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45"/>
  </p:notesMasterIdLst>
  <p:sldIdLst>
    <p:sldId id="2076137455" r:id="rId5"/>
    <p:sldId id="2076137458" r:id="rId6"/>
    <p:sldId id="2076137496" r:id="rId7"/>
    <p:sldId id="2076137494" r:id="rId8"/>
    <p:sldId id="2076137495" r:id="rId9"/>
    <p:sldId id="2076137497" r:id="rId10"/>
    <p:sldId id="2076137498" r:id="rId11"/>
    <p:sldId id="2076137476" r:id="rId12"/>
    <p:sldId id="2076137475" r:id="rId13"/>
    <p:sldId id="2076137467" r:id="rId14"/>
    <p:sldId id="2076137468" r:id="rId15"/>
    <p:sldId id="2076137466" r:id="rId16"/>
    <p:sldId id="2076137484" r:id="rId17"/>
    <p:sldId id="2076137485" r:id="rId18"/>
    <p:sldId id="2076137499" r:id="rId19"/>
    <p:sldId id="2076137500" r:id="rId20"/>
    <p:sldId id="2076137501" r:id="rId21"/>
    <p:sldId id="2076137502" r:id="rId22"/>
    <p:sldId id="2076137477" r:id="rId23"/>
    <p:sldId id="2076137488" r:id="rId24"/>
    <p:sldId id="2076137481" r:id="rId25"/>
    <p:sldId id="2076137479" r:id="rId26"/>
    <p:sldId id="2076137472" r:id="rId27"/>
    <p:sldId id="2076137482" r:id="rId28"/>
    <p:sldId id="2076137483" r:id="rId29"/>
    <p:sldId id="2076137503" r:id="rId30"/>
    <p:sldId id="2076137504" r:id="rId31"/>
    <p:sldId id="2076137505" r:id="rId32"/>
    <p:sldId id="2076137506" r:id="rId33"/>
    <p:sldId id="2076137478" r:id="rId34"/>
    <p:sldId id="2076137489" r:id="rId35"/>
    <p:sldId id="2076137491" r:id="rId36"/>
    <p:sldId id="2076137480" r:id="rId37"/>
    <p:sldId id="2076137474" r:id="rId38"/>
    <p:sldId id="2076137492" r:id="rId39"/>
    <p:sldId id="2076137486" r:id="rId40"/>
    <p:sldId id="2076137507" r:id="rId41"/>
    <p:sldId id="2076137508" r:id="rId42"/>
    <p:sldId id="2076137509" r:id="rId43"/>
    <p:sldId id="2076137510" r:id="rId44"/>
  </p:sldIdLst>
  <p:sldSz cx="12192000" cy="6858000"/>
  <p:notesSz cx="6858000" cy="9144000"/>
  <p:embeddedFontLst>
    <p:embeddedFont>
      <p:font typeface="Barlow" panose="00000500000000000000" pitchFamily="2" charset="0"/>
      <p:regular r:id="rId46"/>
      <p:bold r:id="rId47"/>
      <p:italic r:id="rId48"/>
      <p:boldItalic r:id="rId49"/>
    </p:embeddedFont>
    <p:embeddedFont>
      <p:font typeface="Barlow Medium" panose="00000600000000000000" pitchFamily="2" charset="0"/>
      <p:regular r:id="rId50"/>
      <p:italic r:id="rId51"/>
    </p:embeddedFont>
    <p:embeddedFont>
      <p:font typeface="Objektiv Mk2" panose="020B0702020204020203" pitchFamily="34" charset="0"/>
      <p:regular r:id="rId52"/>
      <p:bold r:id="rId53"/>
      <p:italic r:id="rId54"/>
      <p:boldItalic r:id="rId55"/>
    </p:embeddedFont>
    <p:embeddedFont>
      <p:font typeface="Objektiv Mk2 SemiBold" panose="020B0602020204020203" pitchFamily="34" charset="0"/>
      <p:regular r:id="rId56"/>
      <p:bold r:id="rId57"/>
    </p:embeddedFont>
    <p:embeddedFont>
      <p:font typeface="Source Sans Pro" panose="020B0503030403020204" pitchFamily="34" charset="0"/>
      <p:regular r:id="rId58"/>
      <p:bold r:id="rId59"/>
      <p:italic r:id="rId60"/>
      <p:boldItalic r:id="rId6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 userDrawn="1">
          <p15:clr>
            <a:srgbClr val="A4A3A4"/>
          </p15:clr>
        </p15:guide>
        <p15:guide id="2" pos="3864" userDrawn="1">
          <p15:clr>
            <a:srgbClr val="A4A3A4"/>
          </p15:clr>
        </p15:guide>
        <p15:guide id="3" pos="441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A26322-43BB-EFE6-B4B9-7255E7C8F0D2}" name="Samantha Thielen" initials="ST" userId="S::samantha.thielen@totalexpert.com::fdb44bd7-f4b1-441d-9bc7-3729775eb97f" providerId="AD"/>
  <p188:author id="{91B0FFF5-C630-361F-206C-8DC9BB645446}" name="J.J. Slygh" initials="JS" userId="S::jj.slygh@totalexpert.com::69b58325-1abe-43e1-91d5-f87df63db3cd" providerId="AD"/>
  <p188:author id="{043C02FF-C086-76F6-9BC1-965B71DD5E12}" name="Aubrey Olsen" initials="AO" userId="S::aubrey.olsen@totalexpert.com::408c3e31-be18-4626-a9af-ec1f5bfcad0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CE"/>
    <a:srgbClr val="009B77"/>
    <a:srgbClr val="00A677"/>
    <a:srgbClr val="85CBF9"/>
    <a:srgbClr val="00263A"/>
    <a:srgbClr val="753BBD"/>
    <a:srgbClr val="48D597"/>
    <a:srgbClr val="DDE5ED"/>
    <a:srgbClr val="96A4AE"/>
    <a:srgbClr val="26A6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6FF855-3DA7-454B-AEDC-17ECA962E615}" v="47" dt="2026-04-28T18:40:17.5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91"/>
    <p:restoredTop sz="94658"/>
  </p:normalViewPr>
  <p:slideViewPr>
    <p:cSldViewPr snapToGrid="0">
      <p:cViewPr varScale="1">
        <p:scale>
          <a:sx n="60" d="100"/>
          <a:sy n="60" d="100"/>
        </p:scale>
        <p:origin x="72" y="264"/>
      </p:cViewPr>
      <p:guideLst>
        <p:guide orient="horz" pos="384"/>
        <p:guide pos="3864"/>
        <p:guide pos="44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63" Type="http://schemas.openxmlformats.org/officeDocument/2006/relationships/viewProps" Target="viewProps.xml"/><Relationship Id="rId68"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font" Target="fonts/font13.fntdata"/><Relationship Id="rId66" Type="http://schemas.microsoft.com/office/2016/11/relationships/changesInfo" Target="changesInfos/changesInfo1.xml"/><Relationship Id="rId5" Type="http://schemas.openxmlformats.org/officeDocument/2006/relationships/slide" Target="slides/slide1.xml"/><Relationship Id="rId61" Type="http://schemas.openxmlformats.org/officeDocument/2006/relationships/font" Target="fonts/font16.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3.fntdata"/><Relationship Id="rId56" Type="http://schemas.openxmlformats.org/officeDocument/2006/relationships/font" Target="fonts/font11.fntdata"/><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font" Target="fonts/font6.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1.fntdata"/><Relationship Id="rId59" Type="http://schemas.openxmlformats.org/officeDocument/2006/relationships/font" Target="fonts/font14.fntdata"/><Relationship Id="rId67"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9.fntdata"/><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7.fntdata"/><Relationship Id="rId60" Type="http://schemas.openxmlformats.org/officeDocument/2006/relationships/font" Target="fonts/font15.fntdata"/><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ubrey Olsen" userId="408c3e31-be18-4626-a9af-ec1f5bfcad06" providerId="ADAL" clId="{FAD87B61-D275-4C4D-B910-430706BF1181}"/>
    <pc:docChg chg="undo redo custSel addSld delSld modSld sldOrd">
      <pc:chgData name="Aubrey Olsen" userId="408c3e31-be18-4626-a9af-ec1f5bfcad06" providerId="ADAL" clId="{FAD87B61-D275-4C4D-B910-430706BF1181}" dt="2026-04-28T18:40:23.317" v="10660" actId="20577"/>
      <pc:docMkLst>
        <pc:docMk/>
      </pc:docMkLst>
      <pc:sldChg chg="modSp mod">
        <pc:chgData name="Aubrey Olsen" userId="408c3e31-be18-4626-a9af-ec1f5bfcad06" providerId="ADAL" clId="{FAD87B61-D275-4C4D-B910-430706BF1181}" dt="2026-04-16T20:35:30.818" v="5638" actId="20577"/>
        <pc:sldMkLst>
          <pc:docMk/>
          <pc:sldMk cId="2502691790" sldId="2076137455"/>
        </pc:sldMkLst>
        <pc:spChg chg="mod">
          <ac:chgData name="Aubrey Olsen" userId="408c3e31-be18-4626-a9af-ec1f5bfcad06" providerId="ADAL" clId="{FAD87B61-D275-4C4D-B910-430706BF1181}" dt="2026-04-16T20:35:30.818" v="5638" actId="20577"/>
          <ac:spMkLst>
            <pc:docMk/>
            <pc:sldMk cId="2502691790" sldId="2076137455"/>
            <ac:spMk id="3" creationId="{D1D0C212-2C65-3120-0FAF-E4A28B00A75E}"/>
          </ac:spMkLst>
        </pc:spChg>
      </pc:sldChg>
      <pc:sldChg chg="modSp mod">
        <pc:chgData name="Aubrey Olsen" userId="408c3e31-be18-4626-a9af-ec1f5bfcad06" providerId="ADAL" clId="{FAD87B61-D275-4C4D-B910-430706BF1181}" dt="2026-04-28T18:26:17.861" v="9591" actId="20577"/>
        <pc:sldMkLst>
          <pc:docMk/>
          <pc:sldMk cId="4160585877" sldId="2076137466"/>
        </pc:sldMkLst>
        <pc:spChg chg="mod">
          <ac:chgData name="Aubrey Olsen" userId="408c3e31-be18-4626-a9af-ec1f5bfcad06" providerId="ADAL" clId="{FAD87B61-D275-4C4D-B910-430706BF1181}" dt="2026-04-28T18:26:17.861" v="9591" actId="20577"/>
          <ac:spMkLst>
            <pc:docMk/>
            <pc:sldMk cId="4160585877" sldId="2076137466"/>
            <ac:spMk id="5" creationId="{93A8DD99-29BA-4DD3-8534-E2A94C3E4AA8}"/>
          </ac:spMkLst>
        </pc:spChg>
      </pc:sldChg>
      <pc:sldChg chg="modSp mod">
        <pc:chgData name="Aubrey Olsen" userId="408c3e31-be18-4626-a9af-ec1f5bfcad06" providerId="ADAL" clId="{FAD87B61-D275-4C4D-B910-430706BF1181}" dt="2026-04-28T18:26:00.277" v="9550" actId="20577"/>
        <pc:sldMkLst>
          <pc:docMk/>
          <pc:sldMk cId="4000095849" sldId="2076137467"/>
        </pc:sldMkLst>
        <pc:spChg chg="mod">
          <ac:chgData name="Aubrey Olsen" userId="408c3e31-be18-4626-a9af-ec1f5bfcad06" providerId="ADAL" clId="{FAD87B61-D275-4C4D-B910-430706BF1181}" dt="2026-04-28T14:38:52.860" v="9273" actId="1076"/>
          <ac:spMkLst>
            <pc:docMk/>
            <pc:sldMk cId="4000095849" sldId="2076137467"/>
            <ac:spMk id="3" creationId="{2C8BFB8C-4798-5BA8-8ECF-3049525111F5}"/>
          </ac:spMkLst>
        </pc:spChg>
        <pc:spChg chg="mod">
          <ac:chgData name="Aubrey Olsen" userId="408c3e31-be18-4626-a9af-ec1f5bfcad06" providerId="ADAL" clId="{FAD87B61-D275-4C4D-B910-430706BF1181}" dt="2026-04-28T18:26:00.277" v="9550" actId="20577"/>
          <ac:spMkLst>
            <pc:docMk/>
            <pc:sldMk cId="4000095849" sldId="2076137467"/>
            <ac:spMk id="5" creationId="{36E99EE9-9C24-C7FA-54B0-0EC716897190}"/>
          </ac:spMkLst>
        </pc:spChg>
        <pc:picChg chg="mod">
          <ac:chgData name="Aubrey Olsen" userId="408c3e31-be18-4626-a9af-ec1f5bfcad06" providerId="ADAL" clId="{FAD87B61-D275-4C4D-B910-430706BF1181}" dt="2026-04-17T17:59:39.890" v="8572" actId="1076"/>
          <ac:picMkLst>
            <pc:docMk/>
            <pc:sldMk cId="4000095849" sldId="2076137467"/>
            <ac:picMk id="7" creationId="{50278CEF-8E11-C49D-3D26-CAE56E7845CE}"/>
          </ac:picMkLst>
        </pc:picChg>
      </pc:sldChg>
      <pc:sldChg chg="modSp mod">
        <pc:chgData name="Aubrey Olsen" userId="408c3e31-be18-4626-a9af-ec1f5bfcad06" providerId="ADAL" clId="{FAD87B61-D275-4C4D-B910-430706BF1181}" dt="2026-04-28T18:26:11.657" v="9577" actId="20577"/>
        <pc:sldMkLst>
          <pc:docMk/>
          <pc:sldMk cId="1199019762" sldId="2076137468"/>
        </pc:sldMkLst>
        <pc:spChg chg="mod">
          <ac:chgData name="Aubrey Olsen" userId="408c3e31-be18-4626-a9af-ec1f5bfcad06" providerId="ADAL" clId="{FAD87B61-D275-4C4D-B910-430706BF1181}" dt="2026-04-28T18:26:11.657" v="9577" actId="20577"/>
          <ac:spMkLst>
            <pc:docMk/>
            <pc:sldMk cId="1199019762" sldId="2076137468"/>
            <ac:spMk id="3" creationId="{E7C2F5F1-C8D1-0B94-DDB6-457452A5A0C4}"/>
          </ac:spMkLst>
        </pc:spChg>
      </pc:sldChg>
      <pc:sldChg chg="modSp mod">
        <pc:chgData name="Aubrey Olsen" userId="408c3e31-be18-4626-a9af-ec1f5bfcad06" providerId="ADAL" clId="{FAD87B61-D275-4C4D-B910-430706BF1181}" dt="2026-04-28T18:31:37.154" v="10130" actId="20577"/>
        <pc:sldMkLst>
          <pc:docMk/>
          <pc:sldMk cId="2674797380" sldId="2076137472"/>
        </pc:sldMkLst>
        <pc:spChg chg="mod">
          <ac:chgData name="Aubrey Olsen" userId="408c3e31-be18-4626-a9af-ec1f5bfcad06" providerId="ADAL" clId="{FAD87B61-D275-4C4D-B910-430706BF1181}" dt="2026-04-28T18:31:37.154" v="10130" actId="20577"/>
          <ac:spMkLst>
            <pc:docMk/>
            <pc:sldMk cId="2674797380" sldId="2076137472"/>
            <ac:spMk id="5" creationId="{F90AD56F-2BFA-2AEF-D17A-5272A6DF2EA6}"/>
          </ac:spMkLst>
        </pc:spChg>
      </pc:sldChg>
      <pc:sldChg chg="modSp mod">
        <pc:chgData name="Aubrey Olsen" userId="408c3e31-be18-4626-a9af-ec1f5bfcad06" providerId="ADAL" clId="{FAD87B61-D275-4C4D-B910-430706BF1181}" dt="2026-04-28T18:37:11.250" v="10491" actId="20577"/>
        <pc:sldMkLst>
          <pc:docMk/>
          <pc:sldMk cId="4139021446" sldId="2076137474"/>
        </pc:sldMkLst>
        <pc:spChg chg="mod">
          <ac:chgData name="Aubrey Olsen" userId="408c3e31-be18-4626-a9af-ec1f5bfcad06" providerId="ADAL" clId="{FAD87B61-D275-4C4D-B910-430706BF1181}" dt="2026-04-28T18:37:11.250" v="10491" actId="20577"/>
          <ac:spMkLst>
            <pc:docMk/>
            <pc:sldMk cId="4139021446" sldId="2076137474"/>
            <ac:spMk id="4" creationId="{9E0562E4-8C5A-5B63-DA5F-CDD6204C0FFE}"/>
          </ac:spMkLst>
        </pc:spChg>
      </pc:sldChg>
      <pc:sldChg chg="modSp mod">
        <pc:chgData name="Aubrey Olsen" userId="408c3e31-be18-4626-a9af-ec1f5bfcad06" providerId="ADAL" clId="{FAD87B61-D275-4C4D-B910-430706BF1181}" dt="2026-04-28T18:25:52.595" v="9530" actId="6549"/>
        <pc:sldMkLst>
          <pc:docMk/>
          <pc:sldMk cId="3452446020" sldId="2076137475"/>
        </pc:sldMkLst>
        <pc:spChg chg="mod">
          <ac:chgData name="Aubrey Olsen" userId="408c3e31-be18-4626-a9af-ec1f5bfcad06" providerId="ADAL" clId="{FAD87B61-D275-4C4D-B910-430706BF1181}" dt="2026-04-28T14:31:57.555" v="9148" actId="20577"/>
          <ac:spMkLst>
            <pc:docMk/>
            <pc:sldMk cId="3452446020" sldId="2076137475"/>
            <ac:spMk id="4" creationId="{48017BB8-CB16-34B7-8CB1-C9FB1A2A214D}"/>
          </ac:spMkLst>
        </pc:spChg>
        <pc:spChg chg="mod">
          <ac:chgData name="Aubrey Olsen" userId="408c3e31-be18-4626-a9af-ec1f5bfcad06" providerId="ADAL" clId="{FAD87B61-D275-4C4D-B910-430706BF1181}" dt="2026-04-28T18:25:52.595" v="9530" actId="6549"/>
          <ac:spMkLst>
            <pc:docMk/>
            <pc:sldMk cId="3452446020" sldId="2076137475"/>
            <ac:spMk id="6" creationId="{A594762B-0266-D0A5-6B47-0F939D85A384}"/>
          </ac:spMkLst>
        </pc:spChg>
      </pc:sldChg>
      <pc:sldChg chg="modSp mod">
        <pc:chgData name="Aubrey Olsen" userId="408c3e31-be18-4626-a9af-ec1f5bfcad06" providerId="ADAL" clId="{FAD87B61-D275-4C4D-B910-430706BF1181}" dt="2026-04-28T14:14:57.897" v="8989" actId="20577"/>
        <pc:sldMkLst>
          <pc:docMk/>
          <pc:sldMk cId="2813734001" sldId="2076137476"/>
        </pc:sldMkLst>
        <pc:spChg chg="mod">
          <ac:chgData name="Aubrey Olsen" userId="408c3e31-be18-4626-a9af-ec1f5bfcad06" providerId="ADAL" clId="{FAD87B61-D275-4C4D-B910-430706BF1181}" dt="2026-04-28T14:14:57.897" v="8989" actId="20577"/>
          <ac:spMkLst>
            <pc:docMk/>
            <pc:sldMk cId="2813734001" sldId="2076137476"/>
            <ac:spMk id="3" creationId="{A4F64292-5400-E6D5-7DC8-971BC33D42E2}"/>
          </ac:spMkLst>
        </pc:spChg>
      </pc:sldChg>
      <pc:sldChg chg="modSp mod">
        <pc:chgData name="Aubrey Olsen" userId="408c3e31-be18-4626-a9af-ec1f5bfcad06" providerId="ADAL" clId="{FAD87B61-D275-4C4D-B910-430706BF1181}" dt="2026-04-28T14:14:53.306" v="8987" actId="20577"/>
        <pc:sldMkLst>
          <pc:docMk/>
          <pc:sldMk cId="2018435013" sldId="2076137477"/>
        </pc:sldMkLst>
        <pc:spChg chg="mod">
          <ac:chgData name="Aubrey Olsen" userId="408c3e31-be18-4626-a9af-ec1f5bfcad06" providerId="ADAL" clId="{FAD87B61-D275-4C4D-B910-430706BF1181}" dt="2026-04-28T14:14:53.306" v="8987" actId="20577"/>
          <ac:spMkLst>
            <pc:docMk/>
            <pc:sldMk cId="2018435013" sldId="2076137477"/>
            <ac:spMk id="3" creationId="{BCDE5416-B532-4A54-5BD5-E0B40B55F777}"/>
          </ac:spMkLst>
        </pc:spChg>
      </pc:sldChg>
      <pc:sldChg chg="modSp mod">
        <pc:chgData name="Aubrey Olsen" userId="408c3e31-be18-4626-a9af-ec1f5bfcad06" providerId="ADAL" clId="{FAD87B61-D275-4C4D-B910-430706BF1181}" dt="2026-04-28T14:14:46.189" v="8985" actId="20577"/>
        <pc:sldMkLst>
          <pc:docMk/>
          <pc:sldMk cId="374789359" sldId="2076137478"/>
        </pc:sldMkLst>
        <pc:spChg chg="mod">
          <ac:chgData name="Aubrey Olsen" userId="408c3e31-be18-4626-a9af-ec1f5bfcad06" providerId="ADAL" clId="{FAD87B61-D275-4C4D-B910-430706BF1181}" dt="2026-04-28T14:14:46.189" v="8985" actId="20577"/>
          <ac:spMkLst>
            <pc:docMk/>
            <pc:sldMk cId="374789359" sldId="2076137478"/>
            <ac:spMk id="3" creationId="{1CB848BA-6712-26E4-3C32-90D9BD700B57}"/>
          </ac:spMkLst>
        </pc:spChg>
      </pc:sldChg>
      <pc:sldChg chg="modSp mod">
        <pc:chgData name="Aubrey Olsen" userId="408c3e31-be18-4626-a9af-ec1f5bfcad06" providerId="ADAL" clId="{FAD87B61-D275-4C4D-B910-430706BF1181}" dt="2026-04-28T18:31:30.846" v="10116" actId="20577"/>
        <pc:sldMkLst>
          <pc:docMk/>
          <pc:sldMk cId="4193530984" sldId="2076137479"/>
        </pc:sldMkLst>
        <pc:spChg chg="mod">
          <ac:chgData name="Aubrey Olsen" userId="408c3e31-be18-4626-a9af-ec1f5bfcad06" providerId="ADAL" clId="{FAD87B61-D275-4C4D-B910-430706BF1181}" dt="2026-04-28T18:31:30.846" v="10116" actId="20577"/>
          <ac:spMkLst>
            <pc:docMk/>
            <pc:sldMk cId="4193530984" sldId="2076137479"/>
            <ac:spMk id="3" creationId="{4A13C3B5-0524-3A99-76DD-B090D7D58059}"/>
          </ac:spMkLst>
        </pc:spChg>
      </pc:sldChg>
      <pc:sldChg chg="modSp mod">
        <pc:chgData name="Aubrey Olsen" userId="408c3e31-be18-4626-a9af-ec1f5bfcad06" providerId="ADAL" clId="{FAD87B61-D275-4C4D-B910-430706BF1181}" dt="2026-04-28T18:37:01.155" v="10472" actId="20577"/>
        <pc:sldMkLst>
          <pc:docMk/>
          <pc:sldMk cId="4262114676" sldId="2076137480"/>
        </pc:sldMkLst>
        <pc:spChg chg="mod">
          <ac:chgData name="Aubrey Olsen" userId="408c3e31-be18-4626-a9af-ec1f5bfcad06" providerId="ADAL" clId="{FAD87B61-D275-4C4D-B910-430706BF1181}" dt="2026-04-28T18:37:01.155" v="10472" actId="20577"/>
          <ac:spMkLst>
            <pc:docMk/>
            <pc:sldMk cId="4262114676" sldId="2076137480"/>
            <ac:spMk id="3" creationId="{03FF020C-AE5A-25BC-48A5-AB9D81D91230}"/>
          </ac:spMkLst>
        </pc:spChg>
      </pc:sldChg>
      <pc:sldChg chg="modSp mod">
        <pc:chgData name="Aubrey Olsen" userId="408c3e31-be18-4626-a9af-ec1f5bfcad06" providerId="ADAL" clId="{FAD87B61-D275-4C4D-B910-430706BF1181}" dt="2026-04-28T18:31:26.203" v="10101" actId="20577"/>
        <pc:sldMkLst>
          <pc:docMk/>
          <pc:sldMk cId="4022668306" sldId="2076137481"/>
        </pc:sldMkLst>
        <pc:spChg chg="mod">
          <ac:chgData name="Aubrey Olsen" userId="408c3e31-be18-4626-a9af-ec1f5bfcad06" providerId="ADAL" clId="{FAD87B61-D275-4C4D-B910-430706BF1181}" dt="2026-04-28T14:04:20.390" v="8607" actId="14100"/>
          <ac:spMkLst>
            <pc:docMk/>
            <pc:sldMk cId="4022668306" sldId="2076137481"/>
            <ac:spMk id="3" creationId="{C3399BB7-AC88-9AD3-4903-DC0F08417156}"/>
          </ac:spMkLst>
        </pc:spChg>
        <pc:spChg chg="mod">
          <ac:chgData name="Aubrey Olsen" userId="408c3e31-be18-4626-a9af-ec1f5bfcad06" providerId="ADAL" clId="{FAD87B61-D275-4C4D-B910-430706BF1181}" dt="2026-04-28T18:31:26.203" v="10101" actId="20577"/>
          <ac:spMkLst>
            <pc:docMk/>
            <pc:sldMk cId="4022668306" sldId="2076137481"/>
            <ac:spMk id="5" creationId="{B5DD112F-A381-9F03-6158-822EF8D37FDC}"/>
          </ac:spMkLst>
        </pc:spChg>
        <pc:picChg chg="mod">
          <ac:chgData name="Aubrey Olsen" userId="408c3e31-be18-4626-a9af-ec1f5bfcad06" providerId="ADAL" clId="{FAD87B61-D275-4C4D-B910-430706BF1181}" dt="2026-04-28T14:04:40.486" v="8608" actId="1440"/>
          <ac:picMkLst>
            <pc:docMk/>
            <pc:sldMk cId="4022668306" sldId="2076137481"/>
            <ac:picMk id="6" creationId="{49DF9889-0EB1-2794-82D6-72C7F968A61E}"/>
          </ac:picMkLst>
        </pc:picChg>
      </pc:sldChg>
      <pc:sldChg chg="modSp mod">
        <pc:chgData name="Aubrey Olsen" userId="408c3e31-be18-4626-a9af-ec1f5bfcad06" providerId="ADAL" clId="{FAD87B61-D275-4C4D-B910-430706BF1181}" dt="2026-04-28T18:33:15.201" v="10200" actId="403"/>
        <pc:sldMkLst>
          <pc:docMk/>
          <pc:sldMk cId="1905258668" sldId="2076137482"/>
        </pc:sldMkLst>
        <pc:spChg chg="mod">
          <ac:chgData name="Aubrey Olsen" userId="408c3e31-be18-4626-a9af-ec1f5bfcad06" providerId="ADAL" clId="{FAD87B61-D275-4C4D-B910-430706BF1181}" dt="2026-04-28T18:33:09.230" v="10198" actId="1036"/>
          <ac:spMkLst>
            <pc:docMk/>
            <pc:sldMk cId="1905258668" sldId="2076137482"/>
            <ac:spMk id="2" creationId="{18E12A6B-B4C8-BE00-D0B0-A8EE24FCFAD6}"/>
          </ac:spMkLst>
        </pc:spChg>
        <pc:spChg chg="mod">
          <ac:chgData name="Aubrey Olsen" userId="408c3e31-be18-4626-a9af-ec1f5bfcad06" providerId="ADAL" clId="{FAD87B61-D275-4C4D-B910-430706BF1181}" dt="2026-04-28T18:33:15.201" v="10200" actId="403"/>
          <ac:spMkLst>
            <pc:docMk/>
            <pc:sldMk cId="1905258668" sldId="2076137482"/>
            <ac:spMk id="5" creationId="{F899E62D-0790-B703-3DC5-C5B6503E2D35}"/>
          </ac:spMkLst>
        </pc:spChg>
      </pc:sldChg>
      <pc:sldChg chg="modSp mod">
        <pc:chgData name="Aubrey Olsen" userId="408c3e31-be18-4626-a9af-ec1f5bfcad06" providerId="ADAL" clId="{FAD87B61-D275-4C4D-B910-430706BF1181}" dt="2026-04-28T18:33:48.596" v="10241" actId="14100"/>
        <pc:sldMkLst>
          <pc:docMk/>
          <pc:sldMk cId="931816463" sldId="2076137483"/>
        </pc:sldMkLst>
        <pc:spChg chg="mod">
          <ac:chgData name="Aubrey Olsen" userId="408c3e31-be18-4626-a9af-ec1f5bfcad06" providerId="ADAL" clId="{FAD87B61-D275-4C4D-B910-430706BF1181}" dt="2026-04-28T18:33:46.190" v="10240" actId="1076"/>
          <ac:spMkLst>
            <pc:docMk/>
            <pc:sldMk cId="931816463" sldId="2076137483"/>
            <ac:spMk id="2" creationId="{A7EA3771-6A75-8C63-4A53-4AD3A9BB9A03}"/>
          </ac:spMkLst>
        </pc:spChg>
        <pc:spChg chg="mod">
          <ac:chgData name="Aubrey Olsen" userId="408c3e31-be18-4626-a9af-ec1f5bfcad06" providerId="ADAL" clId="{FAD87B61-D275-4C4D-B910-430706BF1181}" dt="2026-04-28T18:33:48.596" v="10241" actId="14100"/>
          <ac:spMkLst>
            <pc:docMk/>
            <pc:sldMk cId="931816463" sldId="2076137483"/>
            <ac:spMk id="5" creationId="{56B8AFC4-E964-2063-DE72-6CC17862D1DC}"/>
          </ac:spMkLst>
        </pc:spChg>
      </pc:sldChg>
      <pc:sldChg chg="modSp mod">
        <pc:chgData name="Aubrey Olsen" userId="408c3e31-be18-4626-a9af-ec1f5bfcad06" providerId="ADAL" clId="{FAD87B61-D275-4C4D-B910-430706BF1181}" dt="2026-04-28T18:27:00.247" v="9701" actId="20577"/>
        <pc:sldMkLst>
          <pc:docMk/>
          <pc:sldMk cId="3926615896" sldId="2076137484"/>
        </pc:sldMkLst>
        <pc:spChg chg="mod">
          <ac:chgData name="Aubrey Olsen" userId="408c3e31-be18-4626-a9af-ec1f5bfcad06" providerId="ADAL" clId="{FAD87B61-D275-4C4D-B910-430706BF1181}" dt="2026-04-28T18:27:00.247" v="9701" actId="20577"/>
          <ac:spMkLst>
            <pc:docMk/>
            <pc:sldMk cId="3926615896" sldId="2076137484"/>
            <ac:spMk id="5" creationId="{AAB6FB9B-3776-946D-E71C-59BB276683BA}"/>
          </ac:spMkLst>
        </pc:spChg>
      </pc:sldChg>
      <pc:sldChg chg="modSp mod">
        <pc:chgData name="Aubrey Olsen" userId="408c3e31-be18-4626-a9af-ec1f5bfcad06" providerId="ADAL" clId="{FAD87B61-D275-4C4D-B910-430706BF1181}" dt="2026-04-28T18:27:16.762" v="9738" actId="20577"/>
        <pc:sldMkLst>
          <pc:docMk/>
          <pc:sldMk cId="234595183" sldId="2076137485"/>
        </pc:sldMkLst>
        <pc:spChg chg="mod">
          <ac:chgData name="Aubrey Olsen" userId="408c3e31-be18-4626-a9af-ec1f5bfcad06" providerId="ADAL" clId="{FAD87B61-D275-4C4D-B910-430706BF1181}" dt="2026-04-28T18:27:16.762" v="9738" actId="20577"/>
          <ac:spMkLst>
            <pc:docMk/>
            <pc:sldMk cId="234595183" sldId="2076137485"/>
            <ac:spMk id="5" creationId="{C1A364A1-53EE-32E4-48DC-4764FB230261}"/>
          </ac:spMkLst>
        </pc:spChg>
      </pc:sldChg>
      <pc:sldChg chg="addSp delSp modSp mod">
        <pc:chgData name="Aubrey Olsen" userId="408c3e31-be18-4626-a9af-ec1f5bfcad06" providerId="ADAL" clId="{FAD87B61-D275-4C4D-B910-430706BF1181}" dt="2026-04-28T18:38:40.014" v="10584" actId="20577"/>
        <pc:sldMkLst>
          <pc:docMk/>
          <pc:sldMk cId="2513490940" sldId="2076137486"/>
        </pc:sldMkLst>
        <pc:spChg chg="add mod">
          <ac:chgData name="Aubrey Olsen" userId="408c3e31-be18-4626-a9af-ec1f5bfcad06" providerId="ADAL" clId="{FAD87B61-D275-4C4D-B910-430706BF1181}" dt="2026-04-28T18:38:40.014" v="10584" actId="20577"/>
          <ac:spMkLst>
            <pc:docMk/>
            <pc:sldMk cId="2513490940" sldId="2076137486"/>
            <ac:spMk id="3" creationId="{B5471DB5-51B6-238D-18DB-CD40EAAB726C}"/>
          </ac:spMkLst>
        </pc:spChg>
        <pc:spChg chg="del mod">
          <ac:chgData name="Aubrey Olsen" userId="408c3e31-be18-4626-a9af-ec1f5bfcad06" providerId="ADAL" clId="{FAD87B61-D275-4C4D-B910-430706BF1181}" dt="2026-04-28T18:37:39.657" v="10539" actId="478"/>
          <ac:spMkLst>
            <pc:docMk/>
            <pc:sldMk cId="2513490940" sldId="2076137486"/>
            <ac:spMk id="4" creationId="{C3D0E257-3E82-CFB3-00FE-EF877F241C9B}"/>
          </ac:spMkLst>
        </pc:spChg>
      </pc:sldChg>
      <pc:sldChg chg="modSp mod">
        <pc:chgData name="Aubrey Olsen" userId="408c3e31-be18-4626-a9af-ec1f5bfcad06" providerId="ADAL" clId="{FAD87B61-D275-4C4D-B910-430706BF1181}" dt="2026-04-28T18:31:21.010" v="10081" actId="5793"/>
        <pc:sldMkLst>
          <pc:docMk/>
          <pc:sldMk cId="2970269348" sldId="2076137488"/>
        </pc:sldMkLst>
        <pc:spChg chg="mod">
          <ac:chgData name="Aubrey Olsen" userId="408c3e31-be18-4626-a9af-ec1f5bfcad06" providerId="ADAL" clId="{FAD87B61-D275-4C4D-B910-430706BF1181}" dt="2026-04-28T14:31:52.226" v="9147" actId="20577"/>
          <ac:spMkLst>
            <pc:docMk/>
            <pc:sldMk cId="2970269348" sldId="2076137488"/>
            <ac:spMk id="4" creationId="{A8D93CF1-EB2C-DA2B-2FF9-BF58B69F8F10}"/>
          </ac:spMkLst>
        </pc:spChg>
        <pc:spChg chg="mod">
          <ac:chgData name="Aubrey Olsen" userId="408c3e31-be18-4626-a9af-ec1f5bfcad06" providerId="ADAL" clId="{FAD87B61-D275-4C4D-B910-430706BF1181}" dt="2026-04-28T18:31:21.010" v="10081" actId="5793"/>
          <ac:spMkLst>
            <pc:docMk/>
            <pc:sldMk cId="2970269348" sldId="2076137488"/>
            <ac:spMk id="6" creationId="{4AB65DB9-5BED-B146-0F07-5ACC8DE5445F}"/>
          </ac:spMkLst>
        </pc:spChg>
      </pc:sldChg>
      <pc:sldChg chg="modSp mod">
        <pc:chgData name="Aubrey Olsen" userId="408c3e31-be18-4626-a9af-ec1f5bfcad06" providerId="ADAL" clId="{FAD87B61-D275-4C4D-B910-430706BF1181}" dt="2026-04-28T18:39:49.707" v="10648" actId="255"/>
        <pc:sldMkLst>
          <pc:docMk/>
          <pc:sldMk cId="998087780" sldId="2076137489"/>
        </pc:sldMkLst>
        <pc:spChg chg="mod">
          <ac:chgData name="Aubrey Olsen" userId="408c3e31-be18-4626-a9af-ec1f5bfcad06" providerId="ADAL" clId="{FAD87B61-D275-4C4D-B910-430706BF1181}" dt="2026-04-28T14:31:46.740" v="9146" actId="20577"/>
          <ac:spMkLst>
            <pc:docMk/>
            <pc:sldMk cId="998087780" sldId="2076137489"/>
            <ac:spMk id="4" creationId="{124A64F8-21B0-E7F6-EB07-7C313A4DC621}"/>
          </ac:spMkLst>
        </pc:spChg>
        <pc:spChg chg="mod">
          <ac:chgData name="Aubrey Olsen" userId="408c3e31-be18-4626-a9af-ec1f5bfcad06" providerId="ADAL" clId="{FAD87B61-D275-4C4D-B910-430706BF1181}" dt="2026-04-28T18:39:49.707" v="10648" actId="255"/>
          <ac:spMkLst>
            <pc:docMk/>
            <pc:sldMk cId="998087780" sldId="2076137489"/>
            <ac:spMk id="6" creationId="{F16A82A1-9E36-244A-5BB1-88AA1F1B003F}"/>
          </ac:spMkLst>
        </pc:spChg>
      </pc:sldChg>
      <pc:sldChg chg="modSp mod">
        <pc:chgData name="Aubrey Olsen" userId="408c3e31-be18-4626-a9af-ec1f5bfcad06" providerId="ADAL" clId="{FAD87B61-D275-4C4D-B910-430706BF1181}" dt="2026-04-28T18:36:31.598" v="10454" actId="255"/>
        <pc:sldMkLst>
          <pc:docMk/>
          <pc:sldMk cId="3826858178" sldId="2076137491"/>
        </pc:sldMkLst>
        <pc:spChg chg="mod">
          <ac:chgData name="Aubrey Olsen" userId="408c3e31-be18-4626-a9af-ec1f5bfcad06" providerId="ADAL" clId="{FAD87B61-D275-4C4D-B910-430706BF1181}" dt="2026-04-28T18:36:07.622" v="10444" actId="14100"/>
          <ac:spMkLst>
            <pc:docMk/>
            <pc:sldMk cId="3826858178" sldId="2076137491"/>
            <ac:spMk id="3" creationId="{BC434A12-5B85-EEFF-B555-7DFE6868B427}"/>
          </ac:spMkLst>
        </pc:spChg>
        <pc:spChg chg="mod">
          <ac:chgData name="Aubrey Olsen" userId="408c3e31-be18-4626-a9af-ec1f5bfcad06" providerId="ADAL" clId="{FAD87B61-D275-4C4D-B910-430706BF1181}" dt="2026-04-28T18:36:31.598" v="10454" actId="255"/>
          <ac:spMkLst>
            <pc:docMk/>
            <pc:sldMk cId="3826858178" sldId="2076137491"/>
            <ac:spMk id="5" creationId="{8913B07F-64A2-2282-E06F-D00598FEE52F}"/>
          </ac:spMkLst>
        </pc:spChg>
        <pc:picChg chg="mod">
          <ac:chgData name="Aubrey Olsen" userId="408c3e31-be18-4626-a9af-ec1f5bfcad06" providerId="ADAL" clId="{FAD87B61-D275-4C4D-B910-430706BF1181}" dt="2026-04-28T18:36:08.691" v="10447" actId="1076"/>
          <ac:picMkLst>
            <pc:docMk/>
            <pc:sldMk cId="3826858178" sldId="2076137491"/>
            <ac:picMk id="6" creationId="{B636C3CC-AD2A-A8C3-9467-E3A3CC4E0171}"/>
          </ac:picMkLst>
        </pc:picChg>
      </pc:sldChg>
      <pc:sldChg chg="modSp mod">
        <pc:chgData name="Aubrey Olsen" userId="408c3e31-be18-4626-a9af-ec1f5bfcad06" providerId="ADAL" clId="{FAD87B61-D275-4C4D-B910-430706BF1181}" dt="2026-04-28T18:38:45.486" v="10587" actId="20577"/>
        <pc:sldMkLst>
          <pc:docMk/>
          <pc:sldMk cId="2958884506" sldId="2076137492"/>
        </pc:sldMkLst>
        <pc:spChg chg="mod">
          <ac:chgData name="Aubrey Olsen" userId="408c3e31-be18-4626-a9af-ec1f5bfcad06" providerId="ADAL" clId="{FAD87B61-D275-4C4D-B910-430706BF1181}" dt="2026-04-28T18:38:45.486" v="10587" actId="20577"/>
          <ac:spMkLst>
            <pc:docMk/>
            <pc:sldMk cId="2958884506" sldId="2076137492"/>
            <ac:spMk id="4" creationId="{0190E315-1B0E-61CE-45FF-44155D626452}"/>
          </ac:spMkLst>
        </pc:spChg>
      </pc:sldChg>
      <pc:sldChg chg="addSp delSp modSp add mod ord">
        <pc:chgData name="Aubrey Olsen" userId="408c3e31-be18-4626-a9af-ec1f5bfcad06" providerId="ADAL" clId="{FAD87B61-D275-4C4D-B910-430706BF1181}" dt="2026-04-28T18:25:39.214" v="9513" actId="20577"/>
        <pc:sldMkLst>
          <pc:docMk/>
          <pc:sldMk cId="3029953810" sldId="2076137494"/>
        </pc:sldMkLst>
        <pc:spChg chg="mod">
          <ac:chgData name="Aubrey Olsen" userId="408c3e31-be18-4626-a9af-ec1f5bfcad06" providerId="ADAL" clId="{FAD87B61-D275-4C4D-B910-430706BF1181}" dt="2026-04-28T18:25:39.214" v="9513" actId="20577"/>
          <ac:spMkLst>
            <pc:docMk/>
            <pc:sldMk cId="3029953810" sldId="2076137494"/>
            <ac:spMk id="3" creationId="{30417BEB-16A7-3EBC-B563-2594AC7DEE35}"/>
          </ac:spMkLst>
        </pc:spChg>
        <pc:spChg chg="mod">
          <ac:chgData name="Aubrey Olsen" userId="408c3e31-be18-4626-a9af-ec1f5bfcad06" providerId="ADAL" clId="{FAD87B61-D275-4C4D-B910-430706BF1181}" dt="2026-04-28T18:24:08.839" v="9418" actId="20577"/>
          <ac:spMkLst>
            <pc:docMk/>
            <pc:sldMk cId="3029953810" sldId="2076137494"/>
            <ac:spMk id="5" creationId="{03264683-817A-8606-BC5D-B41B5D52ACDB}"/>
          </ac:spMkLst>
        </pc:spChg>
        <pc:picChg chg="add mod">
          <ac:chgData name="Aubrey Olsen" userId="408c3e31-be18-4626-a9af-ec1f5bfcad06" providerId="ADAL" clId="{FAD87B61-D275-4C4D-B910-430706BF1181}" dt="2026-04-16T18:30:23.995" v="4721" actId="1076"/>
          <ac:picMkLst>
            <pc:docMk/>
            <pc:sldMk cId="3029953810" sldId="2076137494"/>
            <ac:picMk id="6" creationId="{66ABF738-23C9-346E-AB96-4AF86FE9C9DB}"/>
          </ac:picMkLst>
        </pc:picChg>
        <pc:picChg chg="add mod">
          <ac:chgData name="Aubrey Olsen" userId="408c3e31-be18-4626-a9af-ec1f5bfcad06" providerId="ADAL" clId="{FAD87B61-D275-4C4D-B910-430706BF1181}" dt="2026-04-16T20:40:18.023" v="6219" actId="1076"/>
          <ac:picMkLst>
            <pc:docMk/>
            <pc:sldMk cId="3029953810" sldId="2076137494"/>
            <ac:picMk id="9" creationId="{80B3719A-DA1E-D0A2-FD5D-C0A0A041124A}"/>
          </ac:picMkLst>
        </pc:picChg>
      </pc:sldChg>
      <pc:sldChg chg="addSp delSp modSp add mod ord">
        <pc:chgData name="Aubrey Olsen" userId="408c3e31-be18-4626-a9af-ec1f5bfcad06" providerId="ADAL" clId="{FAD87B61-D275-4C4D-B910-430706BF1181}" dt="2026-04-28T18:25:07.986" v="9481" actId="20577"/>
        <pc:sldMkLst>
          <pc:docMk/>
          <pc:sldMk cId="1424421588" sldId="2076137495"/>
        </pc:sldMkLst>
        <pc:spChg chg="mod">
          <ac:chgData name="Aubrey Olsen" userId="408c3e31-be18-4626-a9af-ec1f5bfcad06" providerId="ADAL" clId="{FAD87B61-D275-4C4D-B910-430706BF1181}" dt="2026-04-28T14:39:10.282" v="9298" actId="20577"/>
          <ac:spMkLst>
            <pc:docMk/>
            <pc:sldMk cId="1424421588" sldId="2076137495"/>
            <ac:spMk id="3" creationId="{C6C58EB5-A5D0-0CAE-E95A-9957B2F119B7}"/>
          </ac:spMkLst>
        </pc:spChg>
        <pc:spChg chg="mod">
          <ac:chgData name="Aubrey Olsen" userId="408c3e31-be18-4626-a9af-ec1f5bfcad06" providerId="ADAL" clId="{FAD87B61-D275-4C4D-B910-430706BF1181}" dt="2026-04-28T18:25:07.986" v="9481" actId="20577"/>
          <ac:spMkLst>
            <pc:docMk/>
            <pc:sldMk cId="1424421588" sldId="2076137495"/>
            <ac:spMk id="5" creationId="{1AE27C12-B312-2080-B5AC-511EAC935C1E}"/>
          </ac:spMkLst>
        </pc:spChg>
        <pc:picChg chg="add mod">
          <ac:chgData name="Aubrey Olsen" userId="408c3e31-be18-4626-a9af-ec1f5bfcad06" providerId="ADAL" clId="{FAD87B61-D275-4C4D-B910-430706BF1181}" dt="2026-04-17T17:48:00.424" v="8558" actId="14826"/>
          <ac:picMkLst>
            <pc:docMk/>
            <pc:sldMk cId="1424421588" sldId="2076137495"/>
            <ac:picMk id="4" creationId="{9109C6E1-A828-98AB-C3EA-0530531750EC}"/>
          </ac:picMkLst>
        </pc:picChg>
      </pc:sldChg>
      <pc:sldChg chg="modSp add mod">
        <pc:chgData name="Aubrey Olsen" userId="408c3e31-be18-4626-a9af-ec1f5bfcad06" providerId="ADAL" clId="{FAD87B61-D275-4C4D-B910-430706BF1181}" dt="2026-04-16T14:50:19.399" v="959" actId="14100"/>
        <pc:sldMkLst>
          <pc:docMk/>
          <pc:sldMk cId="2064322400" sldId="2076137496"/>
        </pc:sldMkLst>
        <pc:spChg chg="mod">
          <ac:chgData name="Aubrey Olsen" userId="408c3e31-be18-4626-a9af-ec1f5bfcad06" providerId="ADAL" clId="{FAD87B61-D275-4C4D-B910-430706BF1181}" dt="2026-04-16T14:49:29.860" v="814" actId="20577"/>
          <ac:spMkLst>
            <pc:docMk/>
            <pc:sldMk cId="2064322400" sldId="2076137496"/>
            <ac:spMk id="2" creationId="{B72B8CCF-F596-464F-D3EE-EC5B1ACF46B7}"/>
          </ac:spMkLst>
        </pc:spChg>
        <pc:spChg chg="mod">
          <ac:chgData name="Aubrey Olsen" userId="408c3e31-be18-4626-a9af-ec1f5bfcad06" providerId="ADAL" clId="{FAD87B61-D275-4C4D-B910-430706BF1181}" dt="2026-04-16T14:50:19.399" v="959" actId="14100"/>
          <ac:spMkLst>
            <pc:docMk/>
            <pc:sldMk cId="2064322400" sldId="2076137496"/>
            <ac:spMk id="3" creationId="{E90BE173-3454-45FB-14B4-C7C40B1D0A5C}"/>
          </ac:spMkLst>
        </pc:spChg>
      </pc:sldChg>
      <pc:sldChg chg="addSp delSp modSp add mod ord">
        <pc:chgData name="Aubrey Olsen" userId="408c3e31-be18-4626-a9af-ec1f5bfcad06" providerId="ADAL" clId="{FAD87B61-D275-4C4D-B910-430706BF1181}" dt="2026-04-28T18:25:26.357" v="9505" actId="20577"/>
        <pc:sldMkLst>
          <pc:docMk/>
          <pc:sldMk cId="1606304630" sldId="2076137497"/>
        </pc:sldMkLst>
        <pc:spChg chg="mod">
          <ac:chgData name="Aubrey Olsen" userId="408c3e31-be18-4626-a9af-ec1f5bfcad06" providerId="ADAL" clId="{FAD87B61-D275-4C4D-B910-430706BF1181}" dt="2026-04-28T18:25:26.357" v="9505" actId="20577"/>
          <ac:spMkLst>
            <pc:docMk/>
            <pc:sldMk cId="1606304630" sldId="2076137497"/>
            <ac:spMk id="3" creationId="{DCC70B35-2A74-D9F1-43FD-164BFA3FC6F5}"/>
          </ac:spMkLst>
        </pc:spChg>
        <pc:spChg chg="mod">
          <ac:chgData name="Aubrey Olsen" userId="408c3e31-be18-4626-a9af-ec1f5bfcad06" providerId="ADAL" clId="{FAD87B61-D275-4C4D-B910-430706BF1181}" dt="2026-04-28T18:25:15.791" v="9497" actId="313"/>
          <ac:spMkLst>
            <pc:docMk/>
            <pc:sldMk cId="1606304630" sldId="2076137497"/>
            <ac:spMk id="5" creationId="{C11C636E-F573-23EF-6B57-524823929E77}"/>
          </ac:spMkLst>
        </pc:spChg>
        <pc:picChg chg="add mod">
          <ac:chgData name="Aubrey Olsen" userId="408c3e31-be18-4626-a9af-ec1f5bfcad06" providerId="ADAL" clId="{FAD87B61-D275-4C4D-B910-430706BF1181}" dt="2026-04-17T17:52:14.167" v="8563" actId="14826"/>
          <ac:picMkLst>
            <pc:docMk/>
            <pc:sldMk cId="1606304630" sldId="2076137497"/>
            <ac:picMk id="7" creationId="{62ED6057-033F-2A15-786C-B01A45F574CD}"/>
          </ac:picMkLst>
        </pc:picChg>
      </pc:sldChg>
      <pc:sldChg chg="addSp delSp modSp add mod">
        <pc:chgData name="Aubrey Olsen" userId="408c3e31-be18-4626-a9af-ec1f5bfcad06" providerId="ADAL" clId="{FAD87B61-D275-4C4D-B910-430706BF1181}" dt="2026-04-28T18:24:50.171" v="9457" actId="20577"/>
        <pc:sldMkLst>
          <pc:docMk/>
          <pc:sldMk cId="715816827" sldId="2076137498"/>
        </pc:sldMkLst>
        <pc:spChg chg="mod">
          <ac:chgData name="Aubrey Olsen" userId="408c3e31-be18-4626-a9af-ec1f5bfcad06" providerId="ADAL" clId="{FAD87B61-D275-4C4D-B910-430706BF1181}" dt="2026-04-28T14:40:06.780" v="9299" actId="113"/>
          <ac:spMkLst>
            <pc:docMk/>
            <pc:sldMk cId="715816827" sldId="2076137498"/>
            <ac:spMk id="3" creationId="{782A0A30-03B2-1C30-4EEB-CED1E1CE4E1C}"/>
          </ac:spMkLst>
        </pc:spChg>
        <pc:spChg chg="add mod">
          <ac:chgData name="Aubrey Olsen" userId="408c3e31-be18-4626-a9af-ec1f5bfcad06" providerId="ADAL" clId="{FAD87B61-D275-4C4D-B910-430706BF1181}" dt="2026-04-28T18:24:50.171" v="9457" actId="20577"/>
          <ac:spMkLst>
            <pc:docMk/>
            <pc:sldMk cId="715816827" sldId="2076137498"/>
            <ac:spMk id="4" creationId="{17985623-8475-50CA-281C-912A6656A0C1}"/>
          </ac:spMkLst>
        </pc:spChg>
        <pc:spChg chg="del mod">
          <ac:chgData name="Aubrey Olsen" userId="408c3e31-be18-4626-a9af-ec1f5bfcad06" providerId="ADAL" clId="{FAD87B61-D275-4C4D-B910-430706BF1181}" dt="2026-04-28T18:24:36.145" v="9439" actId="478"/>
          <ac:spMkLst>
            <pc:docMk/>
            <pc:sldMk cId="715816827" sldId="2076137498"/>
            <ac:spMk id="5" creationId="{33A46D85-371F-D9EE-64CA-7A00C47AA9A9}"/>
          </ac:spMkLst>
        </pc:spChg>
        <pc:picChg chg="add mod ord">
          <ac:chgData name="Aubrey Olsen" userId="408c3e31-be18-4626-a9af-ec1f5bfcad06" providerId="ADAL" clId="{FAD87B61-D275-4C4D-B910-430706BF1181}" dt="2026-04-16T19:28:55.715" v="5481" actId="1076"/>
          <ac:picMkLst>
            <pc:docMk/>
            <pc:sldMk cId="715816827" sldId="2076137498"/>
            <ac:picMk id="6" creationId="{B4CD2FD5-F555-BB50-9B34-F02DEA1DE8B8}"/>
          </ac:picMkLst>
        </pc:picChg>
        <pc:picChg chg="add mod">
          <ac:chgData name="Aubrey Olsen" userId="408c3e31-be18-4626-a9af-ec1f5bfcad06" providerId="ADAL" clId="{FAD87B61-D275-4C4D-B910-430706BF1181}" dt="2026-04-16T19:28:08.907" v="5478" actId="1076"/>
          <ac:picMkLst>
            <pc:docMk/>
            <pc:sldMk cId="715816827" sldId="2076137498"/>
            <ac:picMk id="9" creationId="{78CB330C-0E31-ACA6-6F52-A3A309B1DC35}"/>
          </ac:picMkLst>
        </pc:picChg>
        <pc:picChg chg="add mod">
          <ac:chgData name="Aubrey Olsen" userId="408c3e31-be18-4626-a9af-ec1f5bfcad06" providerId="ADAL" clId="{FAD87B61-D275-4C4D-B910-430706BF1181}" dt="2026-04-16T19:28:49.234" v="5480" actId="1076"/>
          <ac:picMkLst>
            <pc:docMk/>
            <pc:sldMk cId="715816827" sldId="2076137498"/>
            <ac:picMk id="11" creationId="{6A8B21C0-F810-5776-E531-1CDA860EFB15}"/>
          </ac:picMkLst>
        </pc:picChg>
      </pc:sldChg>
      <pc:sldChg chg="modSp add mod">
        <pc:chgData name="Aubrey Olsen" userId="408c3e31-be18-4626-a9af-ec1f5bfcad06" providerId="ADAL" clId="{FAD87B61-D275-4C4D-B910-430706BF1181}" dt="2026-04-28T18:29:24.393" v="10068" actId="20577"/>
        <pc:sldMkLst>
          <pc:docMk/>
          <pc:sldMk cId="4082149295" sldId="2076137499"/>
        </pc:sldMkLst>
        <pc:spChg chg="mod">
          <ac:chgData name="Aubrey Olsen" userId="408c3e31-be18-4626-a9af-ec1f5bfcad06" providerId="ADAL" clId="{FAD87B61-D275-4C4D-B910-430706BF1181}" dt="2026-04-28T18:29:24.393" v="10068" actId="20577"/>
          <ac:spMkLst>
            <pc:docMk/>
            <pc:sldMk cId="4082149295" sldId="2076137499"/>
            <ac:spMk id="2" creationId="{5253B482-A149-02BF-8A2D-B2CAB93EC8FE}"/>
          </ac:spMkLst>
        </pc:spChg>
        <pc:spChg chg="mod">
          <ac:chgData name="Aubrey Olsen" userId="408c3e31-be18-4626-a9af-ec1f5bfcad06" providerId="ADAL" clId="{FAD87B61-D275-4C4D-B910-430706BF1181}" dt="2026-04-28T18:28:30.246" v="9899" actId="20577"/>
          <ac:spMkLst>
            <pc:docMk/>
            <pc:sldMk cId="4082149295" sldId="2076137499"/>
            <ac:spMk id="5" creationId="{45D2DAF7-783B-32C1-B206-7667223A3CD6}"/>
          </ac:spMkLst>
        </pc:spChg>
      </pc:sldChg>
      <pc:sldChg chg="modSp add mod">
        <pc:chgData name="Aubrey Olsen" userId="408c3e31-be18-4626-a9af-ec1f5bfcad06" providerId="ADAL" clId="{FAD87B61-D275-4C4D-B910-430706BF1181}" dt="2026-04-28T18:27:47.348" v="9809" actId="14100"/>
        <pc:sldMkLst>
          <pc:docMk/>
          <pc:sldMk cId="2724609954" sldId="2076137500"/>
        </pc:sldMkLst>
        <pc:spChg chg="mod">
          <ac:chgData name="Aubrey Olsen" userId="408c3e31-be18-4626-a9af-ec1f5bfcad06" providerId="ADAL" clId="{FAD87B61-D275-4C4D-B910-430706BF1181}" dt="2026-04-28T14:12:19.577" v="8809" actId="6549"/>
          <ac:spMkLst>
            <pc:docMk/>
            <pc:sldMk cId="2724609954" sldId="2076137500"/>
            <ac:spMk id="2" creationId="{784FAC78-778A-5280-D3E7-E75AC4682415}"/>
          </ac:spMkLst>
        </pc:spChg>
        <pc:spChg chg="mod">
          <ac:chgData name="Aubrey Olsen" userId="408c3e31-be18-4626-a9af-ec1f5bfcad06" providerId="ADAL" clId="{FAD87B61-D275-4C4D-B910-430706BF1181}" dt="2026-04-28T18:27:47.348" v="9809" actId="14100"/>
          <ac:spMkLst>
            <pc:docMk/>
            <pc:sldMk cId="2724609954" sldId="2076137500"/>
            <ac:spMk id="5" creationId="{7FF3CC3A-F2D3-E9F7-98C5-3DD5C4AE8156}"/>
          </ac:spMkLst>
        </pc:spChg>
      </pc:sldChg>
      <pc:sldChg chg="modSp add mod">
        <pc:chgData name="Aubrey Olsen" userId="408c3e31-be18-4626-a9af-ec1f5bfcad06" providerId="ADAL" clId="{FAD87B61-D275-4C4D-B910-430706BF1181}" dt="2026-04-28T18:28:00.696" v="9846" actId="20577"/>
        <pc:sldMkLst>
          <pc:docMk/>
          <pc:sldMk cId="2721957114" sldId="2076137501"/>
        </pc:sldMkLst>
        <pc:spChg chg="mod">
          <ac:chgData name="Aubrey Olsen" userId="408c3e31-be18-4626-a9af-ec1f5bfcad06" providerId="ADAL" clId="{FAD87B61-D275-4C4D-B910-430706BF1181}" dt="2026-04-28T14:12:15.470" v="8805" actId="20577"/>
          <ac:spMkLst>
            <pc:docMk/>
            <pc:sldMk cId="2721957114" sldId="2076137501"/>
            <ac:spMk id="2" creationId="{39804171-4051-FA76-0ED4-D8C3AA070226}"/>
          </ac:spMkLst>
        </pc:spChg>
        <pc:spChg chg="mod">
          <ac:chgData name="Aubrey Olsen" userId="408c3e31-be18-4626-a9af-ec1f5bfcad06" providerId="ADAL" clId="{FAD87B61-D275-4C4D-B910-430706BF1181}" dt="2026-04-28T18:28:00.696" v="9846" actId="20577"/>
          <ac:spMkLst>
            <pc:docMk/>
            <pc:sldMk cId="2721957114" sldId="2076137501"/>
            <ac:spMk id="5" creationId="{0B3AB366-97DA-7FA1-9BD3-57E23E83F480}"/>
          </ac:spMkLst>
        </pc:spChg>
      </pc:sldChg>
      <pc:sldChg chg="modSp add mod">
        <pc:chgData name="Aubrey Olsen" userId="408c3e31-be18-4626-a9af-ec1f5bfcad06" providerId="ADAL" clId="{FAD87B61-D275-4C4D-B910-430706BF1181}" dt="2026-04-28T18:28:17.080" v="9894" actId="14100"/>
        <pc:sldMkLst>
          <pc:docMk/>
          <pc:sldMk cId="3659663824" sldId="2076137502"/>
        </pc:sldMkLst>
        <pc:spChg chg="mod">
          <ac:chgData name="Aubrey Olsen" userId="408c3e31-be18-4626-a9af-ec1f5bfcad06" providerId="ADAL" clId="{FAD87B61-D275-4C4D-B910-430706BF1181}" dt="2026-04-28T14:12:12.671" v="8802" actId="20577"/>
          <ac:spMkLst>
            <pc:docMk/>
            <pc:sldMk cId="3659663824" sldId="2076137502"/>
            <ac:spMk id="2" creationId="{8C9C1FE9-8E6E-D6B2-6CBC-35A589F7CE55}"/>
          </ac:spMkLst>
        </pc:spChg>
        <pc:spChg chg="mod">
          <ac:chgData name="Aubrey Olsen" userId="408c3e31-be18-4626-a9af-ec1f5bfcad06" providerId="ADAL" clId="{FAD87B61-D275-4C4D-B910-430706BF1181}" dt="2026-04-28T18:28:17.080" v="9894" actId="14100"/>
          <ac:spMkLst>
            <pc:docMk/>
            <pc:sldMk cId="3659663824" sldId="2076137502"/>
            <ac:spMk id="5" creationId="{F1C69784-51F2-DDFB-6A4F-2C5C1285F7FD}"/>
          </ac:spMkLst>
        </pc:spChg>
      </pc:sldChg>
      <pc:sldChg chg="modSp add mod">
        <pc:chgData name="Aubrey Olsen" userId="408c3e31-be18-4626-a9af-ec1f5bfcad06" providerId="ADAL" clId="{FAD87B61-D275-4C4D-B910-430706BF1181}" dt="2026-04-28T18:34:31.175" v="10292" actId="20577"/>
        <pc:sldMkLst>
          <pc:docMk/>
          <pc:sldMk cId="2489369893" sldId="2076137503"/>
        </pc:sldMkLst>
        <pc:spChg chg="mod">
          <ac:chgData name="Aubrey Olsen" userId="408c3e31-be18-4626-a9af-ec1f5bfcad06" providerId="ADAL" clId="{FAD87B61-D275-4C4D-B910-430706BF1181}" dt="2026-04-28T18:34:31.175" v="10292" actId="20577"/>
          <ac:spMkLst>
            <pc:docMk/>
            <pc:sldMk cId="2489369893" sldId="2076137503"/>
            <ac:spMk id="2" creationId="{5FAEA3F6-3E1B-0DC9-DB87-E0D84D031BAC}"/>
          </ac:spMkLst>
        </pc:spChg>
        <pc:spChg chg="mod">
          <ac:chgData name="Aubrey Olsen" userId="408c3e31-be18-4626-a9af-ec1f5bfcad06" providerId="ADAL" clId="{FAD87B61-D275-4C4D-B910-430706BF1181}" dt="2026-04-28T18:34:09.340" v="10287" actId="14100"/>
          <ac:spMkLst>
            <pc:docMk/>
            <pc:sldMk cId="2489369893" sldId="2076137503"/>
            <ac:spMk id="5" creationId="{7BCD3E10-65DD-E8FE-4BA2-1EA55C18F049}"/>
          </ac:spMkLst>
        </pc:spChg>
      </pc:sldChg>
      <pc:sldChg chg="modSp add mod">
        <pc:chgData name="Aubrey Olsen" userId="408c3e31-be18-4626-a9af-ec1f5bfcad06" providerId="ADAL" clId="{FAD87B61-D275-4C4D-B910-430706BF1181}" dt="2026-04-28T18:34:46.699" v="10326" actId="14100"/>
        <pc:sldMkLst>
          <pc:docMk/>
          <pc:sldMk cId="1860379117" sldId="2076137504"/>
        </pc:sldMkLst>
        <pc:spChg chg="mod">
          <ac:chgData name="Aubrey Olsen" userId="408c3e31-be18-4626-a9af-ec1f5bfcad06" providerId="ADAL" clId="{FAD87B61-D275-4C4D-B910-430706BF1181}" dt="2026-04-28T18:18:50.111" v="9397" actId="20577"/>
          <ac:spMkLst>
            <pc:docMk/>
            <pc:sldMk cId="1860379117" sldId="2076137504"/>
            <ac:spMk id="2" creationId="{9A31CAA1-A1F4-C205-02E5-1DAD140A8AA5}"/>
          </ac:spMkLst>
        </pc:spChg>
        <pc:spChg chg="mod">
          <ac:chgData name="Aubrey Olsen" userId="408c3e31-be18-4626-a9af-ec1f5bfcad06" providerId="ADAL" clId="{FAD87B61-D275-4C4D-B910-430706BF1181}" dt="2026-04-28T18:34:46.699" v="10326" actId="14100"/>
          <ac:spMkLst>
            <pc:docMk/>
            <pc:sldMk cId="1860379117" sldId="2076137504"/>
            <ac:spMk id="5" creationId="{CFA240C6-E9D1-7A12-9E27-C9F96219E099}"/>
          </ac:spMkLst>
        </pc:spChg>
      </pc:sldChg>
      <pc:sldChg chg="modSp add mod">
        <pc:chgData name="Aubrey Olsen" userId="408c3e31-be18-4626-a9af-ec1f5bfcad06" providerId="ADAL" clId="{FAD87B61-D275-4C4D-B910-430706BF1181}" dt="2026-04-28T18:34:59.934" v="10363" actId="14100"/>
        <pc:sldMkLst>
          <pc:docMk/>
          <pc:sldMk cId="2769441604" sldId="2076137505"/>
        </pc:sldMkLst>
        <pc:spChg chg="mod">
          <ac:chgData name="Aubrey Olsen" userId="408c3e31-be18-4626-a9af-ec1f5bfcad06" providerId="ADAL" clId="{FAD87B61-D275-4C4D-B910-430706BF1181}" dt="2026-04-28T18:18:50.502" v="9398" actId="20577"/>
          <ac:spMkLst>
            <pc:docMk/>
            <pc:sldMk cId="2769441604" sldId="2076137505"/>
            <ac:spMk id="2" creationId="{CAC83438-9AC6-68A9-CA7B-0C6D92E07700}"/>
          </ac:spMkLst>
        </pc:spChg>
        <pc:spChg chg="mod">
          <ac:chgData name="Aubrey Olsen" userId="408c3e31-be18-4626-a9af-ec1f5bfcad06" providerId="ADAL" clId="{FAD87B61-D275-4C4D-B910-430706BF1181}" dt="2026-04-28T18:34:59.934" v="10363" actId="14100"/>
          <ac:spMkLst>
            <pc:docMk/>
            <pc:sldMk cId="2769441604" sldId="2076137505"/>
            <ac:spMk id="5" creationId="{CAC6684A-58ED-C671-E20A-68FC4D6677DF}"/>
          </ac:spMkLst>
        </pc:spChg>
      </pc:sldChg>
      <pc:sldChg chg="modSp add mod">
        <pc:chgData name="Aubrey Olsen" userId="408c3e31-be18-4626-a9af-ec1f5bfcad06" providerId="ADAL" clId="{FAD87B61-D275-4C4D-B910-430706BF1181}" dt="2026-04-28T18:39:57.991" v="10653" actId="20577"/>
        <pc:sldMkLst>
          <pc:docMk/>
          <pc:sldMk cId="1948352219" sldId="2076137506"/>
        </pc:sldMkLst>
        <pc:spChg chg="mod">
          <ac:chgData name="Aubrey Olsen" userId="408c3e31-be18-4626-a9af-ec1f5bfcad06" providerId="ADAL" clId="{FAD87B61-D275-4C4D-B910-430706BF1181}" dt="2026-04-28T18:18:50.959" v="9399" actId="20577"/>
          <ac:spMkLst>
            <pc:docMk/>
            <pc:sldMk cId="1948352219" sldId="2076137506"/>
            <ac:spMk id="2" creationId="{2E65274C-15AF-FF4D-9393-214C829AE1D6}"/>
          </ac:spMkLst>
        </pc:spChg>
        <pc:spChg chg="mod">
          <ac:chgData name="Aubrey Olsen" userId="408c3e31-be18-4626-a9af-ec1f5bfcad06" providerId="ADAL" clId="{FAD87B61-D275-4C4D-B910-430706BF1181}" dt="2026-04-28T18:39:57.991" v="10653" actId="20577"/>
          <ac:spMkLst>
            <pc:docMk/>
            <pc:sldMk cId="1948352219" sldId="2076137506"/>
            <ac:spMk id="5" creationId="{1B09EBFD-D9FF-95DB-FF7A-556B44975339}"/>
          </ac:spMkLst>
        </pc:spChg>
      </pc:sldChg>
      <pc:sldChg chg="addSp delSp modSp add mod">
        <pc:chgData name="Aubrey Olsen" userId="408c3e31-be18-4626-a9af-ec1f5bfcad06" providerId="ADAL" clId="{FAD87B61-D275-4C4D-B910-430706BF1181}" dt="2026-04-28T18:40:23.317" v="10660" actId="20577"/>
        <pc:sldMkLst>
          <pc:docMk/>
          <pc:sldMk cId="2935908592" sldId="2076137507"/>
        </pc:sldMkLst>
        <pc:spChg chg="mod">
          <ac:chgData name="Aubrey Olsen" userId="408c3e31-be18-4626-a9af-ec1f5bfcad06" providerId="ADAL" clId="{FAD87B61-D275-4C4D-B910-430706BF1181}" dt="2026-04-28T18:40:23.317" v="10660" actId="20577"/>
          <ac:spMkLst>
            <pc:docMk/>
            <pc:sldMk cId="2935908592" sldId="2076137507"/>
            <ac:spMk id="2" creationId="{AA358A0F-CAB5-A62F-A93E-1CB44A41F71D}"/>
          </ac:spMkLst>
        </pc:spChg>
        <pc:spChg chg="add mod">
          <ac:chgData name="Aubrey Olsen" userId="408c3e31-be18-4626-a9af-ec1f5bfcad06" providerId="ADAL" clId="{FAD87B61-D275-4C4D-B910-430706BF1181}" dt="2026-04-28T18:38:31.169" v="10581" actId="20577"/>
          <ac:spMkLst>
            <pc:docMk/>
            <pc:sldMk cId="2935908592" sldId="2076137507"/>
            <ac:spMk id="3" creationId="{3E94D654-71F5-FFD0-F0EF-88C6EF587826}"/>
          </ac:spMkLst>
        </pc:spChg>
        <pc:spChg chg="del mod">
          <ac:chgData name="Aubrey Olsen" userId="408c3e31-be18-4626-a9af-ec1f5bfcad06" providerId="ADAL" clId="{FAD87B61-D275-4C4D-B910-430706BF1181}" dt="2026-04-28T18:37:47.948" v="10554" actId="478"/>
          <ac:spMkLst>
            <pc:docMk/>
            <pc:sldMk cId="2935908592" sldId="2076137507"/>
            <ac:spMk id="5" creationId="{17B6AA3F-A9FE-F5C5-F320-173D5A9CF92D}"/>
          </ac:spMkLst>
        </pc:spChg>
      </pc:sldChg>
      <pc:sldChg chg="addSp delSp modSp add mod">
        <pc:chgData name="Aubrey Olsen" userId="408c3e31-be18-4626-a9af-ec1f5bfcad06" providerId="ADAL" clId="{FAD87B61-D275-4C4D-B910-430706BF1181}" dt="2026-04-28T18:38:58.227" v="10603" actId="20577"/>
        <pc:sldMkLst>
          <pc:docMk/>
          <pc:sldMk cId="815128301" sldId="2076137508"/>
        </pc:sldMkLst>
        <pc:spChg chg="mod">
          <ac:chgData name="Aubrey Olsen" userId="408c3e31-be18-4626-a9af-ec1f5bfcad06" providerId="ADAL" clId="{FAD87B61-D275-4C4D-B910-430706BF1181}" dt="2026-04-28T14:26:26.646" v="9087"/>
          <ac:spMkLst>
            <pc:docMk/>
            <pc:sldMk cId="815128301" sldId="2076137508"/>
            <ac:spMk id="2" creationId="{36AE4CAD-661F-37D8-83F8-03840A70EDAE}"/>
          </ac:spMkLst>
        </pc:spChg>
        <pc:spChg chg="add mod">
          <ac:chgData name="Aubrey Olsen" userId="408c3e31-be18-4626-a9af-ec1f5bfcad06" providerId="ADAL" clId="{FAD87B61-D275-4C4D-B910-430706BF1181}" dt="2026-04-28T18:38:58.227" v="10603" actId="20577"/>
          <ac:spMkLst>
            <pc:docMk/>
            <pc:sldMk cId="815128301" sldId="2076137508"/>
            <ac:spMk id="3" creationId="{F750F82D-F5CD-1951-5D88-1D2DD12B5E4F}"/>
          </ac:spMkLst>
        </pc:spChg>
        <pc:spChg chg="del mod">
          <ac:chgData name="Aubrey Olsen" userId="408c3e31-be18-4626-a9af-ec1f5bfcad06" providerId="ADAL" clId="{FAD87B61-D275-4C4D-B910-430706BF1181}" dt="2026-04-28T18:38:49.933" v="10588" actId="478"/>
          <ac:spMkLst>
            <pc:docMk/>
            <pc:sldMk cId="815128301" sldId="2076137508"/>
            <ac:spMk id="5" creationId="{9354E274-16B9-DE32-EF77-B671470C1560}"/>
          </ac:spMkLst>
        </pc:spChg>
      </pc:sldChg>
      <pc:sldChg chg="addSp delSp modSp add mod">
        <pc:chgData name="Aubrey Olsen" userId="408c3e31-be18-4626-a9af-ec1f5bfcad06" providerId="ADAL" clId="{FAD87B61-D275-4C4D-B910-430706BF1181}" dt="2026-04-28T18:39:11.980" v="10623" actId="20577"/>
        <pc:sldMkLst>
          <pc:docMk/>
          <pc:sldMk cId="2777137928" sldId="2076137509"/>
        </pc:sldMkLst>
        <pc:spChg chg="mod">
          <ac:chgData name="Aubrey Olsen" userId="408c3e31-be18-4626-a9af-ec1f5bfcad06" providerId="ADAL" clId="{FAD87B61-D275-4C4D-B910-430706BF1181}" dt="2026-04-28T18:13:38.345" v="9363" actId="20577"/>
          <ac:spMkLst>
            <pc:docMk/>
            <pc:sldMk cId="2777137928" sldId="2076137509"/>
            <ac:spMk id="2" creationId="{B7B0595C-6314-B854-F1D8-D67641D39884}"/>
          </ac:spMkLst>
        </pc:spChg>
        <pc:spChg chg="add mod">
          <ac:chgData name="Aubrey Olsen" userId="408c3e31-be18-4626-a9af-ec1f5bfcad06" providerId="ADAL" clId="{FAD87B61-D275-4C4D-B910-430706BF1181}" dt="2026-04-28T18:39:11.980" v="10623" actId="20577"/>
          <ac:spMkLst>
            <pc:docMk/>
            <pc:sldMk cId="2777137928" sldId="2076137509"/>
            <ac:spMk id="3" creationId="{A2F9D20E-9AB8-CEE8-9164-6BDD0FCD62CE}"/>
          </ac:spMkLst>
        </pc:spChg>
        <pc:spChg chg="del mod">
          <ac:chgData name="Aubrey Olsen" userId="408c3e31-be18-4626-a9af-ec1f5bfcad06" providerId="ADAL" clId="{FAD87B61-D275-4C4D-B910-430706BF1181}" dt="2026-04-28T18:39:03.194" v="10604" actId="478"/>
          <ac:spMkLst>
            <pc:docMk/>
            <pc:sldMk cId="2777137928" sldId="2076137509"/>
            <ac:spMk id="5" creationId="{25B2A38F-B54C-35F2-A2C8-ACF12CB6D909}"/>
          </ac:spMkLst>
        </pc:spChg>
      </pc:sldChg>
      <pc:sldChg chg="addSp delSp modSp add mod">
        <pc:chgData name="Aubrey Olsen" userId="408c3e31-be18-4626-a9af-ec1f5bfcad06" providerId="ADAL" clId="{FAD87B61-D275-4C4D-B910-430706BF1181}" dt="2026-04-28T18:39:23.314" v="10646" actId="20577"/>
        <pc:sldMkLst>
          <pc:docMk/>
          <pc:sldMk cId="2302155489" sldId="2076137510"/>
        </pc:sldMkLst>
        <pc:spChg chg="mod">
          <ac:chgData name="Aubrey Olsen" userId="408c3e31-be18-4626-a9af-ec1f5bfcad06" providerId="ADAL" clId="{FAD87B61-D275-4C4D-B910-430706BF1181}" dt="2026-04-28T18:13:53.059" v="9387" actId="20577"/>
          <ac:spMkLst>
            <pc:docMk/>
            <pc:sldMk cId="2302155489" sldId="2076137510"/>
            <ac:spMk id="2" creationId="{3827F8E7-33BE-A30C-5B2E-EF21142C487B}"/>
          </ac:spMkLst>
        </pc:spChg>
        <pc:spChg chg="add mod">
          <ac:chgData name="Aubrey Olsen" userId="408c3e31-be18-4626-a9af-ec1f5bfcad06" providerId="ADAL" clId="{FAD87B61-D275-4C4D-B910-430706BF1181}" dt="2026-04-28T18:39:23.314" v="10646" actId="20577"/>
          <ac:spMkLst>
            <pc:docMk/>
            <pc:sldMk cId="2302155489" sldId="2076137510"/>
            <ac:spMk id="3" creationId="{A4A640ED-F71D-FAE5-D085-4780CFCBC17A}"/>
          </ac:spMkLst>
        </pc:spChg>
        <pc:spChg chg="del mod">
          <ac:chgData name="Aubrey Olsen" userId="408c3e31-be18-4626-a9af-ec1f5bfcad06" providerId="ADAL" clId="{FAD87B61-D275-4C4D-B910-430706BF1181}" dt="2026-04-28T18:39:15.290" v="10624" actId="478"/>
          <ac:spMkLst>
            <pc:docMk/>
            <pc:sldMk cId="2302155489" sldId="2076137510"/>
            <ac:spMk id="5" creationId="{A2F82F83-CDA7-E011-1FFB-F9124E5CBAB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7AF61A-0D40-D44A-9C00-6554E21CBC7D}" type="datetimeFigureOut">
              <a:rPr lang="en-US" smtClean="0"/>
              <a:t>4/28/2026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4AFAC6-DEA9-E94A-A956-F0E3CBB9625E}" type="slidenum">
              <a:rPr lang="en-US" smtClean="0"/>
              <a:t>‹#›</a:t>
            </a:fld>
            <a:endParaRPr lang="en-US"/>
          </a:p>
        </p:txBody>
      </p:sp>
    </p:spTree>
    <p:extLst>
      <p:ext uri="{BB962C8B-B14F-4D97-AF65-F5344CB8AC3E}">
        <p14:creationId xmlns:p14="http://schemas.microsoft.com/office/powerpoint/2010/main" val="370976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4AFAC6-DEA9-E94A-A956-F0E3CBB9625E}" type="slidenum">
              <a:rPr lang="en-US" smtClean="0"/>
              <a:t>1</a:t>
            </a:fld>
            <a:endParaRPr lang="en-US"/>
          </a:p>
        </p:txBody>
      </p:sp>
    </p:spTree>
    <p:extLst>
      <p:ext uri="{BB962C8B-B14F-4D97-AF65-F5344CB8AC3E}">
        <p14:creationId xmlns:p14="http://schemas.microsoft.com/office/powerpoint/2010/main" val="232773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7B764F-9698-1F2D-579C-178FE91911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56065A-D9AB-D9C4-D78C-FA6EE1957F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68C467-A759-12D6-352D-33F0FE1A77AB}"/>
              </a:ext>
            </a:extLst>
          </p:cNvPr>
          <p:cNvSpPr>
            <a:spLocks noGrp="1"/>
          </p:cNvSpPr>
          <p:nvPr>
            <p:ph type="body" idx="1"/>
          </p:nvPr>
        </p:nvSpPr>
        <p:spPr/>
        <p:txBody>
          <a:bodyPr/>
          <a:lstStyle/>
          <a:p>
            <a:r>
              <a:rPr lang="en-US"/>
              <a:t>This page should be used for TASKS, USER NOTIFICATIONS, AND SMS TEMPLATES (duplicate as needed)</a:t>
            </a:r>
          </a:p>
        </p:txBody>
      </p:sp>
      <p:sp>
        <p:nvSpPr>
          <p:cNvPr id="4" name="Slide Number Placeholder 3">
            <a:extLst>
              <a:ext uri="{FF2B5EF4-FFF2-40B4-BE49-F238E27FC236}">
                <a16:creationId xmlns:a16="http://schemas.microsoft.com/office/drawing/2014/main" id="{812DDE2C-CE9A-4710-105D-D22F87F8BD2D}"/>
              </a:ext>
            </a:extLst>
          </p:cNvPr>
          <p:cNvSpPr>
            <a:spLocks noGrp="1"/>
          </p:cNvSpPr>
          <p:nvPr>
            <p:ph type="sldNum" sz="quarter" idx="5"/>
          </p:nvPr>
        </p:nvSpPr>
        <p:spPr/>
        <p:txBody>
          <a:bodyPr/>
          <a:lstStyle/>
          <a:p>
            <a:fld id="{3F4AFAC6-DEA9-E94A-A956-F0E3CBB9625E}" type="slidenum">
              <a:rPr lang="en-US" smtClean="0"/>
              <a:t>14</a:t>
            </a:fld>
            <a:endParaRPr lang="en-US"/>
          </a:p>
        </p:txBody>
      </p:sp>
    </p:spTree>
    <p:extLst>
      <p:ext uri="{BB962C8B-B14F-4D97-AF65-F5344CB8AC3E}">
        <p14:creationId xmlns:p14="http://schemas.microsoft.com/office/powerpoint/2010/main" val="1567925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86FC85-9D84-3EFF-172B-BE75CC3E54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6BC773-0127-DC9A-D7C4-A48C0CE206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92FDB8-9363-1222-0AB6-7DFFB1B1759D}"/>
              </a:ext>
            </a:extLst>
          </p:cNvPr>
          <p:cNvSpPr>
            <a:spLocks noGrp="1"/>
          </p:cNvSpPr>
          <p:nvPr>
            <p:ph type="body" idx="1"/>
          </p:nvPr>
        </p:nvSpPr>
        <p:spPr/>
        <p:txBody>
          <a:bodyPr/>
          <a:lstStyle/>
          <a:p>
            <a:r>
              <a:rPr lang="en-US"/>
              <a:t>This page should be used for TASKS, USER NOTIFICATIONS, AND SMS TEMPLATES (duplicate as needed)</a:t>
            </a:r>
          </a:p>
        </p:txBody>
      </p:sp>
      <p:sp>
        <p:nvSpPr>
          <p:cNvPr id="4" name="Slide Number Placeholder 3">
            <a:extLst>
              <a:ext uri="{FF2B5EF4-FFF2-40B4-BE49-F238E27FC236}">
                <a16:creationId xmlns:a16="http://schemas.microsoft.com/office/drawing/2014/main" id="{B0F542CE-51E7-42EE-8463-88B4846168E3}"/>
              </a:ext>
            </a:extLst>
          </p:cNvPr>
          <p:cNvSpPr>
            <a:spLocks noGrp="1"/>
          </p:cNvSpPr>
          <p:nvPr>
            <p:ph type="sldNum" sz="quarter" idx="5"/>
          </p:nvPr>
        </p:nvSpPr>
        <p:spPr/>
        <p:txBody>
          <a:bodyPr/>
          <a:lstStyle/>
          <a:p>
            <a:fld id="{3F4AFAC6-DEA9-E94A-A956-F0E3CBB9625E}" type="slidenum">
              <a:rPr lang="en-US" smtClean="0"/>
              <a:t>15</a:t>
            </a:fld>
            <a:endParaRPr lang="en-US"/>
          </a:p>
        </p:txBody>
      </p:sp>
    </p:spTree>
    <p:extLst>
      <p:ext uri="{BB962C8B-B14F-4D97-AF65-F5344CB8AC3E}">
        <p14:creationId xmlns:p14="http://schemas.microsoft.com/office/powerpoint/2010/main" val="304172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512F4-1B82-8247-6B5E-3FAC235F7F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1CFD8C-2312-179A-993A-D960E809E6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44586E-5F87-72F2-B59B-0C1DC87A1BBB}"/>
              </a:ext>
            </a:extLst>
          </p:cNvPr>
          <p:cNvSpPr>
            <a:spLocks noGrp="1"/>
          </p:cNvSpPr>
          <p:nvPr>
            <p:ph type="body" idx="1"/>
          </p:nvPr>
        </p:nvSpPr>
        <p:spPr/>
        <p:txBody>
          <a:bodyPr/>
          <a:lstStyle/>
          <a:p>
            <a:r>
              <a:rPr lang="en-US"/>
              <a:t>This page should be used for TASKS, USER NOTIFICATIONS, AND SMS TEMPLATES (duplicate as needed)</a:t>
            </a:r>
          </a:p>
        </p:txBody>
      </p:sp>
      <p:sp>
        <p:nvSpPr>
          <p:cNvPr id="4" name="Slide Number Placeholder 3">
            <a:extLst>
              <a:ext uri="{FF2B5EF4-FFF2-40B4-BE49-F238E27FC236}">
                <a16:creationId xmlns:a16="http://schemas.microsoft.com/office/drawing/2014/main" id="{3F17F9BF-F38F-D794-E7F4-B5F3946D334F}"/>
              </a:ext>
            </a:extLst>
          </p:cNvPr>
          <p:cNvSpPr>
            <a:spLocks noGrp="1"/>
          </p:cNvSpPr>
          <p:nvPr>
            <p:ph type="sldNum" sz="quarter" idx="5"/>
          </p:nvPr>
        </p:nvSpPr>
        <p:spPr/>
        <p:txBody>
          <a:bodyPr/>
          <a:lstStyle/>
          <a:p>
            <a:fld id="{3F4AFAC6-DEA9-E94A-A956-F0E3CBB9625E}" type="slidenum">
              <a:rPr lang="en-US" smtClean="0"/>
              <a:t>16</a:t>
            </a:fld>
            <a:endParaRPr lang="en-US"/>
          </a:p>
        </p:txBody>
      </p:sp>
    </p:spTree>
    <p:extLst>
      <p:ext uri="{BB962C8B-B14F-4D97-AF65-F5344CB8AC3E}">
        <p14:creationId xmlns:p14="http://schemas.microsoft.com/office/powerpoint/2010/main" val="590978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44622A-211A-B257-C3CA-65DAF4B36A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E3BEC-FA35-EAF7-1FF6-91983A9697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D9B86F-07D1-B739-9917-0151FC9C514A}"/>
              </a:ext>
            </a:extLst>
          </p:cNvPr>
          <p:cNvSpPr>
            <a:spLocks noGrp="1"/>
          </p:cNvSpPr>
          <p:nvPr>
            <p:ph type="body" idx="1"/>
          </p:nvPr>
        </p:nvSpPr>
        <p:spPr/>
        <p:txBody>
          <a:bodyPr/>
          <a:lstStyle/>
          <a:p>
            <a:r>
              <a:rPr lang="en-US"/>
              <a:t>This page should be used for TASKS, USER NOTIFICATIONS, AND SMS TEMPLATES (duplicate as needed)</a:t>
            </a:r>
          </a:p>
        </p:txBody>
      </p:sp>
      <p:sp>
        <p:nvSpPr>
          <p:cNvPr id="4" name="Slide Number Placeholder 3">
            <a:extLst>
              <a:ext uri="{FF2B5EF4-FFF2-40B4-BE49-F238E27FC236}">
                <a16:creationId xmlns:a16="http://schemas.microsoft.com/office/drawing/2014/main" id="{069ED170-595B-9B29-A245-89604139C7F7}"/>
              </a:ext>
            </a:extLst>
          </p:cNvPr>
          <p:cNvSpPr>
            <a:spLocks noGrp="1"/>
          </p:cNvSpPr>
          <p:nvPr>
            <p:ph type="sldNum" sz="quarter" idx="5"/>
          </p:nvPr>
        </p:nvSpPr>
        <p:spPr/>
        <p:txBody>
          <a:bodyPr/>
          <a:lstStyle/>
          <a:p>
            <a:fld id="{3F4AFAC6-DEA9-E94A-A956-F0E3CBB9625E}" type="slidenum">
              <a:rPr lang="en-US" smtClean="0"/>
              <a:t>17</a:t>
            </a:fld>
            <a:endParaRPr lang="en-US"/>
          </a:p>
        </p:txBody>
      </p:sp>
    </p:spTree>
    <p:extLst>
      <p:ext uri="{BB962C8B-B14F-4D97-AF65-F5344CB8AC3E}">
        <p14:creationId xmlns:p14="http://schemas.microsoft.com/office/powerpoint/2010/main" val="15985611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F23967-6A0C-F1FB-96FF-801F1A5065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FFC9BB-A09D-61BE-EE12-C4BA8E80D6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35B758-A94B-4A3F-35C1-E6FC85ECEB59}"/>
              </a:ext>
            </a:extLst>
          </p:cNvPr>
          <p:cNvSpPr>
            <a:spLocks noGrp="1"/>
          </p:cNvSpPr>
          <p:nvPr>
            <p:ph type="body" idx="1"/>
          </p:nvPr>
        </p:nvSpPr>
        <p:spPr/>
        <p:txBody>
          <a:bodyPr/>
          <a:lstStyle/>
          <a:p>
            <a:r>
              <a:rPr lang="en-US"/>
              <a:t>This page should be used for TASKS, USER NOTIFICATIONS, AND SMS TEMPLATES (duplicate as needed)</a:t>
            </a:r>
          </a:p>
        </p:txBody>
      </p:sp>
      <p:sp>
        <p:nvSpPr>
          <p:cNvPr id="4" name="Slide Number Placeholder 3">
            <a:extLst>
              <a:ext uri="{FF2B5EF4-FFF2-40B4-BE49-F238E27FC236}">
                <a16:creationId xmlns:a16="http://schemas.microsoft.com/office/drawing/2014/main" id="{F29936B9-1C03-038C-5D97-83A8D459894E}"/>
              </a:ext>
            </a:extLst>
          </p:cNvPr>
          <p:cNvSpPr>
            <a:spLocks noGrp="1"/>
          </p:cNvSpPr>
          <p:nvPr>
            <p:ph type="sldNum" sz="quarter" idx="5"/>
          </p:nvPr>
        </p:nvSpPr>
        <p:spPr/>
        <p:txBody>
          <a:bodyPr/>
          <a:lstStyle/>
          <a:p>
            <a:fld id="{3F4AFAC6-DEA9-E94A-A956-F0E3CBB9625E}" type="slidenum">
              <a:rPr lang="en-US" smtClean="0"/>
              <a:t>18</a:t>
            </a:fld>
            <a:endParaRPr lang="en-US"/>
          </a:p>
        </p:txBody>
      </p:sp>
    </p:spTree>
    <p:extLst>
      <p:ext uri="{BB962C8B-B14F-4D97-AF65-F5344CB8AC3E}">
        <p14:creationId xmlns:p14="http://schemas.microsoft.com/office/powerpoint/2010/main" val="36422690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3A0A90-BF10-B811-856F-BF246C99F1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C905EF-FFEA-93C3-FFC1-D7B338CFCB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C6BBBC-21EE-089D-3BF6-BFD3E14994D0}"/>
              </a:ext>
            </a:extLst>
          </p:cNvPr>
          <p:cNvSpPr>
            <a:spLocks noGrp="1"/>
          </p:cNvSpPr>
          <p:nvPr>
            <p:ph type="body" idx="1"/>
          </p:nvPr>
        </p:nvSpPr>
        <p:spPr/>
        <p:txBody>
          <a:bodyPr/>
          <a:lstStyle/>
          <a:p>
            <a:r>
              <a:rPr lang="en-US"/>
              <a:t>This page should be used for JOURNEY WIREFRAMES (duplicate as needed)</a:t>
            </a:r>
          </a:p>
        </p:txBody>
      </p:sp>
      <p:sp>
        <p:nvSpPr>
          <p:cNvPr id="4" name="Slide Number Placeholder 3">
            <a:extLst>
              <a:ext uri="{FF2B5EF4-FFF2-40B4-BE49-F238E27FC236}">
                <a16:creationId xmlns:a16="http://schemas.microsoft.com/office/drawing/2014/main" id="{D8236A0C-FCED-CB04-492D-5B7819616A1E}"/>
              </a:ext>
            </a:extLst>
          </p:cNvPr>
          <p:cNvSpPr>
            <a:spLocks noGrp="1"/>
          </p:cNvSpPr>
          <p:nvPr>
            <p:ph type="sldNum" sz="quarter" idx="5"/>
          </p:nvPr>
        </p:nvSpPr>
        <p:spPr/>
        <p:txBody>
          <a:bodyPr/>
          <a:lstStyle/>
          <a:p>
            <a:fld id="{3F4AFAC6-DEA9-E94A-A956-F0E3CBB9625E}" type="slidenum">
              <a:rPr lang="en-US" smtClean="0"/>
              <a:t>21</a:t>
            </a:fld>
            <a:endParaRPr lang="en-US"/>
          </a:p>
        </p:txBody>
      </p:sp>
    </p:spTree>
    <p:extLst>
      <p:ext uri="{BB962C8B-B14F-4D97-AF65-F5344CB8AC3E}">
        <p14:creationId xmlns:p14="http://schemas.microsoft.com/office/powerpoint/2010/main" val="3270441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111E3B-F249-66B3-B7C9-8F4034C0B2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7239D8-2564-C1EB-A7C2-E6945BE327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F6E647-3FEF-3C58-CA48-ECF6A41E77ED}"/>
              </a:ext>
            </a:extLst>
          </p:cNvPr>
          <p:cNvSpPr>
            <a:spLocks noGrp="1"/>
          </p:cNvSpPr>
          <p:nvPr>
            <p:ph type="body" idx="1"/>
          </p:nvPr>
        </p:nvSpPr>
        <p:spPr/>
        <p:txBody>
          <a:bodyPr/>
          <a:lstStyle/>
          <a:p>
            <a:r>
              <a:rPr lang="en-US"/>
              <a:t>This page should be used for EMAILS (duplicate as needed)</a:t>
            </a:r>
          </a:p>
        </p:txBody>
      </p:sp>
      <p:sp>
        <p:nvSpPr>
          <p:cNvPr id="4" name="Slide Number Placeholder 3">
            <a:extLst>
              <a:ext uri="{FF2B5EF4-FFF2-40B4-BE49-F238E27FC236}">
                <a16:creationId xmlns:a16="http://schemas.microsoft.com/office/drawing/2014/main" id="{F69A685E-204D-F6C6-8AB4-DF312053B83F}"/>
              </a:ext>
            </a:extLst>
          </p:cNvPr>
          <p:cNvSpPr>
            <a:spLocks noGrp="1"/>
          </p:cNvSpPr>
          <p:nvPr>
            <p:ph type="sldNum" sz="quarter" idx="5"/>
          </p:nvPr>
        </p:nvSpPr>
        <p:spPr/>
        <p:txBody>
          <a:bodyPr/>
          <a:lstStyle/>
          <a:p>
            <a:fld id="{3F4AFAC6-DEA9-E94A-A956-F0E3CBB9625E}" type="slidenum">
              <a:rPr lang="en-US" smtClean="0"/>
              <a:t>22</a:t>
            </a:fld>
            <a:endParaRPr lang="en-US"/>
          </a:p>
        </p:txBody>
      </p:sp>
    </p:spTree>
    <p:extLst>
      <p:ext uri="{BB962C8B-B14F-4D97-AF65-F5344CB8AC3E}">
        <p14:creationId xmlns:p14="http://schemas.microsoft.com/office/powerpoint/2010/main" val="18796954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C9265A-20AE-E28E-EFED-46BE20E6B6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9AFE43-CC57-C1F3-0FBA-0AABAF5058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8ADC81-4465-3154-A4A4-B6B1E441549C}"/>
              </a:ext>
            </a:extLst>
          </p:cNvPr>
          <p:cNvSpPr>
            <a:spLocks noGrp="1"/>
          </p:cNvSpPr>
          <p:nvPr>
            <p:ph type="body" idx="1"/>
          </p:nvPr>
        </p:nvSpPr>
        <p:spPr/>
        <p:txBody>
          <a:bodyPr/>
          <a:lstStyle/>
          <a:p>
            <a:r>
              <a:rPr lang="en-US"/>
              <a:t>This page should be used for TASKS, USER NOTIFICATIONS, AND SMS TEMPLATES (duplicate as needed)</a:t>
            </a:r>
          </a:p>
        </p:txBody>
      </p:sp>
      <p:sp>
        <p:nvSpPr>
          <p:cNvPr id="4" name="Slide Number Placeholder 3">
            <a:extLst>
              <a:ext uri="{FF2B5EF4-FFF2-40B4-BE49-F238E27FC236}">
                <a16:creationId xmlns:a16="http://schemas.microsoft.com/office/drawing/2014/main" id="{28D72B06-478B-C59C-A28E-DA4612A15F09}"/>
              </a:ext>
            </a:extLst>
          </p:cNvPr>
          <p:cNvSpPr>
            <a:spLocks noGrp="1"/>
          </p:cNvSpPr>
          <p:nvPr>
            <p:ph type="sldNum" sz="quarter" idx="5"/>
          </p:nvPr>
        </p:nvSpPr>
        <p:spPr/>
        <p:txBody>
          <a:bodyPr/>
          <a:lstStyle/>
          <a:p>
            <a:fld id="{3F4AFAC6-DEA9-E94A-A956-F0E3CBB9625E}" type="slidenum">
              <a:rPr lang="en-US" smtClean="0"/>
              <a:t>23</a:t>
            </a:fld>
            <a:endParaRPr lang="en-US"/>
          </a:p>
        </p:txBody>
      </p:sp>
    </p:spTree>
    <p:extLst>
      <p:ext uri="{BB962C8B-B14F-4D97-AF65-F5344CB8AC3E}">
        <p14:creationId xmlns:p14="http://schemas.microsoft.com/office/powerpoint/2010/main" val="5155982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FB8B2A-AA9B-AB9F-E32C-1C39EBF094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459422-4027-367C-1C72-7C8A35FC31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BF6A44-C0AB-BA06-F5D9-AD3D2F843950}"/>
              </a:ext>
            </a:extLst>
          </p:cNvPr>
          <p:cNvSpPr>
            <a:spLocks noGrp="1"/>
          </p:cNvSpPr>
          <p:nvPr>
            <p:ph type="body" idx="1"/>
          </p:nvPr>
        </p:nvSpPr>
        <p:spPr/>
        <p:txBody>
          <a:bodyPr/>
          <a:lstStyle/>
          <a:p>
            <a:r>
              <a:rPr lang="en-US"/>
              <a:t>This page should be used for TASKS, USER NOTIFICATIONS, AND SMS TEMPLATES (duplicate as needed)</a:t>
            </a:r>
          </a:p>
        </p:txBody>
      </p:sp>
      <p:sp>
        <p:nvSpPr>
          <p:cNvPr id="4" name="Slide Number Placeholder 3">
            <a:extLst>
              <a:ext uri="{FF2B5EF4-FFF2-40B4-BE49-F238E27FC236}">
                <a16:creationId xmlns:a16="http://schemas.microsoft.com/office/drawing/2014/main" id="{FA7BC530-2D94-AECD-00A7-CF60678C01A5}"/>
              </a:ext>
            </a:extLst>
          </p:cNvPr>
          <p:cNvSpPr>
            <a:spLocks noGrp="1"/>
          </p:cNvSpPr>
          <p:nvPr>
            <p:ph type="sldNum" sz="quarter" idx="5"/>
          </p:nvPr>
        </p:nvSpPr>
        <p:spPr/>
        <p:txBody>
          <a:bodyPr/>
          <a:lstStyle/>
          <a:p>
            <a:fld id="{3F4AFAC6-DEA9-E94A-A956-F0E3CBB9625E}" type="slidenum">
              <a:rPr lang="en-US" smtClean="0"/>
              <a:t>24</a:t>
            </a:fld>
            <a:endParaRPr lang="en-US"/>
          </a:p>
        </p:txBody>
      </p:sp>
    </p:spTree>
    <p:extLst>
      <p:ext uri="{BB962C8B-B14F-4D97-AF65-F5344CB8AC3E}">
        <p14:creationId xmlns:p14="http://schemas.microsoft.com/office/powerpoint/2010/main" val="30540370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61FC21-6019-E842-D437-BB1970402A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D6E599-28EE-4472-8607-A87D56B88D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1485FF-FC0B-EAA7-69DD-3D3776B1EF2F}"/>
              </a:ext>
            </a:extLst>
          </p:cNvPr>
          <p:cNvSpPr>
            <a:spLocks noGrp="1"/>
          </p:cNvSpPr>
          <p:nvPr>
            <p:ph type="body" idx="1"/>
          </p:nvPr>
        </p:nvSpPr>
        <p:spPr/>
        <p:txBody>
          <a:bodyPr/>
          <a:lstStyle/>
          <a:p>
            <a:r>
              <a:rPr lang="en-US"/>
              <a:t>This page should be used for TASKS, USER NOTIFICATIONS, AND SMS TEMPLATES (duplicate as needed)</a:t>
            </a:r>
          </a:p>
        </p:txBody>
      </p:sp>
      <p:sp>
        <p:nvSpPr>
          <p:cNvPr id="4" name="Slide Number Placeholder 3">
            <a:extLst>
              <a:ext uri="{FF2B5EF4-FFF2-40B4-BE49-F238E27FC236}">
                <a16:creationId xmlns:a16="http://schemas.microsoft.com/office/drawing/2014/main" id="{2004B0D6-229C-D0F1-BB57-39FFF258E0C0}"/>
              </a:ext>
            </a:extLst>
          </p:cNvPr>
          <p:cNvSpPr>
            <a:spLocks noGrp="1"/>
          </p:cNvSpPr>
          <p:nvPr>
            <p:ph type="sldNum" sz="quarter" idx="5"/>
          </p:nvPr>
        </p:nvSpPr>
        <p:spPr/>
        <p:txBody>
          <a:bodyPr/>
          <a:lstStyle/>
          <a:p>
            <a:fld id="{3F4AFAC6-DEA9-E94A-A956-F0E3CBB9625E}" type="slidenum">
              <a:rPr lang="en-US" smtClean="0"/>
              <a:t>25</a:t>
            </a:fld>
            <a:endParaRPr lang="en-US"/>
          </a:p>
        </p:txBody>
      </p:sp>
    </p:spTree>
    <p:extLst>
      <p:ext uri="{BB962C8B-B14F-4D97-AF65-F5344CB8AC3E}">
        <p14:creationId xmlns:p14="http://schemas.microsoft.com/office/powerpoint/2010/main" val="853894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E2E4CF-A39C-E4AB-38BA-339B6FA214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38FDD4-B6A9-E60C-CFF0-6B2F8577A4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B17CF5-96E5-D108-B6B6-876437AC0FF1}"/>
              </a:ext>
            </a:extLst>
          </p:cNvPr>
          <p:cNvSpPr>
            <a:spLocks noGrp="1"/>
          </p:cNvSpPr>
          <p:nvPr>
            <p:ph type="body" idx="1"/>
          </p:nvPr>
        </p:nvSpPr>
        <p:spPr/>
        <p:txBody>
          <a:bodyPr/>
          <a:lstStyle/>
          <a:p>
            <a:r>
              <a:rPr lang="en-US"/>
              <a:t>This page should be used for JOURNEY WIREFRAMES (duplicate as needed)</a:t>
            </a:r>
          </a:p>
        </p:txBody>
      </p:sp>
      <p:sp>
        <p:nvSpPr>
          <p:cNvPr id="4" name="Slide Number Placeholder 3">
            <a:extLst>
              <a:ext uri="{FF2B5EF4-FFF2-40B4-BE49-F238E27FC236}">
                <a16:creationId xmlns:a16="http://schemas.microsoft.com/office/drawing/2014/main" id="{FC666B88-E485-ED82-4F23-9A114EF1308B}"/>
              </a:ext>
            </a:extLst>
          </p:cNvPr>
          <p:cNvSpPr>
            <a:spLocks noGrp="1"/>
          </p:cNvSpPr>
          <p:nvPr>
            <p:ph type="sldNum" sz="quarter" idx="5"/>
          </p:nvPr>
        </p:nvSpPr>
        <p:spPr/>
        <p:txBody>
          <a:bodyPr/>
          <a:lstStyle/>
          <a:p>
            <a:fld id="{3F4AFAC6-DEA9-E94A-A956-F0E3CBB9625E}" type="slidenum">
              <a:rPr lang="en-US" smtClean="0"/>
              <a:t>4</a:t>
            </a:fld>
            <a:endParaRPr lang="en-US"/>
          </a:p>
        </p:txBody>
      </p:sp>
    </p:spTree>
    <p:extLst>
      <p:ext uri="{BB962C8B-B14F-4D97-AF65-F5344CB8AC3E}">
        <p14:creationId xmlns:p14="http://schemas.microsoft.com/office/powerpoint/2010/main" val="5487708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6B1FBC-4D90-7937-917C-2367BDA4C4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90383C-5F1A-EC07-AD00-80551A3A06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1E4603-D12D-F1A8-0551-0BB827D76C29}"/>
              </a:ext>
            </a:extLst>
          </p:cNvPr>
          <p:cNvSpPr>
            <a:spLocks noGrp="1"/>
          </p:cNvSpPr>
          <p:nvPr>
            <p:ph type="body" idx="1"/>
          </p:nvPr>
        </p:nvSpPr>
        <p:spPr/>
        <p:txBody>
          <a:bodyPr/>
          <a:lstStyle/>
          <a:p>
            <a:r>
              <a:rPr lang="en-US"/>
              <a:t>This page should be used for TASKS, USER NOTIFICATIONS, AND SMS TEMPLATES (duplicate as needed)</a:t>
            </a:r>
          </a:p>
        </p:txBody>
      </p:sp>
      <p:sp>
        <p:nvSpPr>
          <p:cNvPr id="4" name="Slide Number Placeholder 3">
            <a:extLst>
              <a:ext uri="{FF2B5EF4-FFF2-40B4-BE49-F238E27FC236}">
                <a16:creationId xmlns:a16="http://schemas.microsoft.com/office/drawing/2014/main" id="{6CC97A9D-C114-CCDA-BA25-043C848D5050}"/>
              </a:ext>
            </a:extLst>
          </p:cNvPr>
          <p:cNvSpPr>
            <a:spLocks noGrp="1"/>
          </p:cNvSpPr>
          <p:nvPr>
            <p:ph type="sldNum" sz="quarter" idx="5"/>
          </p:nvPr>
        </p:nvSpPr>
        <p:spPr/>
        <p:txBody>
          <a:bodyPr/>
          <a:lstStyle/>
          <a:p>
            <a:fld id="{3F4AFAC6-DEA9-E94A-A956-F0E3CBB9625E}" type="slidenum">
              <a:rPr lang="en-US" smtClean="0"/>
              <a:t>26</a:t>
            </a:fld>
            <a:endParaRPr lang="en-US"/>
          </a:p>
        </p:txBody>
      </p:sp>
    </p:spTree>
    <p:extLst>
      <p:ext uri="{BB962C8B-B14F-4D97-AF65-F5344CB8AC3E}">
        <p14:creationId xmlns:p14="http://schemas.microsoft.com/office/powerpoint/2010/main" val="30670146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CFF9CA-42E5-53D5-3B7C-41C80B26DE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6BD403-D6A7-E0EC-D856-1E4F5DA3D7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4AED79-B3BE-7981-2D66-1821A74B10E2}"/>
              </a:ext>
            </a:extLst>
          </p:cNvPr>
          <p:cNvSpPr>
            <a:spLocks noGrp="1"/>
          </p:cNvSpPr>
          <p:nvPr>
            <p:ph type="body" idx="1"/>
          </p:nvPr>
        </p:nvSpPr>
        <p:spPr/>
        <p:txBody>
          <a:bodyPr/>
          <a:lstStyle/>
          <a:p>
            <a:r>
              <a:rPr lang="en-US"/>
              <a:t>This page should be used for TASKS, USER NOTIFICATIONS, AND SMS TEMPLATES (duplicate as needed)</a:t>
            </a:r>
          </a:p>
        </p:txBody>
      </p:sp>
      <p:sp>
        <p:nvSpPr>
          <p:cNvPr id="4" name="Slide Number Placeholder 3">
            <a:extLst>
              <a:ext uri="{FF2B5EF4-FFF2-40B4-BE49-F238E27FC236}">
                <a16:creationId xmlns:a16="http://schemas.microsoft.com/office/drawing/2014/main" id="{05CAB738-C430-6676-3618-E90340E22E6B}"/>
              </a:ext>
            </a:extLst>
          </p:cNvPr>
          <p:cNvSpPr>
            <a:spLocks noGrp="1"/>
          </p:cNvSpPr>
          <p:nvPr>
            <p:ph type="sldNum" sz="quarter" idx="5"/>
          </p:nvPr>
        </p:nvSpPr>
        <p:spPr/>
        <p:txBody>
          <a:bodyPr/>
          <a:lstStyle/>
          <a:p>
            <a:fld id="{3F4AFAC6-DEA9-E94A-A956-F0E3CBB9625E}" type="slidenum">
              <a:rPr lang="en-US" smtClean="0"/>
              <a:t>27</a:t>
            </a:fld>
            <a:endParaRPr lang="en-US"/>
          </a:p>
        </p:txBody>
      </p:sp>
    </p:spTree>
    <p:extLst>
      <p:ext uri="{BB962C8B-B14F-4D97-AF65-F5344CB8AC3E}">
        <p14:creationId xmlns:p14="http://schemas.microsoft.com/office/powerpoint/2010/main" val="1917146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FCCE7D-AC81-3577-9758-E32F362F3C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AA8711-C02D-2AAC-8425-AD8B913B28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BC1B8B-FB73-7432-61AE-30A1FE11F780}"/>
              </a:ext>
            </a:extLst>
          </p:cNvPr>
          <p:cNvSpPr>
            <a:spLocks noGrp="1"/>
          </p:cNvSpPr>
          <p:nvPr>
            <p:ph type="body" idx="1"/>
          </p:nvPr>
        </p:nvSpPr>
        <p:spPr/>
        <p:txBody>
          <a:bodyPr/>
          <a:lstStyle/>
          <a:p>
            <a:r>
              <a:rPr lang="en-US"/>
              <a:t>This page should be used for TASKS, USER NOTIFICATIONS, AND SMS TEMPLATES (duplicate as needed)</a:t>
            </a:r>
          </a:p>
        </p:txBody>
      </p:sp>
      <p:sp>
        <p:nvSpPr>
          <p:cNvPr id="4" name="Slide Number Placeholder 3">
            <a:extLst>
              <a:ext uri="{FF2B5EF4-FFF2-40B4-BE49-F238E27FC236}">
                <a16:creationId xmlns:a16="http://schemas.microsoft.com/office/drawing/2014/main" id="{DB0263FC-B5C0-829B-814F-C75EE8C949C8}"/>
              </a:ext>
            </a:extLst>
          </p:cNvPr>
          <p:cNvSpPr>
            <a:spLocks noGrp="1"/>
          </p:cNvSpPr>
          <p:nvPr>
            <p:ph type="sldNum" sz="quarter" idx="5"/>
          </p:nvPr>
        </p:nvSpPr>
        <p:spPr/>
        <p:txBody>
          <a:bodyPr/>
          <a:lstStyle/>
          <a:p>
            <a:fld id="{3F4AFAC6-DEA9-E94A-A956-F0E3CBB9625E}" type="slidenum">
              <a:rPr lang="en-US" smtClean="0"/>
              <a:t>28</a:t>
            </a:fld>
            <a:endParaRPr lang="en-US"/>
          </a:p>
        </p:txBody>
      </p:sp>
    </p:spTree>
    <p:extLst>
      <p:ext uri="{BB962C8B-B14F-4D97-AF65-F5344CB8AC3E}">
        <p14:creationId xmlns:p14="http://schemas.microsoft.com/office/powerpoint/2010/main" val="14757788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1F294-E7D0-4F05-08B3-DB4347A967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E6C1D9-B68C-F9EB-ADF0-5A4B28E14D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6DFF85-7DB7-E1ED-D5E6-9273E81DC98D}"/>
              </a:ext>
            </a:extLst>
          </p:cNvPr>
          <p:cNvSpPr>
            <a:spLocks noGrp="1"/>
          </p:cNvSpPr>
          <p:nvPr>
            <p:ph type="body" idx="1"/>
          </p:nvPr>
        </p:nvSpPr>
        <p:spPr/>
        <p:txBody>
          <a:bodyPr/>
          <a:lstStyle/>
          <a:p>
            <a:r>
              <a:rPr lang="en-US"/>
              <a:t>This page should be used for TASKS, USER NOTIFICATIONS, AND SMS TEMPLATES (duplicate as needed)</a:t>
            </a:r>
          </a:p>
        </p:txBody>
      </p:sp>
      <p:sp>
        <p:nvSpPr>
          <p:cNvPr id="4" name="Slide Number Placeholder 3">
            <a:extLst>
              <a:ext uri="{FF2B5EF4-FFF2-40B4-BE49-F238E27FC236}">
                <a16:creationId xmlns:a16="http://schemas.microsoft.com/office/drawing/2014/main" id="{C6E8EE76-4573-7639-0ACC-5D583BC36214}"/>
              </a:ext>
            </a:extLst>
          </p:cNvPr>
          <p:cNvSpPr>
            <a:spLocks noGrp="1"/>
          </p:cNvSpPr>
          <p:nvPr>
            <p:ph type="sldNum" sz="quarter" idx="5"/>
          </p:nvPr>
        </p:nvSpPr>
        <p:spPr/>
        <p:txBody>
          <a:bodyPr/>
          <a:lstStyle/>
          <a:p>
            <a:fld id="{3F4AFAC6-DEA9-E94A-A956-F0E3CBB9625E}" type="slidenum">
              <a:rPr lang="en-US" smtClean="0"/>
              <a:t>29</a:t>
            </a:fld>
            <a:endParaRPr lang="en-US"/>
          </a:p>
        </p:txBody>
      </p:sp>
    </p:spTree>
    <p:extLst>
      <p:ext uri="{BB962C8B-B14F-4D97-AF65-F5344CB8AC3E}">
        <p14:creationId xmlns:p14="http://schemas.microsoft.com/office/powerpoint/2010/main" val="19751724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AFAC6-DEA9-E94A-A956-F0E3CBB9625E}" type="slidenum">
              <a:rPr lang="en-US" smtClean="0"/>
              <a:t>31</a:t>
            </a:fld>
            <a:endParaRPr lang="en-US"/>
          </a:p>
        </p:txBody>
      </p:sp>
    </p:spTree>
    <p:extLst>
      <p:ext uri="{BB962C8B-B14F-4D97-AF65-F5344CB8AC3E}">
        <p14:creationId xmlns:p14="http://schemas.microsoft.com/office/powerpoint/2010/main" val="42632802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DB87BE-0BF0-9FE4-900C-A00F65CE66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182AFA-BB7B-371F-2095-2F0E9EA064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1226C4-F65C-14B3-3A80-0AF90CF5594C}"/>
              </a:ext>
            </a:extLst>
          </p:cNvPr>
          <p:cNvSpPr>
            <a:spLocks noGrp="1"/>
          </p:cNvSpPr>
          <p:nvPr>
            <p:ph type="body" idx="1"/>
          </p:nvPr>
        </p:nvSpPr>
        <p:spPr/>
        <p:txBody>
          <a:bodyPr/>
          <a:lstStyle/>
          <a:p>
            <a:r>
              <a:rPr lang="en-US"/>
              <a:t>This page should be used for JOURNEY WIREFRAMES (duplicate as needed)</a:t>
            </a:r>
          </a:p>
        </p:txBody>
      </p:sp>
      <p:sp>
        <p:nvSpPr>
          <p:cNvPr id="4" name="Slide Number Placeholder 3">
            <a:extLst>
              <a:ext uri="{FF2B5EF4-FFF2-40B4-BE49-F238E27FC236}">
                <a16:creationId xmlns:a16="http://schemas.microsoft.com/office/drawing/2014/main" id="{D59A8AD8-F3BA-B76F-AD05-CCA07DCB2C41}"/>
              </a:ext>
            </a:extLst>
          </p:cNvPr>
          <p:cNvSpPr>
            <a:spLocks noGrp="1"/>
          </p:cNvSpPr>
          <p:nvPr>
            <p:ph type="sldNum" sz="quarter" idx="5"/>
          </p:nvPr>
        </p:nvSpPr>
        <p:spPr/>
        <p:txBody>
          <a:bodyPr/>
          <a:lstStyle/>
          <a:p>
            <a:fld id="{3F4AFAC6-DEA9-E94A-A956-F0E3CBB9625E}" type="slidenum">
              <a:rPr lang="en-US" smtClean="0"/>
              <a:t>32</a:t>
            </a:fld>
            <a:endParaRPr lang="en-US"/>
          </a:p>
        </p:txBody>
      </p:sp>
    </p:spTree>
    <p:extLst>
      <p:ext uri="{BB962C8B-B14F-4D97-AF65-F5344CB8AC3E}">
        <p14:creationId xmlns:p14="http://schemas.microsoft.com/office/powerpoint/2010/main" val="20396179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ACC9BB-1539-4A68-EEE8-975385DE6E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F29624-733B-25E4-B5C6-68DC78771B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E235B0-DBCB-E891-9669-3A107A4738A0}"/>
              </a:ext>
            </a:extLst>
          </p:cNvPr>
          <p:cNvSpPr>
            <a:spLocks noGrp="1"/>
          </p:cNvSpPr>
          <p:nvPr>
            <p:ph type="body" idx="1"/>
          </p:nvPr>
        </p:nvSpPr>
        <p:spPr/>
        <p:txBody>
          <a:bodyPr/>
          <a:lstStyle/>
          <a:p>
            <a:r>
              <a:rPr lang="en-US"/>
              <a:t>This page should be used for EMAILS (duplicate as needed)</a:t>
            </a:r>
          </a:p>
        </p:txBody>
      </p:sp>
      <p:sp>
        <p:nvSpPr>
          <p:cNvPr id="4" name="Slide Number Placeholder 3">
            <a:extLst>
              <a:ext uri="{FF2B5EF4-FFF2-40B4-BE49-F238E27FC236}">
                <a16:creationId xmlns:a16="http://schemas.microsoft.com/office/drawing/2014/main" id="{08F6C615-EFB9-12F6-0F6C-936EF0C3FF9B}"/>
              </a:ext>
            </a:extLst>
          </p:cNvPr>
          <p:cNvSpPr>
            <a:spLocks noGrp="1"/>
          </p:cNvSpPr>
          <p:nvPr>
            <p:ph type="sldNum" sz="quarter" idx="5"/>
          </p:nvPr>
        </p:nvSpPr>
        <p:spPr/>
        <p:txBody>
          <a:bodyPr/>
          <a:lstStyle/>
          <a:p>
            <a:fld id="{3F4AFAC6-DEA9-E94A-A956-F0E3CBB9625E}" type="slidenum">
              <a:rPr lang="en-US" smtClean="0"/>
              <a:t>33</a:t>
            </a:fld>
            <a:endParaRPr lang="en-US"/>
          </a:p>
        </p:txBody>
      </p:sp>
    </p:spTree>
    <p:extLst>
      <p:ext uri="{BB962C8B-B14F-4D97-AF65-F5344CB8AC3E}">
        <p14:creationId xmlns:p14="http://schemas.microsoft.com/office/powerpoint/2010/main" val="4943173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CE0C57-53D4-30AA-DF95-FB415E6427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3B1335-D738-306D-4E93-E58DB650F2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660F4C-7AD2-E474-E006-2132B4FE342F}"/>
              </a:ext>
            </a:extLst>
          </p:cNvPr>
          <p:cNvSpPr>
            <a:spLocks noGrp="1"/>
          </p:cNvSpPr>
          <p:nvPr>
            <p:ph type="body" idx="1"/>
          </p:nvPr>
        </p:nvSpPr>
        <p:spPr/>
        <p:txBody>
          <a:bodyPr/>
          <a:lstStyle/>
          <a:p>
            <a:r>
              <a:rPr lang="en-US"/>
              <a:t>This page should be used for TASKS, USER NOTIFICATIONS, AND SMS TEMPLATES (duplicate as needed)</a:t>
            </a:r>
          </a:p>
        </p:txBody>
      </p:sp>
      <p:sp>
        <p:nvSpPr>
          <p:cNvPr id="4" name="Slide Number Placeholder 3">
            <a:extLst>
              <a:ext uri="{FF2B5EF4-FFF2-40B4-BE49-F238E27FC236}">
                <a16:creationId xmlns:a16="http://schemas.microsoft.com/office/drawing/2014/main" id="{ECDD97F7-1AAF-5337-064A-130B9C4265EB}"/>
              </a:ext>
            </a:extLst>
          </p:cNvPr>
          <p:cNvSpPr>
            <a:spLocks noGrp="1"/>
          </p:cNvSpPr>
          <p:nvPr>
            <p:ph type="sldNum" sz="quarter" idx="5"/>
          </p:nvPr>
        </p:nvSpPr>
        <p:spPr/>
        <p:txBody>
          <a:bodyPr/>
          <a:lstStyle/>
          <a:p>
            <a:fld id="{3F4AFAC6-DEA9-E94A-A956-F0E3CBB9625E}" type="slidenum">
              <a:rPr lang="en-US" smtClean="0"/>
              <a:t>34</a:t>
            </a:fld>
            <a:endParaRPr lang="en-US"/>
          </a:p>
        </p:txBody>
      </p:sp>
    </p:spTree>
    <p:extLst>
      <p:ext uri="{BB962C8B-B14F-4D97-AF65-F5344CB8AC3E}">
        <p14:creationId xmlns:p14="http://schemas.microsoft.com/office/powerpoint/2010/main" val="15773169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D5DFD4-5D77-5C1F-0C12-C059DD7808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FF3FE9-0BE6-A30E-C97C-D711ADFA58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11F661-62E7-1C7D-C95F-FB70A3FBE1F2}"/>
              </a:ext>
            </a:extLst>
          </p:cNvPr>
          <p:cNvSpPr>
            <a:spLocks noGrp="1"/>
          </p:cNvSpPr>
          <p:nvPr>
            <p:ph type="body" idx="1"/>
          </p:nvPr>
        </p:nvSpPr>
        <p:spPr/>
        <p:txBody>
          <a:bodyPr/>
          <a:lstStyle/>
          <a:p>
            <a:r>
              <a:rPr lang="en-US"/>
              <a:t>This page should be used for TASKS, USER NOTIFICATIONS, AND SMS TEMPLATES (duplicate as needed)</a:t>
            </a:r>
          </a:p>
        </p:txBody>
      </p:sp>
      <p:sp>
        <p:nvSpPr>
          <p:cNvPr id="4" name="Slide Number Placeholder 3">
            <a:extLst>
              <a:ext uri="{FF2B5EF4-FFF2-40B4-BE49-F238E27FC236}">
                <a16:creationId xmlns:a16="http://schemas.microsoft.com/office/drawing/2014/main" id="{03E65556-F9AA-4D1C-9CAD-80BA87355D03}"/>
              </a:ext>
            </a:extLst>
          </p:cNvPr>
          <p:cNvSpPr>
            <a:spLocks noGrp="1"/>
          </p:cNvSpPr>
          <p:nvPr>
            <p:ph type="sldNum" sz="quarter" idx="5"/>
          </p:nvPr>
        </p:nvSpPr>
        <p:spPr/>
        <p:txBody>
          <a:bodyPr/>
          <a:lstStyle/>
          <a:p>
            <a:fld id="{3F4AFAC6-DEA9-E94A-A956-F0E3CBB9625E}" type="slidenum">
              <a:rPr lang="en-US" smtClean="0"/>
              <a:t>35</a:t>
            </a:fld>
            <a:endParaRPr lang="en-US"/>
          </a:p>
        </p:txBody>
      </p:sp>
    </p:spTree>
    <p:extLst>
      <p:ext uri="{BB962C8B-B14F-4D97-AF65-F5344CB8AC3E}">
        <p14:creationId xmlns:p14="http://schemas.microsoft.com/office/powerpoint/2010/main" val="42601640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C0087F-DD35-7B60-B383-94F7606AC3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ADD863-7A50-6841-1543-32F2D53B8F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A2CF7B-36F4-FC28-7F98-A6E7A959AB61}"/>
              </a:ext>
            </a:extLst>
          </p:cNvPr>
          <p:cNvSpPr>
            <a:spLocks noGrp="1"/>
          </p:cNvSpPr>
          <p:nvPr>
            <p:ph type="body" idx="1"/>
          </p:nvPr>
        </p:nvSpPr>
        <p:spPr/>
        <p:txBody>
          <a:bodyPr/>
          <a:lstStyle/>
          <a:p>
            <a:r>
              <a:rPr lang="en-US"/>
              <a:t>This page should be used for TASKS, USER NOTIFICATIONS, AND SMS TEMPLATES (duplicate as needed)</a:t>
            </a:r>
          </a:p>
        </p:txBody>
      </p:sp>
      <p:sp>
        <p:nvSpPr>
          <p:cNvPr id="4" name="Slide Number Placeholder 3">
            <a:extLst>
              <a:ext uri="{FF2B5EF4-FFF2-40B4-BE49-F238E27FC236}">
                <a16:creationId xmlns:a16="http://schemas.microsoft.com/office/drawing/2014/main" id="{697E9ED5-C71C-4ACA-5394-1EA8951BAE36}"/>
              </a:ext>
            </a:extLst>
          </p:cNvPr>
          <p:cNvSpPr>
            <a:spLocks noGrp="1"/>
          </p:cNvSpPr>
          <p:nvPr>
            <p:ph type="sldNum" sz="quarter" idx="5"/>
          </p:nvPr>
        </p:nvSpPr>
        <p:spPr/>
        <p:txBody>
          <a:bodyPr/>
          <a:lstStyle/>
          <a:p>
            <a:fld id="{3F4AFAC6-DEA9-E94A-A956-F0E3CBB9625E}" type="slidenum">
              <a:rPr lang="en-US" smtClean="0"/>
              <a:t>36</a:t>
            </a:fld>
            <a:endParaRPr lang="en-US"/>
          </a:p>
        </p:txBody>
      </p:sp>
    </p:spTree>
    <p:extLst>
      <p:ext uri="{BB962C8B-B14F-4D97-AF65-F5344CB8AC3E}">
        <p14:creationId xmlns:p14="http://schemas.microsoft.com/office/powerpoint/2010/main" val="3457190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9B413F-0170-8D8C-85D7-0EAAE69FFC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D62ACD-E0B1-BD13-0C71-B9B19A680C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A12393-CB99-2373-3ED3-D94CF022193F}"/>
              </a:ext>
            </a:extLst>
          </p:cNvPr>
          <p:cNvSpPr>
            <a:spLocks noGrp="1"/>
          </p:cNvSpPr>
          <p:nvPr>
            <p:ph type="body" idx="1"/>
          </p:nvPr>
        </p:nvSpPr>
        <p:spPr/>
        <p:txBody>
          <a:bodyPr/>
          <a:lstStyle/>
          <a:p>
            <a:r>
              <a:rPr lang="en-US"/>
              <a:t>This page should be used for JOURNEY WIREFRAMES (duplicate as needed)</a:t>
            </a:r>
          </a:p>
        </p:txBody>
      </p:sp>
      <p:sp>
        <p:nvSpPr>
          <p:cNvPr id="4" name="Slide Number Placeholder 3">
            <a:extLst>
              <a:ext uri="{FF2B5EF4-FFF2-40B4-BE49-F238E27FC236}">
                <a16:creationId xmlns:a16="http://schemas.microsoft.com/office/drawing/2014/main" id="{078334D4-F2A1-D430-15F1-6A063632CDE5}"/>
              </a:ext>
            </a:extLst>
          </p:cNvPr>
          <p:cNvSpPr>
            <a:spLocks noGrp="1"/>
          </p:cNvSpPr>
          <p:nvPr>
            <p:ph type="sldNum" sz="quarter" idx="5"/>
          </p:nvPr>
        </p:nvSpPr>
        <p:spPr/>
        <p:txBody>
          <a:bodyPr/>
          <a:lstStyle/>
          <a:p>
            <a:fld id="{3F4AFAC6-DEA9-E94A-A956-F0E3CBB9625E}" type="slidenum">
              <a:rPr lang="en-US" smtClean="0"/>
              <a:t>5</a:t>
            </a:fld>
            <a:endParaRPr lang="en-US"/>
          </a:p>
        </p:txBody>
      </p:sp>
    </p:spTree>
    <p:extLst>
      <p:ext uri="{BB962C8B-B14F-4D97-AF65-F5344CB8AC3E}">
        <p14:creationId xmlns:p14="http://schemas.microsoft.com/office/powerpoint/2010/main" val="5093063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374690-1040-BA34-2FBC-2A37D5AA92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C8D636-99A1-49B2-4608-2ACA87749D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4F886B-CFCD-A11D-29B4-526EA539A906}"/>
              </a:ext>
            </a:extLst>
          </p:cNvPr>
          <p:cNvSpPr>
            <a:spLocks noGrp="1"/>
          </p:cNvSpPr>
          <p:nvPr>
            <p:ph type="body" idx="1"/>
          </p:nvPr>
        </p:nvSpPr>
        <p:spPr/>
        <p:txBody>
          <a:bodyPr/>
          <a:lstStyle/>
          <a:p>
            <a:r>
              <a:rPr lang="en-US"/>
              <a:t>This page should be used for TASKS, USER NOTIFICATIONS, AND SMS TEMPLATES (duplicate as needed)</a:t>
            </a:r>
          </a:p>
        </p:txBody>
      </p:sp>
      <p:sp>
        <p:nvSpPr>
          <p:cNvPr id="4" name="Slide Number Placeholder 3">
            <a:extLst>
              <a:ext uri="{FF2B5EF4-FFF2-40B4-BE49-F238E27FC236}">
                <a16:creationId xmlns:a16="http://schemas.microsoft.com/office/drawing/2014/main" id="{5A0DF96E-15CA-83E2-293B-55767B3BE781}"/>
              </a:ext>
            </a:extLst>
          </p:cNvPr>
          <p:cNvSpPr>
            <a:spLocks noGrp="1"/>
          </p:cNvSpPr>
          <p:nvPr>
            <p:ph type="sldNum" sz="quarter" idx="5"/>
          </p:nvPr>
        </p:nvSpPr>
        <p:spPr/>
        <p:txBody>
          <a:bodyPr/>
          <a:lstStyle/>
          <a:p>
            <a:fld id="{3F4AFAC6-DEA9-E94A-A956-F0E3CBB9625E}" type="slidenum">
              <a:rPr lang="en-US" smtClean="0"/>
              <a:t>37</a:t>
            </a:fld>
            <a:endParaRPr lang="en-US"/>
          </a:p>
        </p:txBody>
      </p:sp>
    </p:spTree>
    <p:extLst>
      <p:ext uri="{BB962C8B-B14F-4D97-AF65-F5344CB8AC3E}">
        <p14:creationId xmlns:p14="http://schemas.microsoft.com/office/powerpoint/2010/main" val="20181532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1E8380-52B7-8E23-83CC-19DAE813D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A06800-C338-466E-8B86-FE6E6DFA4A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8289F1-7D59-37A0-2544-46C726F53ED8}"/>
              </a:ext>
            </a:extLst>
          </p:cNvPr>
          <p:cNvSpPr>
            <a:spLocks noGrp="1"/>
          </p:cNvSpPr>
          <p:nvPr>
            <p:ph type="body" idx="1"/>
          </p:nvPr>
        </p:nvSpPr>
        <p:spPr/>
        <p:txBody>
          <a:bodyPr/>
          <a:lstStyle/>
          <a:p>
            <a:r>
              <a:rPr lang="en-US"/>
              <a:t>This page should be used for TASKS, USER NOTIFICATIONS, AND SMS TEMPLATES (duplicate as needed)</a:t>
            </a:r>
          </a:p>
        </p:txBody>
      </p:sp>
      <p:sp>
        <p:nvSpPr>
          <p:cNvPr id="4" name="Slide Number Placeholder 3">
            <a:extLst>
              <a:ext uri="{FF2B5EF4-FFF2-40B4-BE49-F238E27FC236}">
                <a16:creationId xmlns:a16="http://schemas.microsoft.com/office/drawing/2014/main" id="{6A158F00-41CF-9B69-E7E1-3631C132BB0E}"/>
              </a:ext>
            </a:extLst>
          </p:cNvPr>
          <p:cNvSpPr>
            <a:spLocks noGrp="1"/>
          </p:cNvSpPr>
          <p:nvPr>
            <p:ph type="sldNum" sz="quarter" idx="5"/>
          </p:nvPr>
        </p:nvSpPr>
        <p:spPr/>
        <p:txBody>
          <a:bodyPr/>
          <a:lstStyle/>
          <a:p>
            <a:fld id="{3F4AFAC6-DEA9-E94A-A956-F0E3CBB9625E}" type="slidenum">
              <a:rPr lang="en-US" smtClean="0"/>
              <a:t>38</a:t>
            </a:fld>
            <a:endParaRPr lang="en-US"/>
          </a:p>
        </p:txBody>
      </p:sp>
    </p:spTree>
    <p:extLst>
      <p:ext uri="{BB962C8B-B14F-4D97-AF65-F5344CB8AC3E}">
        <p14:creationId xmlns:p14="http://schemas.microsoft.com/office/powerpoint/2010/main" val="113081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AC35A3-5B6F-8D44-379C-0CA22FB1A7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5C7530-AE89-719E-62BC-6E0529FD30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2FD68B-F650-26CB-CD1E-66198313DF8A}"/>
              </a:ext>
            </a:extLst>
          </p:cNvPr>
          <p:cNvSpPr>
            <a:spLocks noGrp="1"/>
          </p:cNvSpPr>
          <p:nvPr>
            <p:ph type="body" idx="1"/>
          </p:nvPr>
        </p:nvSpPr>
        <p:spPr/>
        <p:txBody>
          <a:bodyPr/>
          <a:lstStyle/>
          <a:p>
            <a:r>
              <a:rPr lang="en-US"/>
              <a:t>This page should be used for TASKS, USER NOTIFICATIONS, AND SMS TEMPLATES (duplicate as needed)</a:t>
            </a:r>
          </a:p>
        </p:txBody>
      </p:sp>
      <p:sp>
        <p:nvSpPr>
          <p:cNvPr id="4" name="Slide Number Placeholder 3">
            <a:extLst>
              <a:ext uri="{FF2B5EF4-FFF2-40B4-BE49-F238E27FC236}">
                <a16:creationId xmlns:a16="http://schemas.microsoft.com/office/drawing/2014/main" id="{15E91667-8A8C-F753-1481-C332C6DA4278}"/>
              </a:ext>
            </a:extLst>
          </p:cNvPr>
          <p:cNvSpPr>
            <a:spLocks noGrp="1"/>
          </p:cNvSpPr>
          <p:nvPr>
            <p:ph type="sldNum" sz="quarter" idx="5"/>
          </p:nvPr>
        </p:nvSpPr>
        <p:spPr/>
        <p:txBody>
          <a:bodyPr/>
          <a:lstStyle/>
          <a:p>
            <a:fld id="{3F4AFAC6-DEA9-E94A-A956-F0E3CBB9625E}" type="slidenum">
              <a:rPr lang="en-US" smtClean="0"/>
              <a:t>39</a:t>
            </a:fld>
            <a:endParaRPr lang="en-US"/>
          </a:p>
        </p:txBody>
      </p:sp>
    </p:spTree>
    <p:extLst>
      <p:ext uri="{BB962C8B-B14F-4D97-AF65-F5344CB8AC3E}">
        <p14:creationId xmlns:p14="http://schemas.microsoft.com/office/powerpoint/2010/main" val="1756114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752050-EE0D-2409-EDC9-7E98271B1D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271A6A-CD99-56A7-AB6E-6737A9D0AA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31298C-C0D6-C5B9-F6CE-EE884C49E113}"/>
              </a:ext>
            </a:extLst>
          </p:cNvPr>
          <p:cNvSpPr>
            <a:spLocks noGrp="1"/>
          </p:cNvSpPr>
          <p:nvPr>
            <p:ph type="body" idx="1"/>
          </p:nvPr>
        </p:nvSpPr>
        <p:spPr/>
        <p:txBody>
          <a:bodyPr/>
          <a:lstStyle/>
          <a:p>
            <a:r>
              <a:rPr lang="en-US"/>
              <a:t>This page should be used for TASKS, USER NOTIFICATIONS, AND SMS TEMPLATES (duplicate as needed)</a:t>
            </a:r>
          </a:p>
        </p:txBody>
      </p:sp>
      <p:sp>
        <p:nvSpPr>
          <p:cNvPr id="4" name="Slide Number Placeholder 3">
            <a:extLst>
              <a:ext uri="{FF2B5EF4-FFF2-40B4-BE49-F238E27FC236}">
                <a16:creationId xmlns:a16="http://schemas.microsoft.com/office/drawing/2014/main" id="{15B39713-B5F9-6840-2E3E-710C9A4A751B}"/>
              </a:ext>
            </a:extLst>
          </p:cNvPr>
          <p:cNvSpPr>
            <a:spLocks noGrp="1"/>
          </p:cNvSpPr>
          <p:nvPr>
            <p:ph type="sldNum" sz="quarter" idx="5"/>
          </p:nvPr>
        </p:nvSpPr>
        <p:spPr/>
        <p:txBody>
          <a:bodyPr/>
          <a:lstStyle/>
          <a:p>
            <a:fld id="{3F4AFAC6-DEA9-E94A-A956-F0E3CBB9625E}" type="slidenum">
              <a:rPr lang="en-US" smtClean="0"/>
              <a:t>40</a:t>
            </a:fld>
            <a:endParaRPr lang="en-US"/>
          </a:p>
        </p:txBody>
      </p:sp>
    </p:spTree>
    <p:extLst>
      <p:ext uri="{BB962C8B-B14F-4D97-AF65-F5344CB8AC3E}">
        <p14:creationId xmlns:p14="http://schemas.microsoft.com/office/powerpoint/2010/main" val="2016698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D0D75D-39AE-D880-1ED0-2DC6DBA7F7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E0E139-47E9-92E4-114D-AC03DAECED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229C68-AA08-2E64-3A18-C9030A930BD9}"/>
              </a:ext>
            </a:extLst>
          </p:cNvPr>
          <p:cNvSpPr>
            <a:spLocks noGrp="1"/>
          </p:cNvSpPr>
          <p:nvPr>
            <p:ph type="body" idx="1"/>
          </p:nvPr>
        </p:nvSpPr>
        <p:spPr/>
        <p:txBody>
          <a:bodyPr/>
          <a:lstStyle/>
          <a:p>
            <a:r>
              <a:rPr lang="en-US"/>
              <a:t>This page should be used for JOURNEY WIREFRAMES (duplicate as needed)</a:t>
            </a:r>
          </a:p>
        </p:txBody>
      </p:sp>
      <p:sp>
        <p:nvSpPr>
          <p:cNvPr id="4" name="Slide Number Placeholder 3">
            <a:extLst>
              <a:ext uri="{FF2B5EF4-FFF2-40B4-BE49-F238E27FC236}">
                <a16:creationId xmlns:a16="http://schemas.microsoft.com/office/drawing/2014/main" id="{95204793-1AFE-BD6D-3C6B-E2332DEB6CF6}"/>
              </a:ext>
            </a:extLst>
          </p:cNvPr>
          <p:cNvSpPr>
            <a:spLocks noGrp="1"/>
          </p:cNvSpPr>
          <p:nvPr>
            <p:ph type="sldNum" sz="quarter" idx="5"/>
          </p:nvPr>
        </p:nvSpPr>
        <p:spPr/>
        <p:txBody>
          <a:bodyPr/>
          <a:lstStyle/>
          <a:p>
            <a:fld id="{3F4AFAC6-DEA9-E94A-A956-F0E3CBB9625E}" type="slidenum">
              <a:rPr lang="en-US" smtClean="0"/>
              <a:t>6</a:t>
            </a:fld>
            <a:endParaRPr lang="en-US"/>
          </a:p>
        </p:txBody>
      </p:sp>
    </p:spTree>
    <p:extLst>
      <p:ext uri="{BB962C8B-B14F-4D97-AF65-F5344CB8AC3E}">
        <p14:creationId xmlns:p14="http://schemas.microsoft.com/office/powerpoint/2010/main" val="2207571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7EB3A0-9DBC-3C69-10FD-937773F882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FB6C31-D7E9-EA2B-88AB-36CC89C0F1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0957F1-E4E9-D06C-D1C9-67F8623BFD36}"/>
              </a:ext>
            </a:extLst>
          </p:cNvPr>
          <p:cNvSpPr>
            <a:spLocks noGrp="1"/>
          </p:cNvSpPr>
          <p:nvPr>
            <p:ph type="body" idx="1"/>
          </p:nvPr>
        </p:nvSpPr>
        <p:spPr/>
        <p:txBody>
          <a:bodyPr/>
          <a:lstStyle/>
          <a:p>
            <a:r>
              <a:rPr lang="en-US"/>
              <a:t>This page should be used for JOURNEY WIREFRAMES (duplicate as needed)</a:t>
            </a:r>
          </a:p>
        </p:txBody>
      </p:sp>
      <p:sp>
        <p:nvSpPr>
          <p:cNvPr id="4" name="Slide Number Placeholder 3">
            <a:extLst>
              <a:ext uri="{FF2B5EF4-FFF2-40B4-BE49-F238E27FC236}">
                <a16:creationId xmlns:a16="http://schemas.microsoft.com/office/drawing/2014/main" id="{6C8EB47F-2DE5-561A-D194-AECB3330070B}"/>
              </a:ext>
            </a:extLst>
          </p:cNvPr>
          <p:cNvSpPr>
            <a:spLocks noGrp="1"/>
          </p:cNvSpPr>
          <p:nvPr>
            <p:ph type="sldNum" sz="quarter" idx="5"/>
          </p:nvPr>
        </p:nvSpPr>
        <p:spPr/>
        <p:txBody>
          <a:bodyPr/>
          <a:lstStyle/>
          <a:p>
            <a:fld id="{3F4AFAC6-DEA9-E94A-A956-F0E3CBB9625E}" type="slidenum">
              <a:rPr lang="en-US" smtClean="0"/>
              <a:t>7</a:t>
            </a:fld>
            <a:endParaRPr lang="en-US"/>
          </a:p>
        </p:txBody>
      </p:sp>
    </p:spTree>
    <p:extLst>
      <p:ext uri="{BB962C8B-B14F-4D97-AF65-F5344CB8AC3E}">
        <p14:creationId xmlns:p14="http://schemas.microsoft.com/office/powerpoint/2010/main" val="903756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page should be used for JOURNEY WIREFRAMES (duplicate as needed)</a:t>
            </a:r>
          </a:p>
        </p:txBody>
      </p:sp>
      <p:sp>
        <p:nvSpPr>
          <p:cNvPr id="4" name="Slide Number Placeholder 3"/>
          <p:cNvSpPr>
            <a:spLocks noGrp="1"/>
          </p:cNvSpPr>
          <p:nvPr>
            <p:ph type="sldNum" sz="quarter" idx="5"/>
          </p:nvPr>
        </p:nvSpPr>
        <p:spPr/>
        <p:txBody>
          <a:bodyPr/>
          <a:lstStyle/>
          <a:p>
            <a:fld id="{3F4AFAC6-DEA9-E94A-A956-F0E3CBB9625E}" type="slidenum">
              <a:rPr lang="en-US" smtClean="0"/>
              <a:t>10</a:t>
            </a:fld>
            <a:endParaRPr lang="en-US"/>
          </a:p>
        </p:txBody>
      </p:sp>
    </p:spTree>
    <p:extLst>
      <p:ext uri="{BB962C8B-B14F-4D97-AF65-F5344CB8AC3E}">
        <p14:creationId xmlns:p14="http://schemas.microsoft.com/office/powerpoint/2010/main" val="2904430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page should be used for EMAILS (duplicate as needed)</a:t>
            </a:r>
          </a:p>
        </p:txBody>
      </p:sp>
      <p:sp>
        <p:nvSpPr>
          <p:cNvPr id="4" name="Slide Number Placeholder 3"/>
          <p:cNvSpPr>
            <a:spLocks noGrp="1"/>
          </p:cNvSpPr>
          <p:nvPr>
            <p:ph type="sldNum" sz="quarter" idx="5"/>
          </p:nvPr>
        </p:nvSpPr>
        <p:spPr/>
        <p:txBody>
          <a:bodyPr/>
          <a:lstStyle/>
          <a:p>
            <a:fld id="{3F4AFAC6-DEA9-E94A-A956-F0E3CBB9625E}" type="slidenum">
              <a:rPr lang="en-US" smtClean="0"/>
              <a:t>11</a:t>
            </a:fld>
            <a:endParaRPr lang="en-US"/>
          </a:p>
        </p:txBody>
      </p:sp>
    </p:spTree>
    <p:extLst>
      <p:ext uri="{BB962C8B-B14F-4D97-AF65-F5344CB8AC3E}">
        <p14:creationId xmlns:p14="http://schemas.microsoft.com/office/powerpoint/2010/main" val="2274861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page should be used for TASKS, USER NOTIFICATIONS, AND SMS TEMPLATES (duplicate as needed)</a:t>
            </a:r>
          </a:p>
        </p:txBody>
      </p:sp>
      <p:sp>
        <p:nvSpPr>
          <p:cNvPr id="4" name="Slide Number Placeholder 3"/>
          <p:cNvSpPr>
            <a:spLocks noGrp="1"/>
          </p:cNvSpPr>
          <p:nvPr>
            <p:ph type="sldNum" sz="quarter" idx="5"/>
          </p:nvPr>
        </p:nvSpPr>
        <p:spPr/>
        <p:txBody>
          <a:bodyPr/>
          <a:lstStyle/>
          <a:p>
            <a:fld id="{3F4AFAC6-DEA9-E94A-A956-F0E3CBB9625E}" type="slidenum">
              <a:rPr lang="en-US" smtClean="0"/>
              <a:t>12</a:t>
            </a:fld>
            <a:endParaRPr lang="en-US"/>
          </a:p>
        </p:txBody>
      </p:sp>
    </p:spTree>
    <p:extLst>
      <p:ext uri="{BB962C8B-B14F-4D97-AF65-F5344CB8AC3E}">
        <p14:creationId xmlns:p14="http://schemas.microsoft.com/office/powerpoint/2010/main" val="2962792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FB09C0-DF40-7D78-23DB-23FC778C48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528E47-21BD-A0C5-4279-4C964DB24B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303AD7-D62D-1E2A-44C5-1140830C5DDA}"/>
              </a:ext>
            </a:extLst>
          </p:cNvPr>
          <p:cNvSpPr>
            <a:spLocks noGrp="1"/>
          </p:cNvSpPr>
          <p:nvPr>
            <p:ph type="body" idx="1"/>
          </p:nvPr>
        </p:nvSpPr>
        <p:spPr/>
        <p:txBody>
          <a:bodyPr/>
          <a:lstStyle/>
          <a:p>
            <a:r>
              <a:rPr lang="en-US"/>
              <a:t>This page should be used for TASKS, USER NOTIFICATIONS, AND SMS TEMPLATES (duplicate as needed)</a:t>
            </a:r>
          </a:p>
        </p:txBody>
      </p:sp>
      <p:sp>
        <p:nvSpPr>
          <p:cNvPr id="4" name="Slide Number Placeholder 3">
            <a:extLst>
              <a:ext uri="{FF2B5EF4-FFF2-40B4-BE49-F238E27FC236}">
                <a16:creationId xmlns:a16="http://schemas.microsoft.com/office/drawing/2014/main" id="{D2DDA867-31E6-9D85-D81A-8C99C75BD54C}"/>
              </a:ext>
            </a:extLst>
          </p:cNvPr>
          <p:cNvSpPr>
            <a:spLocks noGrp="1"/>
          </p:cNvSpPr>
          <p:nvPr>
            <p:ph type="sldNum" sz="quarter" idx="5"/>
          </p:nvPr>
        </p:nvSpPr>
        <p:spPr/>
        <p:txBody>
          <a:bodyPr/>
          <a:lstStyle/>
          <a:p>
            <a:fld id="{3F4AFAC6-DEA9-E94A-A956-F0E3CBB9625E}" type="slidenum">
              <a:rPr lang="en-US" smtClean="0"/>
              <a:t>13</a:t>
            </a:fld>
            <a:endParaRPr lang="en-US"/>
          </a:p>
        </p:txBody>
      </p:sp>
    </p:spTree>
    <p:extLst>
      <p:ext uri="{BB962C8B-B14F-4D97-AF65-F5344CB8AC3E}">
        <p14:creationId xmlns:p14="http://schemas.microsoft.com/office/powerpoint/2010/main" val="27406616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55C2822-349C-BD91-EC26-A957077CBC0E}"/>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4" name="Graphic 13">
            <a:extLst>
              <a:ext uri="{FF2B5EF4-FFF2-40B4-BE49-F238E27FC236}">
                <a16:creationId xmlns:a16="http://schemas.microsoft.com/office/drawing/2014/main" id="{80C02146-C635-CF4B-9274-67624C680709}"/>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7436793" y="5206594"/>
            <a:ext cx="4241076" cy="914400"/>
          </a:xfrm>
          <a:prstGeom prst="rect">
            <a:avLst/>
          </a:prstGeom>
        </p:spPr>
      </p:pic>
      <p:sp>
        <p:nvSpPr>
          <p:cNvPr id="4" name="Text Placeholder 3">
            <a:extLst>
              <a:ext uri="{FF2B5EF4-FFF2-40B4-BE49-F238E27FC236}">
                <a16:creationId xmlns:a16="http://schemas.microsoft.com/office/drawing/2014/main" id="{9B2E476B-5ACD-A345-A0A0-13B853B5B4F5}"/>
              </a:ext>
            </a:extLst>
          </p:cNvPr>
          <p:cNvSpPr>
            <a:spLocks noGrp="1"/>
          </p:cNvSpPr>
          <p:nvPr>
            <p:ph type="body" sz="quarter" idx="10" hasCustomPrompt="1"/>
          </p:nvPr>
        </p:nvSpPr>
        <p:spPr>
          <a:xfrm>
            <a:off x="1077469" y="2018111"/>
            <a:ext cx="7952232" cy="1410889"/>
          </a:xfrm>
          <a:prstGeom prst="rect">
            <a:avLst/>
          </a:prstGeom>
        </p:spPr>
        <p:txBody>
          <a:bodyPr anchor="b"/>
          <a:lstStyle>
            <a:lvl1pPr marL="0" indent="0" algn="l">
              <a:buFontTx/>
              <a:buNone/>
              <a:defRPr sz="54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Title Goes Here</a:t>
            </a:r>
          </a:p>
        </p:txBody>
      </p:sp>
      <p:sp>
        <p:nvSpPr>
          <p:cNvPr id="9" name="Text Placeholder 3">
            <a:extLst>
              <a:ext uri="{FF2B5EF4-FFF2-40B4-BE49-F238E27FC236}">
                <a16:creationId xmlns:a16="http://schemas.microsoft.com/office/drawing/2014/main" id="{9D11393A-1FF3-1B42-8E63-EB04EC248A72}"/>
              </a:ext>
            </a:extLst>
          </p:cNvPr>
          <p:cNvSpPr>
            <a:spLocks noGrp="1"/>
          </p:cNvSpPr>
          <p:nvPr>
            <p:ph type="body" sz="quarter" idx="11" hasCustomPrompt="1"/>
          </p:nvPr>
        </p:nvSpPr>
        <p:spPr>
          <a:xfrm>
            <a:off x="1077469" y="3637721"/>
            <a:ext cx="7952232" cy="914400"/>
          </a:xfrm>
          <a:prstGeom prst="rect">
            <a:avLst/>
          </a:prstGeom>
        </p:spPr>
        <p:txBody>
          <a:bodyPr/>
          <a:lstStyle>
            <a:lvl1pPr marL="0" indent="0" algn="l">
              <a:buFontTx/>
              <a:buNone/>
              <a:defRPr sz="2400" b="1" i="0">
                <a:solidFill>
                  <a:srgbClr val="85CBF9"/>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Subhead Goes Here</a:t>
            </a:r>
          </a:p>
        </p:txBody>
      </p:sp>
    </p:spTree>
    <p:extLst>
      <p:ext uri="{BB962C8B-B14F-4D97-AF65-F5344CB8AC3E}">
        <p14:creationId xmlns:p14="http://schemas.microsoft.com/office/powerpoint/2010/main" val="424335915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1B63AAD1-2908-6547-8526-E0B2858821EC}"/>
              </a:ext>
            </a:extLst>
          </p:cNvPr>
          <p:cNvSpPr>
            <a:spLocks noGrp="1"/>
          </p:cNvSpPr>
          <p:nvPr>
            <p:ph type="body" sz="quarter" idx="10" hasCustomPrompt="1"/>
          </p:nvPr>
        </p:nvSpPr>
        <p:spPr>
          <a:xfrm>
            <a:off x="1252201" y="510295"/>
            <a:ext cx="5899226"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Title Goes Here</a:t>
            </a:r>
          </a:p>
        </p:txBody>
      </p:sp>
      <p:sp>
        <p:nvSpPr>
          <p:cNvPr id="6" name="Text Placeholder 3">
            <a:extLst>
              <a:ext uri="{FF2B5EF4-FFF2-40B4-BE49-F238E27FC236}">
                <a16:creationId xmlns:a16="http://schemas.microsoft.com/office/drawing/2014/main" id="{EB1A3114-7AEE-4E45-977F-C038964ADE5A}"/>
              </a:ext>
            </a:extLst>
          </p:cNvPr>
          <p:cNvSpPr>
            <a:spLocks noGrp="1"/>
          </p:cNvSpPr>
          <p:nvPr>
            <p:ph type="body" sz="quarter" idx="11" hasCustomPrompt="1"/>
          </p:nvPr>
        </p:nvSpPr>
        <p:spPr>
          <a:xfrm>
            <a:off x="1252202" y="1563843"/>
            <a:ext cx="5899226" cy="443861"/>
          </a:xfrm>
          <a:prstGeom prst="rect">
            <a:avLst/>
          </a:prstGeom>
        </p:spPr>
        <p:txBody>
          <a:bodyPr/>
          <a:lstStyle>
            <a:lvl1pPr marL="0" indent="0" algn="l">
              <a:buFontTx/>
              <a:buNone/>
              <a:defRPr sz="2400" b="0" i="0">
                <a:solidFill>
                  <a:srgbClr val="0072CE"/>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Subhead Goes Here</a:t>
            </a:r>
          </a:p>
        </p:txBody>
      </p:sp>
      <p:sp>
        <p:nvSpPr>
          <p:cNvPr id="8" name="Text Placeholder 3">
            <a:extLst>
              <a:ext uri="{FF2B5EF4-FFF2-40B4-BE49-F238E27FC236}">
                <a16:creationId xmlns:a16="http://schemas.microsoft.com/office/drawing/2014/main" id="{D1B2F0A6-608F-9848-866C-E71FD8372C45}"/>
              </a:ext>
            </a:extLst>
          </p:cNvPr>
          <p:cNvSpPr>
            <a:spLocks noGrp="1"/>
          </p:cNvSpPr>
          <p:nvPr>
            <p:ph type="body" sz="quarter" idx="13" hasCustomPrompt="1"/>
          </p:nvPr>
        </p:nvSpPr>
        <p:spPr>
          <a:xfrm>
            <a:off x="1252200" y="2256183"/>
            <a:ext cx="5899227" cy="3697356"/>
          </a:xfrm>
          <a:prstGeom prst="rect">
            <a:avLst/>
          </a:prstGeom>
        </p:spPr>
        <p:txBody>
          <a:bodyPr/>
          <a:lstStyle>
            <a:lvl1pPr marL="0" indent="0" algn="l">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Curabitur</a:t>
            </a:r>
            <a:r>
              <a:rPr lang="en-US"/>
              <a:t> </a:t>
            </a:r>
            <a:r>
              <a:rPr lang="en-US" err="1"/>
              <a:t>ut</a:t>
            </a:r>
            <a:r>
              <a:rPr lang="en-US"/>
              <a:t> semper </a:t>
            </a:r>
            <a:r>
              <a:rPr lang="en-US" err="1"/>
              <a:t>massa</a:t>
            </a:r>
            <a:r>
              <a:rPr lang="en-US"/>
              <a:t>. </a:t>
            </a:r>
            <a:r>
              <a:rPr lang="en-US" err="1"/>
              <a:t>Praesent</a:t>
            </a:r>
            <a:r>
              <a:rPr lang="en-US"/>
              <a:t> vel </a:t>
            </a:r>
            <a:r>
              <a:rPr lang="en-US" err="1"/>
              <a:t>massa</a:t>
            </a:r>
            <a:r>
              <a:rPr lang="en-US"/>
              <a:t> libero. Nam </a:t>
            </a:r>
            <a:r>
              <a:rPr lang="en-US" err="1"/>
              <a:t>sapien</a:t>
            </a:r>
            <a:r>
              <a:rPr lang="en-US"/>
              <a:t> </a:t>
            </a:r>
            <a:r>
              <a:rPr lang="en-US" err="1"/>
              <a:t>nulla</a:t>
            </a:r>
            <a:r>
              <a:rPr lang="en-US"/>
              <a:t>, </a:t>
            </a:r>
            <a:r>
              <a:rPr lang="en-US" err="1"/>
              <a:t>mollis</a:t>
            </a:r>
            <a:r>
              <a:rPr lang="en-US"/>
              <a:t> in </a:t>
            </a:r>
            <a:r>
              <a:rPr lang="en-US" err="1"/>
              <a:t>volutpat</a:t>
            </a:r>
            <a:r>
              <a:rPr lang="en-US"/>
              <a:t> sed, </a:t>
            </a:r>
            <a:r>
              <a:rPr lang="en-US" err="1"/>
              <a:t>molestie</a:t>
            </a:r>
            <a:r>
              <a:rPr lang="en-US"/>
              <a:t> ac </a:t>
            </a:r>
            <a:r>
              <a:rPr lang="en-US" err="1"/>
              <a:t>quam</a:t>
            </a:r>
            <a:r>
              <a:rPr lang="en-US"/>
              <a:t>. </a:t>
            </a:r>
            <a:r>
              <a:rPr lang="en-US" err="1"/>
              <a:t>Aliquam</a:t>
            </a:r>
            <a:r>
              <a:rPr lang="en-US"/>
              <a:t> pulvinar </a:t>
            </a:r>
            <a:r>
              <a:rPr lang="en-US" err="1"/>
              <a:t>quis</a:t>
            </a:r>
            <a:r>
              <a:rPr lang="en-US"/>
              <a:t> </a:t>
            </a:r>
            <a:r>
              <a:rPr lang="en-US" err="1"/>
              <a:t>felis</a:t>
            </a:r>
            <a:r>
              <a:rPr lang="en-US"/>
              <a:t> at tempus. </a:t>
            </a:r>
            <a:r>
              <a:rPr lang="en-US" err="1"/>
              <a:t>Pellentesque</a:t>
            </a:r>
            <a:r>
              <a:rPr lang="en-US"/>
              <a:t> habitant </a:t>
            </a:r>
            <a:r>
              <a:rPr lang="en-US" err="1"/>
              <a:t>morbi</a:t>
            </a:r>
            <a:r>
              <a:rPr lang="en-US"/>
              <a:t> </a:t>
            </a:r>
            <a:r>
              <a:rPr lang="en-US" err="1"/>
              <a:t>tristique</a:t>
            </a:r>
            <a:r>
              <a:rPr lang="en-US"/>
              <a:t> </a:t>
            </a:r>
            <a:r>
              <a:rPr lang="en-US" err="1"/>
              <a:t>senectus</a:t>
            </a:r>
            <a:r>
              <a:rPr lang="en-US"/>
              <a:t> et </a:t>
            </a:r>
            <a:r>
              <a:rPr lang="en-US" err="1"/>
              <a:t>netus</a:t>
            </a:r>
            <a:r>
              <a:rPr lang="en-US"/>
              <a:t> et </a:t>
            </a:r>
            <a:r>
              <a:rPr lang="en-US" err="1"/>
              <a:t>malesuada</a:t>
            </a:r>
            <a:r>
              <a:rPr lang="en-US"/>
              <a:t> fames ac </a:t>
            </a:r>
            <a:r>
              <a:rPr lang="en-US" err="1"/>
              <a:t>turpis</a:t>
            </a:r>
            <a:r>
              <a:rPr lang="en-US"/>
              <a:t> </a:t>
            </a:r>
            <a:r>
              <a:rPr lang="en-US" err="1"/>
              <a:t>egestas</a:t>
            </a:r>
            <a:r>
              <a:rPr lang="en-US"/>
              <a:t>. Cras vel </a:t>
            </a:r>
            <a:r>
              <a:rPr lang="en-US" err="1"/>
              <a:t>tellus</a:t>
            </a:r>
            <a:r>
              <a:rPr lang="en-US"/>
              <a:t> ex. Sed </a:t>
            </a:r>
            <a:r>
              <a:rPr lang="en-US" err="1"/>
              <a:t>aliquet</a:t>
            </a:r>
            <a:r>
              <a:rPr lang="en-US"/>
              <a:t> </a:t>
            </a:r>
            <a:r>
              <a:rPr lang="en-US" err="1"/>
              <a:t>odio</a:t>
            </a:r>
            <a:r>
              <a:rPr lang="en-US"/>
              <a:t> non cursus </a:t>
            </a:r>
            <a:r>
              <a:rPr lang="en-US" err="1"/>
              <a:t>hendrerit</a:t>
            </a:r>
            <a:r>
              <a:rPr lang="en-US"/>
              <a:t>. </a:t>
            </a:r>
            <a:r>
              <a:rPr lang="en-US" err="1"/>
              <a:t>Phasellus</a:t>
            </a:r>
            <a:r>
              <a:rPr lang="en-US"/>
              <a:t> et </a:t>
            </a:r>
            <a:r>
              <a:rPr lang="en-US" err="1"/>
              <a:t>enim</a:t>
            </a:r>
            <a:r>
              <a:rPr lang="en-US"/>
              <a:t> </a:t>
            </a:r>
            <a:r>
              <a:rPr lang="en-US" err="1"/>
              <a:t>placerat</a:t>
            </a:r>
            <a:r>
              <a:rPr lang="en-US"/>
              <a:t>, </a:t>
            </a:r>
            <a:r>
              <a:rPr lang="en-US" err="1"/>
              <a:t>tristique</a:t>
            </a:r>
            <a:r>
              <a:rPr lang="en-US"/>
              <a:t> </a:t>
            </a:r>
            <a:r>
              <a:rPr lang="en-US" err="1"/>
              <a:t>justo</a:t>
            </a:r>
            <a:r>
              <a:rPr lang="en-US"/>
              <a:t> </a:t>
            </a:r>
            <a:r>
              <a:rPr lang="en-US" err="1"/>
              <a:t>dapibus</a:t>
            </a:r>
            <a:r>
              <a:rPr lang="en-US"/>
              <a:t>, </a:t>
            </a:r>
            <a:r>
              <a:rPr lang="en-US" err="1"/>
              <a:t>euismod</a:t>
            </a:r>
            <a:r>
              <a:rPr lang="en-US"/>
              <a:t> </a:t>
            </a:r>
            <a:r>
              <a:rPr lang="en-US" err="1"/>
              <a:t>turpis</a:t>
            </a:r>
            <a:r>
              <a:rPr lang="en-US"/>
              <a:t>.</a:t>
            </a:r>
          </a:p>
        </p:txBody>
      </p:sp>
      <p:sp>
        <p:nvSpPr>
          <p:cNvPr id="9" name="Picture Placeholder 3">
            <a:extLst>
              <a:ext uri="{FF2B5EF4-FFF2-40B4-BE49-F238E27FC236}">
                <a16:creationId xmlns:a16="http://schemas.microsoft.com/office/drawing/2014/main" id="{1D54D96D-0ABE-5346-94BC-9473C8350B94}"/>
              </a:ext>
            </a:extLst>
          </p:cNvPr>
          <p:cNvSpPr>
            <a:spLocks noGrp="1"/>
          </p:cNvSpPr>
          <p:nvPr>
            <p:ph type="pic" sz="quarter" idx="12"/>
          </p:nvPr>
        </p:nvSpPr>
        <p:spPr>
          <a:xfrm>
            <a:off x="7478973" y="0"/>
            <a:ext cx="4713026" cy="6858000"/>
          </a:xfrm>
          <a:prstGeom prst="rect">
            <a:avLst/>
          </a:prstGeom>
          <a:solidFill>
            <a:schemeClr val="bg1">
              <a:lumMod val="85000"/>
            </a:schemeClr>
          </a:solidFill>
        </p:spPr>
        <p:txBody>
          <a:bodyPr/>
          <a:lstStyle/>
          <a:p>
            <a:endParaRPr lang="en-US"/>
          </a:p>
        </p:txBody>
      </p:sp>
      <p:sp>
        <p:nvSpPr>
          <p:cNvPr id="10" name="Slide Number Placeholder 1">
            <a:extLst>
              <a:ext uri="{FF2B5EF4-FFF2-40B4-BE49-F238E27FC236}">
                <a16:creationId xmlns:a16="http://schemas.microsoft.com/office/drawing/2014/main" id="{D7C89DED-C9D5-6B4B-94C4-64A605FB86B9}"/>
              </a:ext>
            </a:extLst>
          </p:cNvPr>
          <p:cNvSpPr txBox="1">
            <a:spLocks/>
          </p:cNvSpPr>
          <p:nvPr userDrawn="1"/>
        </p:nvSpPr>
        <p:spPr>
          <a:xfrm>
            <a:off x="6582805"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a:solidFill>
                <a:schemeClr val="bg1">
                  <a:lumMod val="50000"/>
                </a:schemeClr>
              </a:solidFill>
              <a:latin typeface="Barlow Medium" pitchFamily="2" charset="77"/>
            </a:endParaRPr>
          </a:p>
        </p:txBody>
      </p:sp>
      <p:sp>
        <p:nvSpPr>
          <p:cNvPr id="2" name="Rectangle 1">
            <a:extLst>
              <a:ext uri="{FF2B5EF4-FFF2-40B4-BE49-F238E27FC236}">
                <a16:creationId xmlns:a16="http://schemas.microsoft.com/office/drawing/2014/main" id="{491C102C-C41F-0DC2-8884-D7E4EF1AB3FB}"/>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2450261243"/>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 Image 2">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A3D5D8A7-AB1D-EF42-B091-1A0948A2EFCA}"/>
              </a:ext>
            </a:extLst>
          </p:cNvPr>
          <p:cNvSpPr txBox="1">
            <a:spLocks/>
          </p:cNvSpPr>
          <p:nvPr userDrawn="1"/>
        </p:nvSpPr>
        <p:spPr>
          <a:xfrm>
            <a:off x="11540408" y="6298120"/>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a:solidFill>
                <a:schemeClr val="bg1">
                  <a:lumMod val="50000"/>
                </a:schemeClr>
              </a:solidFill>
              <a:latin typeface="Barlow Medium" pitchFamily="2" charset="77"/>
            </a:endParaRPr>
          </a:p>
        </p:txBody>
      </p:sp>
      <p:sp>
        <p:nvSpPr>
          <p:cNvPr id="8" name="Text Placeholder 3">
            <a:extLst>
              <a:ext uri="{FF2B5EF4-FFF2-40B4-BE49-F238E27FC236}">
                <a16:creationId xmlns:a16="http://schemas.microsoft.com/office/drawing/2014/main" id="{776A4104-7F96-6840-B042-FEB770E0704C}"/>
              </a:ext>
            </a:extLst>
          </p:cNvPr>
          <p:cNvSpPr>
            <a:spLocks noGrp="1"/>
          </p:cNvSpPr>
          <p:nvPr>
            <p:ph type="body" sz="quarter" idx="10" hasCustomPrompt="1"/>
          </p:nvPr>
        </p:nvSpPr>
        <p:spPr>
          <a:xfrm>
            <a:off x="1252201" y="2093440"/>
            <a:ext cx="3974892"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Title Goes Here</a:t>
            </a:r>
          </a:p>
        </p:txBody>
      </p:sp>
      <p:sp>
        <p:nvSpPr>
          <p:cNvPr id="9" name="Text Placeholder 3">
            <a:extLst>
              <a:ext uri="{FF2B5EF4-FFF2-40B4-BE49-F238E27FC236}">
                <a16:creationId xmlns:a16="http://schemas.microsoft.com/office/drawing/2014/main" id="{4F2A9694-8C08-1C4D-AB43-2E20C9000338}"/>
              </a:ext>
            </a:extLst>
          </p:cNvPr>
          <p:cNvSpPr>
            <a:spLocks noGrp="1"/>
          </p:cNvSpPr>
          <p:nvPr>
            <p:ph type="body" sz="quarter" idx="13" hasCustomPrompt="1"/>
          </p:nvPr>
        </p:nvSpPr>
        <p:spPr>
          <a:xfrm>
            <a:off x="1252200" y="3211529"/>
            <a:ext cx="3974893" cy="2452295"/>
          </a:xfrm>
          <a:prstGeom prst="rect">
            <a:avLst/>
          </a:prstGeom>
        </p:spPr>
        <p:txBody>
          <a:bodyPr/>
          <a:lstStyle>
            <a:lvl1pPr marL="0" indent="0" algn="l">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Curabitur</a:t>
            </a:r>
            <a:r>
              <a:rPr lang="en-US"/>
              <a:t> </a:t>
            </a:r>
            <a:r>
              <a:rPr lang="en-US" err="1"/>
              <a:t>ut</a:t>
            </a:r>
            <a:r>
              <a:rPr lang="en-US"/>
              <a:t> semper </a:t>
            </a:r>
            <a:r>
              <a:rPr lang="en-US" err="1"/>
              <a:t>massa</a:t>
            </a:r>
            <a:r>
              <a:rPr lang="en-US"/>
              <a:t>. </a:t>
            </a:r>
            <a:r>
              <a:rPr lang="en-US" err="1"/>
              <a:t>Praesent</a:t>
            </a:r>
            <a:r>
              <a:rPr lang="en-US"/>
              <a:t> vel </a:t>
            </a:r>
            <a:r>
              <a:rPr lang="en-US" err="1"/>
              <a:t>massa</a:t>
            </a:r>
            <a:r>
              <a:rPr lang="en-US"/>
              <a:t> libero. Nam </a:t>
            </a:r>
            <a:r>
              <a:rPr lang="en-US" err="1"/>
              <a:t>sapien</a:t>
            </a:r>
            <a:r>
              <a:rPr lang="en-US"/>
              <a:t> </a:t>
            </a:r>
            <a:r>
              <a:rPr lang="en-US" err="1"/>
              <a:t>nulla</a:t>
            </a:r>
            <a:r>
              <a:rPr lang="en-US"/>
              <a:t>, </a:t>
            </a:r>
            <a:r>
              <a:rPr lang="en-US" err="1"/>
              <a:t>mollis</a:t>
            </a:r>
            <a:r>
              <a:rPr lang="en-US"/>
              <a:t> in </a:t>
            </a:r>
            <a:r>
              <a:rPr lang="en-US" err="1"/>
              <a:t>volutpat</a:t>
            </a:r>
            <a:r>
              <a:rPr lang="en-US"/>
              <a:t> sed, </a:t>
            </a:r>
            <a:r>
              <a:rPr lang="en-US" err="1"/>
              <a:t>molestie</a:t>
            </a:r>
            <a:r>
              <a:rPr lang="en-US"/>
              <a:t> ac </a:t>
            </a:r>
            <a:r>
              <a:rPr lang="en-US" err="1"/>
              <a:t>quam</a:t>
            </a:r>
            <a:r>
              <a:rPr lang="en-US"/>
              <a:t>.</a:t>
            </a:r>
          </a:p>
        </p:txBody>
      </p:sp>
      <p:sp>
        <p:nvSpPr>
          <p:cNvPr id="10" name="Picture Placeholder 3">
            <a:extLst>
              <a:ext uri="{FF2B5EF4-FFF2-40B4-BE49-F238E27FC236}">
                <a16:creationId xmlns:a16="http://schemas.microsoft.com/office/drawing/2014/main" id="{86263582-0C93-B444-9E1F-91B5325F7B57}"/>
              </a:ext>
            </a:extLst>
          </p:cNvPr>
          <p:cNvSpPr>
            <a:spLocks noGrp="1"/>
          </p:cNvSpPr>
          <p:nvPr>
            <p:ph type="pic" sz="quarter" idx="12"/>
          </p:nvPr>
        </p:nvSpPr>
        <p:spPr>
          <a:xfrm>
            <a:off x="5963477" y="0"/>
            <a:ext cx="6228522" cy="6858000"/>
          </a:xfrm>
          <a:prstGeom prst="rect">
            <a:avLst/>
          </a:prstGeom>
          <a:solidFill>
            <a:schemeClr val="bg1">
              <a:lumMod val="85000"/>
            </a:schemeClr>
          </a:solidFill>
        </p:spPr>
        <p:txBody>
          <a:bodyPr/>
          <a:lstStyle/>
          <a:p>
            <a:endParaRPr lang="en-US"/>
          </a:p>
        </p:txBody>
      </p:sp>
      <p:sp>
        <p:nvSpPr>
          <p:cNvPr id="11" name="Slide Number Placeholder 1">
            <a:extLst>
              <a:ext uri="{FF2B5EF4-FFF2-40B4-BE49-F238E27FC236}">
                <a16:creationId xmlns:a16="http://schemas.microsoft.com/office/drawing/2014/main" id="{444ADFBF-16DF-BD4C-A55A-274F7FDA45E7}"/>
              </a:ext>
            </a:extLst>
          </p:cNvPr>
          <p:cNvSpPr txBox="1">
            <a:spLocks/>
          </p:cNvSpPr>
          <p:nvPr userDrawn="1"/>
        </p:nvSpPr>
        <p:spPr>
          <a:xfrm>
            <a:off x="4658467"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a:solidFill>
                <a:schemeClr val="bg1">
                  <a:lumMod val="50000"/>
                </a:schemeClr>
              </a:solidFill>
              <a:latin typeface="Barlow Medium" pitchFamily="2" charset="77"/>
            </a:endParaRPr>
          </a:p>
        </p:txBody>
      </p:sp>
      <p:sp>
        <p:nvSpPr>
          <p:cNvPr id="2" name="Rectangle 1">
            <a:extLst>
              <a:ext uri="{FF2B5EF4-FFF2-40B4-BE49-F238E27FC236}">
                <a16:creationId xmlns:a16="http://schemas.microsoft.com/office/drawing/2014/main" id="{46493C0D-47D2-992F-EAD4-A48B84E16715}"/>
              </a:ext>
            </a:extLst>
          </p:cNvPr>
          <p:cNvSpPr/>
          <p:nvPr userDrawn="1"/>
        </p:nvSpPr>
        <p:spPr>
          <a:xfrm>
            <a:off x="5719529"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21801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1 DA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6323C8-CDD1-114A-A6CF-7B82EFB0F53D}"/>
              </a:ext>
            </a:extLst>
          </p:cNvPr>
          <p:cNvSpPr/>
          <p:nvPr userDrawn="1"/>
        </p:nvSpPr>
        <p:spPr>
          <a:xfrm>
            <a:off x="248478" y="0"/>
            <a:ext cx="11943521"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3">
            <a:extLst>
              <a:ext uri="{FF2B5EF4-FFF2-40B4-BE49-F238E27FC236}">
                <a16:creationId xmlns:a16="http://schemas.microsoft.com/office/drawing/2014/main" id="{1B63AAD1-2908-6547-8526-E0B2858821EC}"/>
              </a:ext>
            </a:extLst>
          </p:cNvPr>
          <p:cNvSpPr>
            <a:spLocks noGrp="1"/>
          </p:cNvSpPr>
          <p:nvPr>
            <p:ph type="body" sz="quarter" idx="10" hasCustomPrompt="1"/>
          </p:nvPr>
        </p:nvSpPr>
        <p:spPr>
          <a:xfrm>
            <a:off x="1252200" y="510295"/>
            <a:ext cx="9959137" cy="914400"/>
          </a:xfrm>
          <a:prstGeom prst="rect">
            <a:avLst/>
          </a:prstGeom>
        </p:spPr>
        <p:txBody>
          <a:bodyPr anchor="b"/>
          <a:lstStyle>
            <a:lvl1pPr marL="0" indent="0" algn="l">
              <a:buFontTx/>
              <a:buNone/>
              <a:defRPr sz="40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Title Goes Here</a:t>
            </a:r>
          </a:p>
        </p:txBody>
      </p:sp>
      <p:sp>
        <p:nvSpPr>
          <p:cNvPr id="6" name="Text Placeholder 3">
            <a:extLst>
              <a:ext uri="{FF2B5EF4-FFF2-40B4-BE49-F238E27FC236}">
                <a16:creationId xmlns:a16="http://schemas.microsoft.com/office/drawing/2014/main" id="{EB1A3114-7AEE-4E45-977F-C038964ADE5A}"/>
              </a:ext>
            </a:extLst>
          </p:cNvPr>
          <p:cNvSpPr>
            <a:spLocks noGrp="1"/>
          </p:cNvSpPr>
          <p:nvPr>
            <p:ph type="body" sz="quarter" idx="11" hasCustomPrompt="1"/>
          </p:nvPr>
        </p:nvSpPr>
        <p:spPr>
          <a:xfrm>
            <a:off x="1252201" y="1563843"/>
            <a:ext cx="9959137" cy="443861"/>
          </a:xfrm>
          <a:prstGeom prst="rect">
            <a:avLst/>
          </a:prstGeom>
        </p:spPr>
        <p:txBody>
          <a:bodyPr/>
          <a:lstStyle>
            <a:lvl1pPr marL="0" indent="0" algn="l">
              <a:buFontTx/>
              <a:buNone/>
              <a:defRPr sz="2400" b="0" i="0">
                <a:solidFill>
                  <a:srgbClr val="85CBF9"/>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Subhead Goes Here</a:t>
            </a:r>
          </a:p>
        </p:txBody>
      </p:sp>
      <p:sp>
        <p:nvSpPr>
          <p:cNvPr id="8" name="Text Placeholder 3">
            <a:extLst>
              <a:ext uri="{FF2B5EF4-FFF2-40B4-BE49-F238E27FC236}">
                <a16:creationId xmlns:a16="http://schemas.microsoft.com/office/drawing/2014/main" id="{F496BD11-5883-8041-9D86-152A52BB7564}"/>
              </a:ext>
            </a:extLst>
          </p:cNvPr>
          <p:cNvSpPr>
            <a:spLocks noGrp="1"/>
          </p:cNvSpPr>
          <p:nvPr>
            <p:ph type="body" sz="quarter" idx="12" hasCustomPrompt="1"/>
          </p:nvPr>
        </p:nvSpPr>
        <p:spPr>
          <a:xfrm>
            <a:off x="1252201" y="2256183"/>
            <a:ext cx="9959138" cy="3697356"/>
          </a:xfrm>
          <a:prstGeom prst="rect">
            <a:avLst/>
          </a:prstGeom>
        </p:spPr>
        <p:txBody>
          <a:bodyPr/>
          <a:lstStyle>
            <a:lvl1pPr marL="0" indent="0" algn="l">
              <a:lnSpc>
                <a:spcPct val="150000"/>
              </a:lnSpc>
              <a:buFontTx/>
              <a:buNone/>
              <a:defRPr lang="en-US" sz="1800" b="0" i="0" smtClean="0">
                <a:solidFill>
                  <a:schemeClr val="bg1"/>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Curabitur</a:t>
            </a:r>
            <a:r>
              <a:rPr lang="en-US"/>
              <a:t> </a:t>
            </a:r>
            <a:r>
              <a:rPr lang="en-US" err="1"/>
              <a:t>ut</a:t>
            </a:r>
            <a:r>
              <a:rPr lang="en-US"/>
              <a:t> semper </a:t>
            </a:r>
            <a:r>
              <a:rPr lang="en-US" err="1"/>
              <a:t>massa</a:t>
            </a:r>
            <a:r>
              <a:rPr lang="en-US"/>
              <a:t>. </a:t>
            </a:r>
            <a:r>
              <a:rPr lang="en-US" err="1"/>
              <a:t>Praesent</a:t>
            </a:r>
            <a:r>
              <a:rPr lang="en-US"/>
              <a:t> vel </a:t>
            </a:r>
            <a:r>
              <a:rPr lang="en-US" err="1"/>
              <a:t>massa</a:t>
            </a:r>
            <a:r>
              <a:rPr lang="en-US"/>
              <a:t> libero. Nam </a:t>
            </a:r>
            <a:r>
              <a:rPr lang="en-US" err="1"/>
              <a:t>sapien</a:t>
            </a:r>
            <a:r>
              <a:rPr lang="en-US"/>
              <a:t> </a:t>
            </a:r>
            <a:r>
              <a:rPr lang="en-US" err="1"/>
              <a:t>nulla</a:t>
            </a:r>
            <a:r>
              <a:rPr lang="en-US"/>
              <a:t>, </a:t>
            </a:r>
            <a:r>
              <a:rPr lang="en-US" err="1"/>
              <a:t>mollis</a:t>
            </a:r>
            <a:r>
              <a:rPr lang="en-US"/>
              <a:t> in </a:t>
            </a:r>
            <a:r>
              <a:rPr lang="en-US" err="1"/>
              <a:t>volutpat</a:t>
            </a:r>
            <a:r>
              <a:rPr lang="en-US"/>
              <a:t> sed, </a:t>
            </a:r>
            <a:r>
              <a:rPr lang="en-US" err="1"/>
              <a:t>molestie</a:t>
            </a:r>
            <a:r>
              <a:rPr lang="en-US"/>
              <a:t> ac </a:t>
            </a:r>
            <a:r>
              <a:rPr lang="en-US" err="1"/>
              <a:t>quam</a:t>
            </a:r>
            <a:r>
              <a:rPr lang="en-US"/>
              <a:t>. </a:t>
            </a:r>
            <a:r>
              <a:rPr lang="en-US" err="1"/>
              <a:t>Aliquam</a:t>
            </a:r>
            <a:r>
              <a:rPr lang="en-US"/>
              <a:t> pulvinar </a:t>
            </a:r>
            <a:r>
              <a:rPr lang="en-US" err="1"/>
              <a:t>quis</a:t>
            </a:r>
            <a:r>
              <a:rPr lang="en-US"/>
              <a:t> </a:t>
            </a:r>
            <a:r>
              <a:rPr lang="en-US" err="1"/>
              <a:t>felis</a:t>
            </a:r>
            <a:r>
              <a:rPr lang="en-US"/>
              <a:t> at tempus. </a:t>
            </a:r>
            <a:r>
              <a:rPr lang="en-US" err="1"/>
              <a:t>Pellentesque</a:t>
            </a:r>
            <a:r>
              <a:rPr lang="en-US"/>
              <a:t> habitant </a:t>
            </a:r>
            <a:r>
              <a:rPr lang="en-US" err="1"/>
              <a:t>morbi</a:t>
            </a:r>
            <a:r>
              <a:rPr lang="en-US"/>
              <a:t> </a:t>
            </a:r>
            <a:r>
              <a:rPr lang="en-US" err="1"/>
              <a:t>tristique</a:t>
            </a:r>
            <a:r>
              <a:rPr lang="en-US"/>
              <a:t> </a:t>
            </a:r>
            <a:r>
              <a:rPr lang="en-US" err="1"/>
              <a:t>senectus</a:t>
            </a:r>
            <a:r>
              <a:rPr lang="en-US"/>
              <a:t> et </a:t>
            </a:r>
            <a:r>
              <a:rPr lang="en-US" err="1"/>
              <a:t>netus</a:t>
            </a:r>
            <a:r>
              <a:rPr lang="en-US"/>
              <a:t> et </a:t>
            </a:r>
            <a:r>
              <a:rPr lang="en-US" err="1"/>
              <a:t>malesuada</a:t>
            </a:r>
            <a:r>
              <a:rPr lang="en-US"/>
              <a:t> fames ac </a:t>
            </a:r>
            <a:r>
              <a:rPr lang="en-US" err="1"/>
              <a:t>turpis</a:t>
            </a:r>
            <a:r>
              <a:rPr lang="en-US"/>
              <a:t> </a:t>
            </a:r>
            <a:r>
              <a:rPr lang="en-US" err="1"/>
              <a:t>egestas</a:t>
            </a:r>
            <a:r>
              <a:rPr lang="en-US"/>
              <a:t>. Cras vel </a:t>
            </a:r>
            <a:r>
              <a:rPr lang="en-US" err="1"/>
              <a:t>tellus</a:t>
            </a:r>
            <a:r>
              <a:rPr lang="en-US"/>
              <a:t> ex. Sed </a:t>
            </a:r>
            <a:r>
              <a:rPr lang="en-US" err="1"/>
              <a:t>aliquet</a:t>
            </a:r>
            <a:r>
              <a:rPr lang="en-US"/>
              <a:t> </a:t>
            </a:r>
            <a:r>
              <a:rPr lang="en-US" err="1"/>
              <a:t>odio</a:t>
            </a:r>
            <a:r>
              <a:rPr lang="en-US"/>
              <a:t> non cursus </a:t>
            </a:r>
            <a:r>
              <a:rPr lang="en-US" err="1"/>
              <a:t>hendrerit</a:t>
            </a:r>
            <a:r>
              <a:rPr lang="en-US"/>
              <a:t>. </a:t>
            </a:r>
            <a:r>
              <a:rPr lang="en-US" err="1"/>
              <a:t>Phasellus</a:t>
            </a:r>
            <a:r>
              <a:rPr lang="en-US"/>
              <a:t> et </a:t>
            </a:r>
            <a:r>
              <a:rPr lang="en-US" err="1"/>
              <a:t>enim</a:t>
            </a:r>
            <a:r>
              <a:rPr lang="en-US"/>
              <a:t> </a:t>
            </a:r>
            <a:r>
              <a:rPr lang="en-US" err="1"/>
              <a:t>placerat</a:t>
            </a:r>
            <a:r>
              <a:rPr lang="en-US"/>
              <a:t>, </a:t>
            </a:r>
            <a:r>
              <a:rPr lang="en-US" err="1"/>
              <a:t>tristique</a:t>
            </a:r>
            <a:r>
              <a:rPr lang="en-US"/>
              <a:t> </a:t>
            </a:r>
            <a:r>
              <a:rPr lang="en-US" err="1"/>
              <a:t>justo</a:t>
            </a:r>
            <a:r>
              <a:rPr lang="en-US"/>
              <a:t> </a:t>
            </a:r>
            <a:r>
              <a:rPr lang="en-US" err="1"/>
              <a:t>dapibus</a:t>
            </a:r>
            <a:r>
              <a:rPr lang="en-US"/>
              <a:t>, </a:t>
            </a:r>
            <a:r>
              <a:rPr lang="en-US" err="1"/>
              <a:t>euismod</a:t>
            </a:r>
            <a:r>
              <a:rPr lang="en-US"/>
              <a:t> </a:t>
            </a:r>
            <a:r>
              <a:rPr lang="en-US" err="1"/>
              <a:t>turpis</a:t>
            </a:r>
            <a:r>
              <a:rPr lang="en-US"/>
              <a:t>.</a:t>
            </a:r>
          </a:p>
        </p:txBody>
      </p:sp>
      <p:sp>
        <p:nvSpPr>
          <p:cNvPr id="9" name="Slide Number Placeholder 1">
            <a:extLst>
              <a:ext uri="{FF2B5EF4-FFF2-40B4-BE49-F238E27FC236}">
                <a16:creationId xmlns:a16="http://schemas.microsoft.com/office/drawing/2014/main" id="{44768196-3B2A-474B-8166-BC7B1151C2A5}"/>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a:solidFill>
                <a:schemeClr val="bg1">
                  <a:lumMod val="50000"/>
                </a:schemeClr>
              </a:solidFill>
              <a:latin typeface="Barlow Medium" pitchFamily="2" charset="77"/>
            </a:endParaRPr>
          </a:p>
        </p:txBody>
      </p:sp>
      <p:sp>
        <p:nvSpPr>
          <p:cNvPr id="3" name="Rectangle 2">
            <a:extLst>
              <a:ext uri="{FF2B5EF4-FFF2-40B4-BE49-F238E27FC236}">
                <a16:creationId xmlns:a16="http://schemas.microsoft.com/office/drawing/2014/main" id="{7BB58664-0724-11B7-8907-6B3060417D7F}"/>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76767595"/>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Image DA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6323C8-CDD1-114A-A6CF-7B82EFB0F53D}"/>
              </a:ext>
            </a:extLst>
          </p:cNvPr>
          <p:cNvSpPr/>
          <p:nvPr userDrawn="1"/>
        </p:nvSpPr>
        <p:spPr>
          <a:xfrm>
            <a:off x="248478" y="0"/>
            <a:ext cx="11943521"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3">
            <a:extLst>
              <a:ext uri="{FF2B5EF4-FFF2-40B4-BE49-F238E27FC236}">
                <a16:creationId xmlns:a16="http://schemas.microsoft.com/office/drawing/2014/main" id="{C1D5E6D8-68E6-F84E-AD5B-B636A4DB935B}"/>
              </a:ext>
            </a:extLst>
          </p:cNvPr>
          <p:cNvSpPr>
            <a:spLocks noGrp="1"/>
          </p:cNvSpPr>
          <p:nvPr>
            <p:ph type="body" sz="quarter" idx="10" hasCustomPrompt="1"/>
          </p:nvPr>
        </p:nvSpPr>
        <p:spPr>
          <a:xfrm>
            <a:off x="1252201" y="510295"/>
            <a:ext cx="5899226" cy="914400"/>
          </a:xfrm>
          <a:prstGeom prst="rect">
            <a:avLst/>
          </a:prstGeom>
        </p:spPr>
        <p:txBody>
          <a:bodyPr anchor="b"/>
          <a:lstStyle>
            <a:lvl1pPr marL="0" indent="0" algn="l">
              <a:buFontTx/>
              <a:buNone/>
              <a:defRPr sz="40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Title Goes Here</a:t>
            </a:r>
          </a:p>
        </p:txBody>
      </p:sp>
      <p:sp>
        <p:nvSpPr>
          <p:cNvPr id="11" name="Text Placeholder 3">
            <a:extLst>
              <a:ext uri="{FF2B5EF4-FFF2-40B4-BE49-F238E27FC236}">
                <a16:creationId xmlns:a16="http://schemas.microsoft.com/office/drawing/2014/main" id="{C49EF2B1-7256-B346-A7DE-C99D30410986}"/>
              </a:ext>
            </a:extLst>
          </p:cNvPr>
          <p:cNvSpPr>
            <a:spLocks noGrp="1"/>
          </p:cNvSpPr>
          <p:nvPr>
            <p:ph type="body" sz="quarter" idx="11" hasCustomPrompt="1"/>
          </p:nvPr>
        </p:nvSpPr>
        <p:spPr>
          <a:xfrm>
            <a:off x="1252202" y="1563843"/>
            <a:ext cx="5899226" cy="443861"/>
          </a:xfrm>
          <a:prstGeom prst="rect">
            <a:avLst/>
          </a:prstGeom>
        </p:spPr>
        <p:txBody>
          <a:bodyPr/>
          <a:lstStyle>
            <a:lvl1pPr marL="0" indent="0" algn="l">
              <a:buFontTx/>
              <a:buNone/>
              <a:defRPr sz="2400" b="0" i="0">
                <a:solidFill>
                  <a:srgbClr val="85CBF9"/>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Subhead Goes Here</a:t>
            </a:r>
          </a:p>
        </p:txBody>
      </p:sp>
      <p:sp>
        <p:nvSpPr>
          <p:cNvPr id="12" name="Text Placeholder 3">
            <a:extLst>
              <a:ext uri="{FF2B5EF4-FFF2-40B4-BE49-F238E27FC236}">
                <a16:creationId xmlns:a16="http://schemas.microsoft.com/office/drawing/2014/main" id="{10AD604A-1899-C447-ACB4-6A671F649109}"/>
              </a:ext>
            </a:extLst>
          </p:cNvPr>
          <p:cNvSpPr>
            <a:spLocks noGrp="1"/>
          </p:cNvSpPr>
          <p:nvPr>
            <p:ph type="body" sz="quarter" idx="13" hasCustomPrompt="1"/>
          </p:nvPr>
        </p:nvSpPr>
        <p:spPr>
          <a:xfrm>
            <a:off x="1252200" y="2256183"/>
            <a:ext cx="5899227" cy="3697356"/>
          </a:xfrm>
          <a:prstGeom prst="rect">
            <a:avLst/>
          </a:prstGeom>
        </p:spPr>
        <p:txBody>
          <a:bodyPr/>
          <a:lstStyle>
            <a:lvl1pPr marL="0" indent="0" algn="l">
              <a:lnSpc>
                <a:spcPct val="150000"/>
              </a:lnSpc>
              <a:buFontTx/>
              <a:buNone/>
              <a:defRPr lang="en-US" sz="1800" b="0" i="0" smtClean="0">
                <a:solidFill>
                  <a:schemeClr val="bg1"/>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Curabitur</a:t>
            </a:r>
            <a:r>
              <a:rPr lang="en-US"/>
              <a:t> </a:t>
            </a:r>
            <a:r>
              <a:rPr lang="en-US" err="1"/>
              <a:t>ut</a:t>
            </a:r>
            <a:r>
              <a:rPr lang="en-US"/>
              <a:t> semper </a:t>
            </a:r>
            <a:r>
              <a:rPr lang="en-US" err="1"/>
              <a:t>massa</a:t>
            </a:r>
            <a:r>
              <a:rPr lang="en-US"/>
              <a:t>. </a:t>
            </a:r>
            <a:r>
              <a:rPr lang="en-US" err="1"/>
              <a:t>Praesent</a:t>
            </a:r>
            <a:r>
              <a:rPr lang="en-US"/>
              <a:t> vel </a:t>
            </a:r>
            <a:r>
              <a:rPr lang="en-US" err="1"/>
              <a:t>massa</a:t>
            </a:r>
            <a:r>
              <a:rPr lang="en-US"/>
              <a:t> libero. Nam </a:t>
            </a:r>
            <a:r>
              <a:rPr lang="en-US" err="1"/>
              <a:t>sapien</a:t>
            </a:r>
            <a:r>
              <a:rPr lang="en-US"/>
              <a:t> </a:t>
            </a:r>
            <a:r>
              <a:rPr lang="en-US" err="1"/>
              <a:t>nulla</a:t>
            </a:r>
            <a:r>
              <a:rPr lang="en-US"/>
              <a:t>, </a:t>
            </a:r>
            <a:r>
              <a:rPr lang="en-US" err="1"/>
              <a:t>mollis</a:t>
            </a:r>
            <a:r>
              <a:rPr lang="en-US"/>
              <a:t> in </a:t>
            </a:r>
            <a:r>
              <a:rPr lang="en-US" err="1"/>
              <a:t>volutpat</a:t>
            </a:r>
            <a:r>
              <a:rPr lang="en-US"/>
              <a:t> sed, </a:t>
            </a:r>
            <a:r>
              <a:rPr lang="en-US" err="1"/>
              <a:t>molestie</a:t>
            </a:r>
            <a:r>
              <a:rPr lang="en-US"/>
              <a:t> ac </a:t>
            </a:r>
            <a:r>
              <a:rPr lang="en-US" err="1"/>
              <a:t>quam</a:t>
            </a:r>
            <a:r>
              <a:rPr lang="en-US"/>
              <a:t>. </a:t>
            </a:r>
            <a:r>
              <a:rPr lang="en-US" err="1"/>
              <a:t>Aliquam</a:t>
            </a:r>
            <a:r>
              <a:rPr lang="en-US"/>
              <a:t> pulvinar </a:t>
            </a:r>
            <a:r>
              <a:rPr lang="en-US" err="1"/>
              <a:t>quis</a:t>
            </a:r>
            <a:r>
              <a:rPr lang="en-US"/>
              <a:t> </a:t>
            </a:r>
            <a:r>
              <a:rPr lang="en-US" err="1"/>
              <a:t>felis</a:t>
            </a:r>
            <a:r>
              <a:rPr lang="en-US"/>
              <a:t> at tempus. </a:t>
            </a:r>
            <a:r>
              <a:rPr lang="en-US" err="1"/>
              <a:t>Pellentesque</a:t>
            </a:r>
            <a:r>
              <a:rPr lang="en-US"/>
              <a:t> habitant </a:t>
            </a:r>
            <a:r>
              <a:rPr lang="en-US" err="1"/>
              <a:t>morbi</a:t>
            </a:r>
            <a:r>
              <a:rPr lang="en-US"/>
              <a:t> </a:t>
            </a:r>
            <a:r>
              <a:rPr lang="en-US" err="1"/>
              <a:t>tristique</a:t>
            </a:r>
            <a:r>
              <a:rPr lang="en-US"/>
              <a:t> </a:t>
            </a:r>
            <a:r>
              <a:rPr lang="en-US" err="1"/>
              <a:t>senectus</a:t>
            </a:r>
            <a:r>
              <a:rPr lang="en-US"/>
              <a:t> et </a:t>
            </a:r>
            <a:r>
              <a:rPr lang="en-US" err="1"/>
              <a:t>netus</a:t>
            </a:r>
            <a:r>
              <a:rPr lang="en-US"/>
              <a:t> et </a:t>
            </a:r>
            <a:r>
              <a:rPr lang="en-US" err="1"/>
              <a:t>malesuada</a:t>
            </a:r>
            <a:r>
              <a:rPr lang="en-US"/>
              <a:t> fames ac </a:t>
            </a:r>
            <a:r>
              <a:rPr lang="en-US" err="1"/>
              <a:t>turpis</a:t>
            </a:r>
            <a:r>
              <a:rPr lang="en-US"/>
              <a:t> </a:t>
            </a:r>
            <a:r>
              <a:rPr lang="en-US" err="1"/>
              <a:t>egestas</a:t>
            </a:r>
            <a:r>
              <a:rPr lang="en-US"/>
              <a:t>. Cras vel </a:t>
            </a:r>
            <a:r>
              <a:rPr lang="en-US" err="1"/>
              <a:t>tellus</a:t>
            </a:r>
            <a:r>
              <a:rPr lang="en-US"/>
              <a:t> ex. Sed </a:t>
            </a:r>
            <a:r>
              <a:rPr lang="en-US" err="1"/>
              <a:t>aliquet</a:t>
            </a:r>
            <a:r>
              <a:rPr lang="en-US"/>
              <a:t> </a:t>
            </a:r>
            <a:r>
              <a:rPr lang="en-US" err="1"/>
              <a:t>odio</a:t>
            </a:r>
            <a:r>
              <a:rPr lang="en-US"/>
              <a:t> non cursus </a:t>
            </a:r>
            <a:r>
              <a:rPr lang="en-US" err="1"/>
              <a:t>hendrerit</a:t>
            </a:r>
            <a:r>
              <a:rPr lang="en-US"/>
              <a:t>. </a:t>
            </a:r>
            <a:r>
              <a:rPr lang="en-US" err="1"/>
              <a:t>Phasellus</a:t>
            </a:r>
            <a:r>
              <a:rPr lang="en-US"/>
              <a:t> et </a:t>
            </a:r>
            <a:r>
              <a:rPr lang="en-US" err="1"/>
              <a:t>enim</a:t>
            </a:r>
            <a:r>
              <a:rPr lang="en-US"/>
              <a:t> </a:t>
            </a:r>
            <a:r>
              <a:rPr lang="en-US" err="1"/>
              <a:t>placerat</a:t>
            </a:r>
            <a:r>
              <a:rPr lang="en-US"/>
              <a:t>, </a:t>
            </a:r>
            <a:r>
              <a:rPr lang="en-US" err="1"/>
              <a:t>tristique</a:t>
            </a:r>
            <a:r>
              <a:rPr lang="en-US"/>
              <a:t> </a:t>
            </a:r>
            <a:r>
              <a:rPr lang="en-US" err="1"/>
              <a:t>justo</a:t>
            </a:r>
            <a:r>
              <a:rPr lang="en-US"/>
              <a:t> </a:t>
            </a:r>
            <a:r>
              <a:rPr lang="en-US" err="1"/>
              <a:t>dapibus</a:t>
            </a:r>
            <a:r>
              <a:rPr lang="en-US"/>
              <a:t>, </a:t>
            </a:r>
            <a:r>
              <a:rPr lang="en-US" err="1"/>
              <a:t>euismod</a:t>
            </a:r>
            <a:r>
              <a:rPr lang="en-US"/>
              <a:t> </a:t>
            </a:r>
            <a:r>
              <a:rPr lang="en-US" err="1"/>
              <a:t>turpis</a:t>
            </a:r>
            <a:r>
              <a:rPr lang="en-US"/>
              <a:t>.</a:t>
            </a:r>
          </a:p>
        </p:txBody>
      </p:sp>
      <p:sp>
        <p:nvSpPr>
          <p:cNvPr id="13" name="Picture Placeholder 3">
            <a:extLst>
              <a:ext uri="{FF2B5EF4-FFF2-40B4-BE49-F238E27FC236}">
                <a16:creationId xmlns:a16="http://schemas.microsoft.com/office/drawing/2014/main" id="{7334A1C4-5494-824B-AC23-0CE74162D0D0}"/>
              </a:ext>
            </a:extLst>
          </p:cNvPr>
          <p:cNvSpPr>
            <a:spLocks noGrp="1"/>
          </p:cNvSpPr>
          <p:nvPr>
            <p:ph type="pic" sz="quarter" idx="12"/>
          </p:nvPr>
        </p:nvSpPr>
        <p:spPr>
          <a:xfrm>
            <a:off x="7478973" y="0"/>
            <a:ext cx="4713026" cy="6858000"/>
          </a:xfrm>
          <a:prstGeom prst="rect">
            <a:avLst/>
          </a:prstGeom>
          <a:solidFill>
            <a:schemeClr val="bg1">
              <a:lumMod val="85000"/>
            </a:schemeClr>
          </a:solidFill>
        </p:spPr>
        <p:txBody>
          <a:bodyPr/>
          <a:lstStyle/>
          <a:p>
            <a:endParaRPr lang="en-US"/>
          </a:p>
        </p:txBody>
      </p:sp>
      <p:sp>
        <p:nvSpPr>
          <p:cNvPr id="14" name="Slide Number Placeholder 1">
            <a:extLst>
              <a:ext uri="{FF2B5EF4-FFF2-40B4-BE49-F238E27FC236}">
                <a16:creationId xmlns:a16="http://schemas.microsoft.com/office/drawing/2014/main" id="{F2A765E1-13F3-5046-A592-205E96EA8262}"/>
              </a:ext>
            </a:extLst>
          </p:cNvPr>
          <p:cNvSpPr txBox="1">
            <a:spLocks/>
          </p:cNvSpPr>
          <p:nvPr userDrawn="1"/>
        </p:nvSpPr>
        <p:spPr>
          <a:xfrm>
            <a:off x="6582805"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a:solidFill>
                <a:schemeClr val="bg1">
                  <a:lumMod val="50000"/>
                </a:schemeClr>
              </a:solidFill>
              <a:latin typeface="Barlow Medium" pitchFamily="2" charset="77"/>
            </a:endParaRPr>
          </a:p>
        </p:txBody>
      </p:sp>
      <p:sp>
        <p:nvSpPr>
          <p:cNvPr id="3" name="Rectangle 2">
            <a:extLst>
              <a:ext uri="{FF2B5EF4-FFF2-40B4-BE49-F238E27FC236}">
                <a16:creationId xmlns:a16="http://schemas.microsoft.com/office/drawing/2014/main" id="{8E7A7A23-CEBF-1476-2AE3-9A61D5D8CE3D}"/>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749300061"/>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Image 2 DARK (Dar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593AAA6-2441-6641-8FED-64113CC5AC28}"/>
              </a:ext>
            </a:extLst>
          </p:cNvPr>
          <p:cNvSpPr/>
          <p:nvPr userDrawn="1"/>
        </p:nvSpPr>
        <p:spPr>
          <a:xfrm>
            <a:off x="1" y="0"/>
            <a:ext cx="5715000"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1">
            <a:extLst>
              <a:ext uri="{FF2B5EF4-FFF2-40B4-BE49-F238E27FC236}">
                <a16:creationId xmlns:a16="http://schemas.microsoft.com/office/drawing/2014/main" id="{A3D5D8A7-AB1D-EF42-B091-1A0948A2EFCA}"/>
              </a:ext>
            </a:extLst>
          </p:cNvPr>
          <p:cNvSpPr txBox="1">
            <a:spLocks/>
          </p:cNvSpPr>
          <p:nvPr userDrawn="1"/>
        </p:nvSpPr>
        <p:spPr>
          <a:xfrm>
            <a:off x="11540408" y="6298120"/>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a:solidFill>
                <a:schemeClr val="bg1">
                  <a:lumMod val="50000"/>
                </a:schemeClr>
              </a:solidFill>
              <a:latin typeface="Barlow Medium" pitchFamily="2" charset="77"/>
            </a:endParaRPr>
          </a:p>
        </p:txBody>
      </p:sp>
      <p:sp>
        <p:nvSpPr>
          <p:cNvPr id="8" name="Text Placeholder 3">
            <a:extLst>
              <a:ext uri="{FF2B5EF4-FFF2-40B4-BE49-F238E27FC236}">
                <a16:creationId xmlns:a16="http://schemas.microsoft.com/office/drawing/2014/main" id="{776A4104-7F96-6840-B042-FEB770E0704C}"/>
              </a:ext>
            </a:extLst>
          </p:cNvPr>
          <p:cNvSpPr>
            <a:spLocks noGrp="1"/>
          </p:cNvSpPr>
          <p:nvPr>
            <p:ph type="body" sz="quarter" idx="10" hasCustomPrompt="1"/>
          </p:nvPr>
        </p:nvSpPr>
        <p:spPr>
          <a:xfrm>
            <a:off x="1252201" y="2093440"/>
            <a:ext cx="3974892" cy="914400"/>
          </a:xfrm>
          <a:prstGeom prst="rect">
            <a:avLst/>
          </a:prstGeom>
        </p:spPr>
        <p:txBody>
          <a:bodyPr anchor="b"/>
          <a:lstStyle>
            <a:lvl1pPr marL="0" indent="0" algn="l">
              <a:buFontTx/>
              <a:buNone/>
              <a:defRPr sz="40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Title Goes Here</a:t>
            </a:r>
          </a:p>
        </p:txBody>
      </p:sp>
      <p:sp>
        <p:nvSpPr>
          <p:cNvPr id="10" name="Picture Placeholder 3">
            <a:extLst>
              <a:ext uri="{FF2B5EF4-FFF2-40B4-BE49-F238E27FC236}">
                <a16:creationId xmlns:a16="http://schemas.microsoft.com/office/drawing/2014/main" id="{86263582-0C93-B444-9E1F-91B5325F7B57}"/>
              </a:ext>
            </a:extLst>
          </p:cNvPr>
          <p:cNvSpPr>
            <a:spLocks noGrp="1"/>
          </p:cNvSpPr>
          <p:nvPr>
            <p:ph type="pic" sz="quarter" idx="12"/>
          </p:nvPr>
        </p:nvSpPr>
        <p:spPr>
          <a:xfrm>
            <a:off x="5963477" y="0"/>
            <a:ext cx="6228522" cy="6858000"/>
          </a:xfrm>
          <a:prstGeom prst="rect">
            <a:avLst/>
          </a:prstGeom>
          <a:solidFill>
            <a:schemeClr val="bg1">
              <a:lumMod val="85000"/>
            </a:schemeClr>
          </a:solidFill>
        </p:spPr>
        <p:txBody>
          <a:bodyPr/>
          <a:lstStyle/>
          <a:p>
            <a:endParaRPr lang="en-US"/>
          </a:p>
        </p:txBody>
      </p:sp>
      <p:sp>
        <p:nvSpPr>
          <p:cNvPr id="11" name="Slide Number Placeholder 1">
            <a:extLst>
              <a:ext uri="{FF2B5EF4-FFF2-40B4-BE49-F238E27FC236}">
                <a16:creationId xmlns:a16="http://schemas.microsoft.com/office/drawing/2014/main" id="{444ADFBF-16DF-BD4C-A55A-274F7FDA45E7}"/>
              </a:ext>
            </a:extLst>
          </p:cNvPr>
          <p:cNvSpPr txBox="1">
            <a:spLocks/>
          </p:cNvSpPr>
          <p:nvPr userDrawn="1"/>
        </p:nvSpPr>
        <p:spPr>
          <a:xfrm>
            <a:off x="4658467"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a:solidFill>
                <a:schemeClr val="bg1">
                  <a:lumMod val="50000"/>
                </a:schemeClr>
              </a:solidFill>
              <a:latin typeface="Barlow Medium" pitchFamily="2" charset="77"/>
            </a:endParaRPr>
          </a:p>
        </p:txBody>
      </p:sp>
      <p:sp>
        <p:nvSpPr>
          <p:cNvPr id="13" name="Text Placeholder 3">
            <a:extLst>
              <a:ext uri="{FF2B5EF4-FFF2-40B4-BE49-F238E27FC236}">
                <a16:creationId xmlns:a16="http://schemas.microsoft.com/office/drawing/2014/main" id="{4CBC6FE5-04CD-8441-B1AA-27B889CB2D95}"/>
              </a:ext>
            </a:extLst>
          </p:cNvPr>
          <p:cNvSpPr>
            <a:spLocks noGrp="1"/>
          </p:cNvSpPr>
          <p:nvPr>
            <p:ph type="body" sz="quarter" idx="13" hasCustomPrompt="1"/>
          </p:nvPr>
        </p:nvSpPr>
        <p:spPr>
          <a:xfrm>
            <a:off x="1252200" y="3211529"/>
            <a:ext cx="3974893" cy="2452295"/>
          </a:xfrm>
          <a:prstGeom prst="rect">
            <a:avLst/>
          </a:prstGeom>
        </p:spPr>
        <p:txBody>
          <a:bodyPr/>
          <a:lstStyle>
            <a:lvl1pPr marL="0" indent="0" algn="l">
              <a:lnSpc>
                <a:spcPct val="150000"/>
              </a:lnSpc>
              <a:buFontTx/>
              <a:buNone/>
              <a:defRPr lang="en-US" sz="1800" b="0" i="0" smtClean="0">
                <a:solidFill>
                  <a:schemeClr val="bg1"/>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Curabitur</a:t>
            </a:r>
            <a:r>
              <a:rPr lang="en-US"/>
              <a:t> </a:t>
            </a:r>
            <a:r>
              <a:rPr lang="en-US" err="1"/>
              <a:t>ut</a:t>
            </a:r>
            <a:r>
              <a:rPr lang="en-US"/>
              <a:t> semper </a:t>
            </a:r>
            <a:r>
              <a:rPr lang="en-US" err="1"/>
              <a:t>massa</a:t>
            </a:r>
            <a:r>
              <a:rPr lang="en-US"/>
              <a:t>. </a:t>
            </a:r>
            <a:r>
              <a:rPr lang="en-US" err="1"/>
              <a:t>Praesent</a:t>
            </a:r>
            <a:r>
              <a:rPr lang="en-US"/>
              <a:t> vel </a:t>
            </a:r>
            <a:r>
              <a:rPr lang="en-US" err="1"/>
              <a:t>massa</a:t>
            </a:r>
            <a:r>
              <a:rPr lang="en-US"/>
              <a:t> libero. Nam </a:t>
            </a:r>
            <a:r>
              <a:rPr lang="en-US" err="1"/>
              <a:t>sapien</a:t>
            </a:r>
            <a:r>
              <a:rPr lang="en-US"/>
              <a:t> </a:t>
            </a:r>
            <a:r>
              <a:rPr lang="en-US" err="1"/>
              <a:t>nulla</a:t>
            </a:r>
            <a:r>
              <a:rPr lang="en-US"/>
              <a:t>, </a:t>
            </a:r>
            <a:r>
              <a:rPr lang="en-US" err="1"/>
              <a:t>mollis</a:t>
            </a:r>
            <a:r>
              <a:rPr lang="en-US"/>
              <a:t> in </a:t>
            </a:r>
            <a:r>
              <a:rPr lang="en-US" err="1"/>
              <a:t>volutpat</a:t>
            </a:r>
            <a:r>
              <a:rPr lang="en-US"/>
              <a:t> sed, </a:t>
            </a:r>
            <a:r>
              <a:rPr lang="en-US" err="1"/>
              <a:t>molestie</a:t>
            </a:r>
            <a:r>
              <a:rPr lang="en-US"/>
              <a:t> ac </a:t>
            </a:r>
            <a:r>
              <a:rPr lang="en-US" err="1"/>
              <a:t>quam</a:t>
            </a:r>
            <a:r>
              <a:rPr lang="en-US"/>
              <a:t>.</a:t>
            </a:r>
          </a:p>
        </p:txBody>
      </p:sp>
      <p:sp>
        <p:nvSpPr>
          <p:cNvPr id="2" name="Rectangle 1">
            <a:extLst>
              <a:ext uri="{FF2B5EF4-FFF2-40B4-BE49-F238E27FC236}">
                <a16:creationId xmlns:a16="http://schemas.microsoft.com/office/drawing/2014/main" id="{4CECC121-8627-D49A-7E84-50C9C68B0E95}"/>
              </a:ext>
            </a:extLst>
          </p:cNvPr>
          <p:cNvSpPr/>
          <p:nvPr userDrawn="1"/>
        </p:nvSpPr>
        <p:spPr>
          <a:xfrm>
            <a:off x="571500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12058711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t Lef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3DA14CF-B21D-F546-AA16-B23E70970A54}"/>
              </a:ext>
            </a:extLst>
          </p:cNvPr>
          <p:cNvSpPr/>
          <p:nvPr userDrawn="1"/>
        </p:nvSpPr>
        <p:spPr>
          <a:xfrm>
            <a:off x="0" y="0"/>
            <a:ext cx="6172247" cy="6858000"/>
          </a:xfrm>
          <a:prstGeom prst="rect">
            <a:avLst/>
          </a:prstGeom>
          <a:solidFill>
            <a:srgbClr val="F2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7" name="Text Placeholder 3">
            <a:extLst>
              <a:ext uri="{FF2B5EF4-FFF2-40B4-BE49-F238E27FC236}">
                <a16:creationId xmlns:a16="http://schemas.microsoft.com/office/drawing/2014/main" id="{C1E2651D-049E-1644-A8A1-84C9763BBA3F}"/>
              </a:ext>
            </a:extLst>
          </p:cNvPr>
          <p:cNvSpPr>
            <a:spLocks noGrp="1"/>
          </p:cNvSpPr>
          <p:nvPr>
            <p:ph type="body" sz="quarter" idx="10" hasCustomPrompt="1"/>
          </p:nvPr>
        </p:nvSpPr>
        <p:spPr>
          <a:xfrm>
            <a:off x="6947311" y="2093440"/>
            <a:ext cx="3974892"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Title Goes Here</a:t>
            </a:r>
          </a:p>
        </p:txBody>
      </p:sp>
      <p:sp>
        <p:nvSpPr>
          <p:cNvPr id="10" name="Text Placeholder 3">
            <a:extLst>
              <a:ext uri="{FF2B5EF4-FFF2-40B4-BE49-F238E27FC236}">
                <a16:creationId xmlns:a16="http://schemas.microsoft.com/office/drawing/2014/main" id="{90AB00C6-DC55-424E-AA2B-DA0FF5C868CA}"/>
              </a:ext>
            </a:extLst>
          </p:cNvPr>
          <p:cNvSpPr>
            <a:spLocks noGrp="1"/>
          </p:cNvSpPr>
          <p:nvPr>
            <p:ph type="body" sz="quarter" idx="13" hasCustomPrompt="1"/>
          </p:nvPr>
        </p:nvSpPr>
        <p:spPr>
          <a:xfrm>
            <a:off x="6947310" y="3211529"/>
            <a:ext cx="3974893" cy="2452295"/>
          </a:xfrm>
          <a:prstGeom prst="rect">
            <a:avLst/>
          </a:prstGeom>
        </p:spPr>
        <p:txBody>
          <a:bodyPr/>
          <a:lstStyle>
            <a:lvl1pPr marL="0" indent="0" algn="l">
              <a:lnSpc>
                <a:spcPct val="150000"/>
              </a:lnSpc>
              <a:buFontTx/>
              <a:buNone/>
              <a:defRPr lang="en-US" sz="1800" b="0" i="0" smtClean="0">
                <a:solidFill>
                  <a:srgbClr val="00263A"/>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Curabitur</a:t>
            </a:r>
            <a:r>
              <a:rPr lang="en-US"/>
              <a:t> </a:t>
            </a:r>
            <a:r>
              <a:rPr lang="en-US" err="1"/>
              <a:t>ut</a:t>
            </a:r>
            <a:r>
              <a:rPr lang="en-US"/>
              <a:t> semper </a:t>
            </a:r>
            <a:r>
              <a:rPr lang="en-US" err="1"/>
              <a:t>massa</a:t>
            </a:r>
            <a:r>
              <a:rPr lang="en-US"/>
              <a:t>. </a:t>
            </a:r>
            <a:r>
              <a:rPr lang="en-US" err="1"/>
              <a:t>Praesent</a:t>
            </a:r>
            <a:r>
              <a:rPr lang="en-US"/>
              <a:t> vel </a:t>
            </a:r>
            <a:r>
              <a:rPr lang="en-US" err="1"/>
              <a:t>massa</a:t>
            </a:r>
            <a:r>
              <a:rPr lang="en-US"/>
              <a:t> libero. Nam </a:t>
            </a:r>
            <a:r>
              <a:rPr lang="en-US" err="1"/>
              <a:t>sapien</a:t>
            </a:r>
            <a:r>
              <a:rPr lang="en-US"/>
              <a:t> </a:t>
            </a:r>
            <a:r>
              <a:rPr lang="en-US" err="1"/>
              <a:t>nulla</a:t>
            </a:r>
            <a:r>
              <a:rPr lang="en-US"/>
              <a:t>, </a:t>
            </a:r>
            <a:r>
              <a:rPr lang="en-US" err="1"/>
              <a:t>mollis</a:t>
            </a:r>
            <a:r>
              <a:rPr lang="en-US"/>
              <a:t> in </a:t>
            </a:r>
            <a:r>
              <a:rPr lang="en-US" err="1"/>
              <a:t>volutpat</a:t>
            </a:r>
            <a:r>
              <a:rPr lang="en-US"/>
              <a:t> sed, </a:t>
            </a:r>
            <a:r>
              <a:rPr lang="en-US" err="1"/>
              <a:t>molestie</a:t>
            </a:r>
            <a:r>
              <a:rPr lang="en-US"/>
              <a:t> ac </a:t>
            </a:r>
            <a:r>
              <a:rPr lang="en-US" err="1"/>
              <a:t>quam</a:t>
            </a:r>
            <a:r>
              <a:rPr lang="en-US"/>
              <a:t>.</a:t>
            </a:r>
          </a:p>
        </p:txBody>
      </p:sp>
      <p:sp>
        <p:nvSpPr>
          <p:cNvPr id="11" name="Slide Number Placeholder 1">
            <a:extLst>
              <a:ext uri="{FF2B5EF4-FFF2-40B4-BE49-F238E27FC236}">
                <a16:creationId xmlns:a16="http://schemas.microsoft.com/office/drawing/2014/main" id="{334543FF-1550-1A49-BB94-CF1E89EA3CB1}"/>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a:solidFill>
                <a:schemeClr val="bg1">
                  <a:lumMod val="50000"/>
                </a:schemeClr>
              </a:solidFill>
              <a:latin typeface="Barlow Medium" pitchFamily="2" charset="77"/>
            </a:endParaRPr>
          </a:p>
        </p:txBody>
      </p:sp>
      <p:sp>
        <p:nvSpPr>
          <p:cNvPr id="2" name="Rectangle 1">
            <a:extLst>
              <a:ext uri="{FF2B5EF4-FFF2-40B4-BE49-F238E27FC236}">
                <a16:creationId xmlns:a16="http://schemas.microsoft.com/office/drawing/2014/main" id="{E5C3A9BC-2E5C-974F-87AB-7266F15B289D}"/>
              </a:ext>
            </a:extLst>
          </p:cNvPr>
          <p:cNvSpPr/>
          <p:nvPr userDrawn="1"/>
        </p:nvSpPr>
        <p:spPr>
          <a:xfrm>
            <a:off x="6172247"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964061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Point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A77853-5DF7-E24D-ABD8-66DD178A4469}"/>
              </a:ext>
            </a:extLst>
          </p:cNvPr>
          <p:cNvSpPr/>
          <p:nvPr userDrawn="1"/>
        </p:nvSpPr>
        <p:spPr>
          <a:xfrm>
            <a:off x="0" y="0"/>
            <a:ext cx="12192000" cy="6858000"/>
          </a:xfrm>
          <a:prstGeom prst="rect">
            <a:avLst/>
          </a:prstGeom>
          <a:solidFill>
            <a:srgbClr val="F2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Slide Number Placeholder 1">
            <a:extLst>
              <a:ext uri="{FF2B5EF4-FFF2-40B4-BE49-F238E27FC236}">
                <a16:creationId xmlns:a16="http://schemas.microsoft.com/office/drawing/2014/main" id="{F67D525C-8BBA-F247-AA11-AA101339C356}"/>
              </a:ext>
            </a:extLst>
          </p:cNvPr>
          <p:cNvSpPr txBox="1">
            <a:spLocks/>
          </p:cNvSpPr>
          <p:nvPr userDrawn="1"/>
        </p:nvSpPr>
        <p:spPr>
          <a:xfrm>
            <a:off x="11540408" y="6298119"/>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a:solidFill>
                <a:schemeClr val="bg1">
                  <a:lumMod val="50000"/>
                </a:schemeClr>
              </a:solidFill>
              <a:latin typeface="Barlow Medium" pitchFamily="2" charset="77"/>
            </a:endParaRPr>
          </a:p>
        </p:txBody>
      </p:sp>
      <p:sp>
        <p:nvSpPr>
          <p:cNvPr id="12" name="Text Placeholder 3">
            <a:extLst>
              <a:ext uri="{FF2B5EF4-FFF2-40B4-BE49-F238E27FC236}">
                <a16:creationId xmlns:a16="http://schemas.microsoft.com/office/drawing/2014/main" id="{FB4BDEDC-491F-1846-9FEF-44453BCB20D0}"/>
              </a:ext>
            </a:extLst>
          </p:cNvPr>
          <p:cNvSpPr>
            <a:spLocks noGrp="1"/>
          </p:cNvSpPr>
          <p:nvPr>
            <p:ph type="body" sz="quarter" idx="10" hasCustomPrompt="1"/>
          </p:nvPr>
        </p:nvSpPr>
        <p:spPr>
          <a:xfrm>
            <a:off x="248478" y="617002"/>
            <a:ext cx="11943521" cy="914400"/>
          </a:xfrm>
          <a:prstGeom prst="rect">
            <a:avLst/>
          </a:prstGeom>
        </p:spPr>
        <p:txBody>
          <a:bodyPr anchor="b"/>
          <a:lstStyle>
            <a:lvl1pPr marL="0" indent="0" algn="ctr">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Title Goes Here</a:t>
            </a:r>
          </a:p>
        </p:txBody>
      </p:sp>
      <p:sp>
        <p:nvSpPr>
          <p:cNvPr id="13" name="Text Placeholder 3">
            <a:extLst>
              <a:ext uri="{FF2B5EF4-FFF2-40B4-BE49-F238E27FC236}">
                <a16:creationId xmlns:a16="http://schemas.microsoft.com/office/drawing/2014/main" id="{0A332EC9-FF9B-7548-9B8F-61BEE0A01E23}"/>
              </a:ext>
            </a:extLst>
          </p:cNvPr>
          <p:cNvSpPr>
            <a:spLocks noGrp="1"/>
          </p:cNvSpPr>
          <p:nvPr>
            <p:ph type="body" sz="quarter" idx="13" hasCustomPrompt="1"/>
          </p:nvPr>
        </p:nvSpPr>
        <p:spPr>
          <a:xfrm>
            <a:off x="704010" y="4302104"/>
            <a:ext cx="3217577" cy="1536699"/>
          </a:xfrm>
          <a:prstGeom prst="rect">
            <a:avLst/>
          </a:prstGeom>
        </p:spPr>
        <p:txBody>
          <a:bodyPr/>
          <a:lstStyle>
            <a:lvl1pPr marL="0" indent="0" algn="ctr">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Update Icons As Needed.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Curabitur</a:t>
            </a:r>
            <a:r>
              <a:rPr lang="en-US"/>
              <a:t> </a:t>
            </a:r>
            <a:r>
              <a:rPr lang="en-US" err="1"/>
              <a:t>ut</a:t>
            </a:r>
            <a:r>
              <a:rPr lang="en-US"/>
              <a:t> semper </a:t>
            </a:r>
            <a:r>
              <a:rPr lang="en-US" err="1"/>
              <a:t>massa</a:t>
            </a:r>
            <a:r>
              <a:rPr lang="en-US"/>
              <a:t>.</a:t>
            </a:r>
          </a:p>
        </p:txBody>
      </p:sp>
      <p:sp>
        <p:nvSpPr>
          <p:cNvPr id="14" name="Text Placeholder 3">
            <a:extLst>
              <a:ext uri="{FF2B5EF4-FFF2-40B4-BE49-F238E27FC236}">
                <a16:creationId xmlns:a16="http://schemas.microsoft.com/office/drawing/2014/main" id="{89893FBA-6CAE-4F4C-8662-9E88A0C955A8}"/>
              </a:ext>
            </a:extLst>
          </p:cNvPr>
          <p:cNvSpPr>
            <a:spLocks noGrp="1"/>
          </p:cNvSpPr>
          <p:nvPr>
            <p:ph type="body" sz="quarter" idx="14" hasCustomPrompt="1"/>
          </p:nvPr>
        </p:nvSpPr>
        <p:spPr>
          <a:xfrm>
            <a:off x="8322831" y="4302104"/>
            <a:ext cx="3217577" cy="1536699"/>
          </a:xfrm>
          <a:prstGeom prst="rect">
            <a:avLst/>
          </a:prstGeom>
        </p:spPr>
        <p:txBody>
          <a:bodyPr/>
          <a:lstStyle>
            <a:lvl1pPr marL="0" indent="0" algn="ctr">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Update Icons As Needed.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Curabitur</a:t>
            </a:r>
            <a:r>
              <a:rPr lang="en-US"/>
              <a:t> </a:t>
            </a:r>
            <a:r>
              <a:rPr lang="en-US" err="1"/>
              <a:t>ut</a:t>
            </a:r>
            <a:r>
              <a:rPr lang="en-US"/>
              <a:t> semper </a:t>
            </a:r>
            <a:r>
              <a:rPr lang="en-US" err="1"/>
              <a:t>massa</a:t>
            </a:r>
            <a:r>
              <a:rPr lang="en-US"/>
              <a:t>.</a:t>
            </a:r>
          </a:p>
        </p:txBody>
      </p:sp>
      <p:sp>
        <p:nvSpPr>
          <p:cNvPr id="15" name="Text Placeholder 3">
            <a:extLst>
              <a:ext uri="{FF2B5EF4-FFF2-40B4-BE49-F238E27FC236}">
                <a16:creationId xmlns:a16="http://schemas.microsoft.com/office/drawing/2014/main" id="{35F8BDD1-05B9-9F4D-B7F5-5887640309C9}"/>
              </a:ext>
            </a:extLst>
          </p:cNvPr>
          <p:cNvSpPr>
            <a:spLocks noGrp="1"/>
          </p:cNvSpPr>
          <p:nvPr>
            <p:ph type="body" sz="quarter" idx="15" hasCustomPrompt="1"/>
          </p:nvPr>
        </p:nvSpPr>
        <p:spPr>
          <a:xfrm>
            <a:off x="4513421" y="4302104"/>
            <a:ext cx="3217577" cy="1536699"/>
          </a:xfrm>
          <a:prstGeom prst="rect">
            <a:avLst/>
          </a:prstGeom>
        </p:spPr>
        <p:txBody>
          <a:bodyPr/>
          <a:lstStyle>
            <a:lvl1pPr marL="0" indent="0" algn="ctr">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Update Icons As Needed.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Curabitur</a:t>
            </a:r>
            <a:r>
              <a:rPr lang="en-US"/>
              <a:t> </a:t>
            </a:r>
            <a:r>
              <a:rPr lang="en-US" err="1"/>
              <a:t>ut</a:t>
            </a:r>
            <a:r>
              <a:rPr lang="en-US"/>
              <a:t> semper </a:t>
            </a:r>
            <a:r>
              <a:rPr lang="en-US" err="1"/>
              <a:t>massa</a:t>
            </a:r>
            <a:r>
              <a:rPr lang="en-US"/>
              <a:t>.</a:t>
            </a:r>
          </a:p>
        </p:txBody>
      </p:sp>
      <p:sp>
        <p:nvSpPr>
          <p:cNvPr id="5" name="Rectangle 4">
            <a:extLst>
              <a:ext uri="{FF2B5EF4-FFF2-40B4-BE49-F238E27FC236}">
                <a16:creationId xmlns:a16="http://schemas.microsoft.com/office/drawing/2014/main" id="{5DE16A54-8B26-562B-F4CE-EFA38C3D2F5C}"/>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2291492906"/>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phic On Righ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A77853-5DF7-E24D-ABD8-66DD178A4469}"/>
              </a:ext>
            </a:extLst>
          </p:cNvPr>
          <p:cNvSpPr/>
          <p:nvPr userDrawn="1"/>
        </p:nvSpPr>
        <p:spPr>
          <a:xfrm>
            <a:off x="0" y="0"/>
            <a:ext cx="12192000" cy="6858000"/>
          </a:xfrm>
          <a:prstGeom prst="rect">
            <a:avLst/>
          </a:prstGeom>
          <a:solidFill>
            <a:srgbClr val="F2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Slide Number Placeholder 1">
            <a:extLst>
              <a:ext uri="{FF2B5EF4-FFF2-40B4-BE49-F238E27FC236}">
                <a16:creationId xmlns:a16="http://schemas.microsoft.com/office/drawing/2014/main" id="{F67D525C-8BBA-F247-AA11-AA101339C356}"/>
              </a:ext>
            </a:extLst>
          </p:cNvPr>
          <p:cNvSpPr txBox="1">
            <a:spLocks/>
          </p:cNvSpPr>
          <p:nvPr userDrawn="1"/>
        </p:nvSpPr>
        <p:spPr>
          <a:xfrm>
            <a:off x="11540408" y="6298119"/>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a:solidFill>
                <a:schemeClr val="bg1">
                  <a:lumMod val="50000"/>
                </a:schemeClr>
              </a:solidFill>
              <a:latin typeface="Barlow Medium" pitchFamily="2" charset="77"/>
            </a:endParaRPr>
          </a:p>
        </p:txBody>
      </p:sp>
      <p:sp>
        <p:nvSpPr>
          <p:cNvPr id="5" name="Text Placeholder 3">
            <a:extLst>
              <a:ext uri="{FF2B5EF4-FFF2-40B4-BE49-F238E27FC236}">
                <a16:creationId xmlns:a16="http://schemas.microsoft.com/office/drawing/2014/main" id="{9745CFA6-0AE7-A846-92E4-06559FF51D20}"/>
              </a:ext>
            </a:extLst>
          </p:cNvPr>
          <p:cNvSpPr>
            <a:spLocks noGrp="1"/>
          </p:cNvSpPr>
          <p:nvPr>
            <p:ph type="body" sz="quarter" idx="10" hasCustomPrompt="1"/>
          </p:nvPr>
        </p:nvSpPr>
        <p:spPr>
          <a:xfrm>
            <a:off x="1252201" y="1007252"/>
            <a:ext cx="4492616"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Title Goes Here</a:t>
            </a:r>
          </a:p>
        </p:txBody>
      </p:sp>
      <p:sp>
        <p:nvSpPr>
          <p:cNvPr id="6" name="Text Placeholder 3">
            <a:extLst>
              <a:ext uri="{FF2B5EF4-FFF2-40B4-BE49-F238E27FC236}">
                <a16:creationId xmlns:a16="http://schemas.microsoft.com/office/drawing/2014/main" id="{EAE8EC7F-4DF0-2045-B52C-C6AFC00301F3}"/>
              </a:ext>
            </a:extLst>
          </p:cNvPr>
          <p:cNvSpPr>
            <a:spLocks noGrp="1"/>
          </p:cNvSpPr>
          <p:nvPr>
            <p:ph type="body" sz="quarter" idx="11" hasCustomPrompt="1"/>
          </p:nvPr>
        </p:nvSpPr>
        <p:spPr>
          <a:xfrm>
            <a:off x="1252202" y="2060800"/>
            <a:ext cx="4492615" cy="443861"/>
          </a:xfrm>
          <a:prstGeom prst="rect">
            <a:avLst/>
          </a:prstGeom>
        </p:spPr>
        <p:txBody>
          <a:bodyPr/>
          <a:lstStyle>
            <a:lvl1pPr marL="0" indent="0" algn="l">
              <a:buFontTx/>
              <a:buNone/>
              <a:defRPr sz="2400" b="0" i="0">
                <a:solidFill>
                  <a:srgbClr val="0072CE"/>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Subhead Goes Here</a:t>
            </a:r>
          </a:p>
        </p:txBody>
      </p:sp>
      <p:sp>
        <p:nvSpPr>
          <p:cNvPr id="7" name="Text Placeholder 3">
            <a:extLst>
              <a:ext uri="{FF2B5EF4-FFF2-40B4-BE49-F238E27FC236}">
                <a16:creationId xmlns:a16="http://schemas.microsoft.com/office/drawing/2014/main" id="{C345692D-602B-A94D-A86D-507CB1044549}"/>
              </a:ext>
            </a:extLst>
          </p:cNvPr>
          <p:cNvSpPr>
            <a:spLocks noGrp="1"/>
          </p:cNvSpPr>
          <p:nvPr>
            <p:ph type="body" sz="quarter" idx="13" hasCustomPrompt="1"/>
          </p:nvPr>
        </p:nvSpPr>
        <p:spPr>
          <a:xfrm>
            <a:off x="1252200" y="2753140"/>
            <a:ext cx="4492617" cy="3697356"/>
          </a:xfrm>
          <a:prstGeom prst="rect">
            <a:avLst/>
          </a:prstGeom>
        </p:spPr>
        <p:txBody>
          <a:bodyPr/>
          <a:lstStyle>
            <a:lvl1pPr marL="0" indent="0" algn="l">
              <a:lnSpc>
                <a:spcPct val="150000"/>
              </a:lnSpc>
              <a:buFontTx/>
              <a:buNone/>
              <a:defRPr lang="en-US" sz="1800" b="0" i="0" smtClean="0">
                <a:solidFill>
                  <a:srgbClr val="00263A"/>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Curabitur</a:t>
            </a:r>
            <a:r>
              <a:rPr lang="en-US"/>
              <a:t> </a:t>
            </a:r>
            <a:r>
              <a:rPr lang="en-US" err="1"/>
              <a:t>ut</a:t>
            </a:r>
            <a:r>
              <a:rPr lang="en-US"/>
              <a:t> semper </a:t>
            </a:r>
            <a:r>
              <a:rPr lang="en-US" err="1"/>
              <a:t>massa</a:t>
            </a:r>
            <a:r>
              <a:rPr lang="en-US"/>
              <a:t>. </a:t>
            </a:r>
            <a:r>
              <a:rPr lang="en-US" err="1"/>
              <a:t>Praesent</a:t>
            </a:r>
            <a:r>
              <a:rPr lang="en-US"/>
              <a:t> vel </a:t>
            </a:r>
            <a:r>
              <a:rPr lang="en-US" err="1"/>
              <a:t>massa</a:t>
            </a:r>
            <a:r>
              <a:rPr lang="en-US"/>
              <a:t> libero. Nam </a:t>
            </a:r>
            <a:r>
              <a:rPr lang="en-US" err="1"/>
              <a:t>sapien</a:t>
            </a:r>
            <a:r>
              <a:rPr lang="en-US"/>
              <a:t> </a:t>
            </a:r>
            <a:r>
              <a:rPr lang="en-US" err="1"/>
              <a:t>nulla</a:t>
            </a:r>
            <a:r>
              <a:rPr lang="en-US"/>
              <a:t>, </a:t>
            </a:r>
            <a:r>
              <a:rPr lang="en-US" err="1"/>
              <a:t>mollis</a:t>
            </a:r>
            <a:r>
              <a:rPr lang="en-US"/>
              <a:t> in </a:t>
            </a:r>
            <a:r>
              <a:rPr lang="en-US" err="1"/>
              <a:t>volutpat</a:t>
            </a:r>
            <a:r>
              <a:rPr lang="en-US"/>
              <a:t> sed, </a:t>
            </a:r>
            <a:r>
              <a:rPr lang="en-US" err="1"/>
              <a:t>molestie</a:t>
            </a:r>
            <a:r>
              <a:rPr lang="en-US"/>
              <a:t> ac </a:t>
            </a:r>
            <a:r>
              <a:rPr lang="en-US" err="1"/>
              <a:t>quam</a:t>
            </a:r>
            <a:r>
              <a:rPr lang="en-US"/>
              <a:t>. </a:t>
            </a:r>
            <a:r>
              <a:rPr lang="en-US" err="1"/>
              <a:t>Aliquam</a:t>
            </a:r>
            <a:r>
              <a:rPr lang="en-US"/>
              <a:t> pulvinar </a:t>
            </a:r>
            <a:r>
              <a:rPr lang="en-US" err="1"/>
              <a:t>quis</a:t>
            </a:r>
            <a:r>
              <a:rPr lang="en-US"/>
              <a:t> </a:t>
            </a:r>
            <a:r>
              <a:rPr lang="en-US" err="1"/>
              <a:t>felis</a:t>
            </a:r>
            <a:r>
              <a:rPr lang="en-US"/>
              <a:t> at tempus. </a:t>
            </a:r>
            <a:r>
              <a:rPr lang="en-US" err="1"/>
              <a:t>Pellentesque</a:t>
            </a:r>
            <a:r>
              <a:rPr lang="en-US"/>
              <a:t> habitant </a:t>
            </a:r>
            <a:r>
              <a:rPr lang="en-US" err="1"/>
              <a:t>morbi</a:t>
            </a:r>
            <a:r>
              <a:rPr lang="en-US"/>
              <a:t> </a:t>
            </a:r>
            <a:r>
              <a:rPr lang="en-US" err="1"/>
              <a:t>tristique</a:t>
            </a:r>
            <a:r>
              <a:rPr lang="en-US"/>
              <a:t> </a:t>
            </a:r>
            <a:r>
              <a:rPr lang="en-US" err="1"/>
              <a:t>senectus</a:t>
            </a:r>
            <a:r>
              <a:rPr lang="en-US"/>
              <a:t> et </a:t>
            </a:r>
            <a:r>
              <a:rPr lang="en-US" err="1"/>
              <a:t>netus</a:t>
            </a:r>
            <a:r>
              <a:rPr lang="en-US"/>
              <a:t> et </a:t>
            </a:r>
            <a:r>
              <a:rPr lang="en-US" err="1"/>
              <a:t>malesuada</a:t>
            </a:r>
            <a:r>
              <a:rPr lang="en-US"/>
              <a:t> fames ac </a:t>
            </a:r>
            <a:r>
              <a:rPr lang="en-US" err="1"/>
              <a:t>turpis</a:t>
            </a:r>
            <a:r>
              <a:rPr lang="en-US"/>
              <a:t> </a:t>
            </a:r>
            <a:r>
              <a:rPr lang="en-US" err="1"/>
              <a:t>egestas</a:t>
            </a:r>
            <a:r>
              <a:rPr lang="en-US"/>
              <a:t>. </a:t>
            </a:r>
          </a:p>
        </p:txBody>
      </p:sp>
      <p:sp>
        <p:nvSpPr>
          <p:cNvPr id="8" name="Rectangle 7">
            <a:extLst>
              <a:ext uri="{FF2B5EF4-FFF2-40B4-BE49-F238E27FC236}">
                <a16:creationId xmlns:a16="http://schemas.microsoft.com/office/drawing/2014/main" id="{66A1410B-E5E3-7B46-9FDC-A759A513030D}"/>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675263697"/>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31A94A5-2BD2-E7AC-5FFC-4F40E5A779F2}"/>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4" name="Graphic 13">
            <a:extLst>
              <a:ext uri="{FF2B5EF4-FFF2-40B4-BE49-F238E27FC236}">
                <a16:creationId xmlns:a16="http://schemas.microsoft.com/office/drawing/2014/main" id="{80C02146-C635-CF4B-9274-67624C680709}"/>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309703" y="220155"/>
            <a:ext cx="1754119" cy="378198"/>
          </a:xfrm>
          <a:prstGeom prst="rect">
            <a:avLst/>
          </a:prstGeom>
        </p:spPr>
      </p:pic>
      <p:sp>
        <p:nvSpPr>
          <p:cNvPr id="6" name="Text Placeholder 6">
            <a:extLst>
              <a:ext uri="{FF2B5EF4-FFF2-40B4-BE49-F238E27FC236}">
                <a16:creationId xmlns:a16="http://schemas.microsoft.com/office/drawing/2014/main" id="{9497B82E-3D79-5340-9BB0-5A74D1BB410A}"/>
              </a:ext>
            </a:extLst>
          </p:cNvPr>
          <p:cNvSpPr txBox="1">
            <a:spLocks/>
          </p:cNvSpPr>
          <p:nvPr userDrawn="1"/>
        </p:nvSpPr>
        <p:spPr>
          <a:xfrm>
            <a:off x="2477291" y="3095871"/>
            <a:ext cx="7239993" cy="66625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5400" b="1" i="0" spc="20">
                <a:solidFill>
                  <a:schemeClr val="bg1"/>
                </a:solidFill>
                <a:latin typeface="Objektiv Mk2" panose="020B0602020204020203" pitchFamily="34" charset="0"/>
                <a:cs typeface="Objektiv Mk2" panose="020B0602020204020203" pitchFamily="34" charset="0"/>
              </a:rPr>
              <a:t>Thank you</a:t>
            </a:r>
          </a:p>
        </p:txBody>
      </p:sp>
    </p:spTree>
    <p:extLst>
      <p:ext uri="{BB962C8B-B14F-4D97-AF65-F5344CB8AC3E}">
        <p14:creationId xmlns:p14="http://schemas.microsoft.com/office/powerpoint/2010/main" val="240025574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83FBE2-7FD5-7FC9-0F2B-FAD2293F8EC8}"/>
              </a:ext>
            </a:extLst>
          </p:cNvPr>
          <p:cNvSpPr/>
          <p:nvPr userDrawn="1"/>
        </p:nvSpPr>
        <p:spPr>
          <a:xfrm>
            <a:off x="0" y="1"/>
            <a:ext cx="12192000" cy="6857999"/>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F3142A4-289C-75ED-83B2-29664EFC3129}"/>
              </a:ext>
            </a:extLst>
          </p:cNvPr>
          <p:cNvPicPr>
            <a:picLocks noChangeAspect="1"/>
          </p:cNvPicPr>
          <p:nvPr userDrawn="1"/>
        </p:nvPicPr>
        <p:blipFill>
          <a:blip r:embed="rId2"/>
          <a:stretch>
            <a:fillRect/>
          </a:stretch>
        </p:blipFill>
        <p:spPr>
          <a:xfrm>
            <a:off x="0" y="1"/>
            <a:ext cx="12191998" cy="6857999"/>
          </a:xfrm>
          <a:prstGeom prst="rect">
            <a:avLst/>
          </a:prstGeom>
        </p:spPr>
      </p:pic>
      <p:pic>
        <p:nvPicPr>
          <p:cNvPr id="14" name="Graphic 13">
            <a:extLst>
              <a:ext uri="{FF2B5EF4-FFF2-40B4-BE49-F238E27FC236}">
                <a16:creationId xmlns:a16="http://schemas.microsoft.com/office/drawing/2014/main" id="{80C02146-C635-CF4B-9274-67624C680709}"/>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10010295" y="6243268"/>
            <a:ext cx="1754119" cy="378198"/>
          </a:xfrm>
          <a:prstGeom prst="rect">
            <a:avLst/>
          </a:prstGeom>
        </p:spPr>
      </p:pic>
      <p:sp>
        <p:nvSpPr>
          <p:cNvPr id="6" name="Text Placeholder 6">
            <a:extLst>
              <a:ext uri="{FF2B5EF4-FFF2-40B4-BE49-F238E27FC236}">
                <a16:creationId xmlns:a16="http://schemas.microsoft.com/office/drawing/2014/main" id="{9497B82E-3D79-5340-9BB0-5A74D1BB410A}"/>
              </a:ext>
            </a:extLst>
          </p:cNvPr>
          <p:cNvSpPr txBox="1">
            <a:spLocks/>
          </p:cNvSpPr>
          <p:nvPr userDrawn="1"/>
        </p:nvSpPr>
        <p:spPr>
          <a:xfrm>
            <a:off x="2242921" y="3895165"/>
            <a:ext cx="4050303" cy="66625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00000"/>
              </a:lnSpc>
              <a:buFont typeface="Arial" panose="020B0604020202020204" pitchFamily="34" charset="0"/>
              <a:buNone/>
            </a:pPr>
            <a:r>
              <a:rPr lang="en-US" sz="6600" b="1" i="0" spc="20">
                <a:solidFill>
                  <a:schemeClr val="bg1"/>
                </a:solidFill>
                <a:latin typeface="Objektiv Mk2" panose="020B0602020204020203" pitchFamily="34" charset="0"/>
                <a:cs typeface="Objektiv Mk2" panose="020B0602020204020203" pitchFamily="34" charset="0"/>
              </a:rPr>
              <a:t>Q</a:t>
            </a:r>
            <a:r>
              <a:rPr lang="en-US" sz="6600" b="1" i="0" spc="20">
                <a:solidFill>
                  <a:srgbClr val="85CBF9"/>
                </a:solidFill>
                <a:latin typeface="Objektiv Mk2" panose="020B0602020204020203" pitchFamily="34" charset="0"/>
                <a:cs typeface="Objektiv Mk2" panose="020B0602020204020203" pitchFamily="34" charset="0"/>
              </a:rPr>
              <a:t>&amp;</a:t>
            </a:r>
            <a:r>
              <a:rPr lang="en-US" sz="6600" b="1" i="0" spc="20">
                <a:solidFill>
                  <a:schemeClr val="bg1"/>
                </a:solidFill>
                <a:latin typeface="Objektiv Mk2" panose="020B0602020204020203" pitchFamily="34" charset="0"/>
                <a:cs typeface="Objektiv Mk2" panose="020B0602020204020203" pitchFamily="34" charset="0"/>
              </a:rPr>
              <a:t>A</a:t>
            </a:r>
          </a:p>
        </p:txBody>
      </p:sp>
    </p:spTree>
    <p:extLst>
      <p:ext uri="{BB962C8B-B14F-4D97-AF65-F5344CB8AC3E}">
        <p14:creationId xmlns:p14="http://schemas.microsoft.com/office/powerpoint/2010/main" val="346063269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18BD70-B2A2-864F-9E71-B9C0B176AE3C}"/>
              </a:ext>
            </a:extLst>
          </p:cNvPr>
          <p:cNvSpPr/>
          <p:nvPr userDrawn="1"/>
        </p:nvSpPr>
        <p:spPr>
          <a:xfrm>
            <a:off x="5118652" y="0"/>
            <a:ext cx="7093225" cy="6858000"/>
          </a:xfrm>
          <a:prstGeom prst="rect">
            <a:avLst/>
          </a:prstGeom>
          <a:solidFill>
            <a:srgbClr val="DDE5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66B0A98-AA7F-E144-B2E7-6DDA04D8511C}"/>
              </a:ext>
            </a:extLst>
          </p:cNvPr>
          <p:cNvSpPr/>
          <p:nvPr userDrawn="1"/>
        </p:nvSpPr>
        <p:spPr>
          <a:xfrm>
            <a:off x="0" y="1"/>
            <a:ext cx="5118652" cy="6857999"/>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6">
            <a:extLst>
              <a:ext uri="{FF2B5EF4-FFF2-40B4-BE49-F238E27FC236}">
                <a16:creationId xmlns:a16="http://schemas.microsoft.com/office/drawing/2014/main" id="{35941547-2B5E-164F-ABF4-CC9EC2940809}"/>
              </a:ext>
            </a:extLst>
          </p:cNvPr>
          <p:cNvSpPr txBox="1">
            <a:spLocks/>
          </p:cNvSpPr>
          <p:nvPr userDrawn="1"/>
        </p:nvSpPr>
        <p:spPr>
          <a:xfrm>
            <a:off x="1009198" y="2943281"/>
            <a:ext cx="2533124" cy="97143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4000" b="1" i="0" spc="20">
                <a:solidFill>
                  <a:schemeClr val="bg1"/>
                </a:solidFill>
                <a:latin typeface="Objektiv Mk2" panose="020B0602020204020203" pitchFamily="34" charset="0"/>
                <a:cs typeface="Objektiv Mk2" panose="020B0602020204020203" pitchFamily="34" charset="0"/>
              </a:rPr>
              <a:t>Agenda</a:t>
            </a:r>
          </a:p>
        </p:txBody>
      </p:sp>
      <p:sp>
        <p:nvSpPr>
          <p:cNvPr id="12" name="Text Placeholder 11">
            <a:extLst>
              <a:ext uri="{FF2B5EF4-FFF2-40B4-BE49-F238E27FC236}">
                <a16:creationId xmlns:a16="http://schemas.microsoft.com/office/drawing/2014/main" id="{124CEAC8-E0C6-6B47-A612-086940906F48}"/>
              </a:ext>
            </a:extLst>
          </p:cNvPr>
          <p:cNvSpPr>
            <a:spLocks noGrp="1"/>
          </p:cNvSpPr>
          <p:nvPr>
            <p:ph type="body" sz="quarter" idx="10" hasCustomPrompt="1"/>
          </p:nvPr>
        </p:nvSpPr>
        <p:spPr>
          <a:xfrm>
            <a:off x="5655365" y="935038"/>
            <a:ext cx="6536635" cy="5197475"/>
          </a:xfrm>
          <a:prstGeom prst="rect">
            <a:avLst/>
          </a:prstGeom>
        </p:spPr>
        <p:txBody>
          <a:bodyPr anchor="ctr"/>
          <a:lstStyle>
            <a:lvl1pPr marL="457200" indent="-457200">
              <a:lnSpc>
                <a:spcPct val="150000"/>
              </a:lnSpc>
              <a:buFont typeface="+mj-lt"/>
              <a:buAutoNum type="arabicPeriod"/>
              <a:defRPr sz="2400" b="0" i="0">
                <a:latin typeface="+mn-lt"/>
              </a:defRPr>
            </a:lvl1pPr>
          </a:lstStyle>
          <a:p>
            <a:pPr lvl="0"/>
            <a:r>
              <a:rPr lang="en-US"/>
              <a:t>Item 1</a:t>
            </a:r>
          </a:p>
          <a:p>
            <a:pPr lvl="0"/>
            <a:r>
              <a:rPr lang="en-US"/>
              <a:t>Item 2</a:t>
            </a:r>
          </a:p>
          <a:p>
            <a:pPr lvl="0"/>
            <a:r>
              <a:rPr lang="en-US"/>
              <a:t>Item 3</a:t>
            </a:r>
          </a:p>
        </p:txBody>
      </p:sp>
      <p:sp>
        <p:nvSpPr>
          <p:cNvPr id="13" name="Slide Number Placeholder 1">
            <a:extLst>
              <a:ext uri="{FF2B5EF4-FFF2-40B4-BE49-F238E27FC236}">
                <a16:creationId xmlns:a16="http://schemas.microsoft.com/office/drawing/2014/main" id="{B0FF4422-86A9-3346-82A9-EE5A6CCD8236}"/>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a:solidFill>
                <a:schemeClr val="bg1">
                  <a:lumMod val="50000"/>
                </a:schemeClr>
              </a:solidFill>
              <a:latin typeface="Barlow Medium" pitchFamily="2" charset="77"/>
            </a:endParaRPr>
          </a:p>
        </p:txBody>
      </p:sp>
      <p:pic>
        <p:nvPicPr>
          <p:cNvPr id="4" name="Picture 3">
            <a:extLst>
              <a:ext uri="{FF2B5EF4-FFF2-40B4-BE49-F238E27FC236}">
                <a16:creationId xmlns:a16="http://schemas.microsoft.com/office/drawing/2014/main" id="{F184621B-958E-68F0-46E8-F78CAAFF124E}"/>
              </a:ext>
            </a:extLst>
          </p:cNvPr>
          <p:cNvPicPr>
            <a:picLocks noChangeAspect="1"/>
          </p:cNvPicPr>
          <p:nvPr userDrawn="1"/>
        </p:nvPicPr>
        <p:blipFill>
          <a:blip r:embed="rId2"/>
          <a:stretch>
            <a:fillRect/>
          </a:stretch>
        </p:blipFill>
        <p:spPr>
          <a:xfrm>
            <a:off x="3725655" y="-1"/>
            <a:ext cx="1524000" cy="6858000"/>
          </a:xfrm>
          <a:prstGeom prst="rect">
            <a:avLst/>
          </a:prstGeom>
        </p:spPr>
      </p:pic>
    </p:spTree>
    <p:extLst>
      <p:ext uri="{BB962C8B-B14F-4D97-AF65-F5344CB8AC3E}">
        <p14:creationId xmlns:p14="http://schemas.microsoft.com/office/powerpoint/2010/main" val="1829101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3E411E-3E5B-194B-9666-97429BADBB6A}"/>
              </a:ext>
            </a:extLst>
          </p:cNvPr>
          <p:cNvSpPr/>
          <p:nvPr userDrawn="1"/>
        </p:nvSpPr>
        <p:spPr>
          <a:xfrm>
            <a:off x="1" y="0"/>
            <a:ext cx="12192000" cy="6858000"/>
          </a:xfrm>
          <a:prstGeom prst="rect">
            <a:avLst/>
          </a:prstGeom>
          <a:solidFill>
            <a:srgbClr val="007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AB9FA33F-48F4-4743-8108-614BCCFD19E8}"/>
              </a:ext>
            </a:extLst>
          </p:cNvPr>
          <p:cNvSpPr>
            <a:spLocks noGrp="1"/>
          </p:cNvSpPr>
          <p:nvPr>
            <p:ph type="body" sz="quarter" idx="10" hasCustomPrompt="1"/>
          </p:nvPr>
        </p:nvSpPr>
        <p:spPr>
          <a:xfrm>
            <a:off x="2474714" y="2388790"/>
            <a:ext cx="5436834" cy="914400"/>
          </a:xfrm>
          <a:prstGeom prst="rect">
            <a:avLst/>
          </a:prstGeom>
        </p:spPr>
        <p:txBody>
          <a:bodyPr anchor="b"/>
          <a:lstStyle>
            <a:lvl1pPr marL="0" indent="0" algn="l">
              <a:buFontTx/>
              <a:buNone/>
              <a:defRPr sz="48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Title 1</a:t>
            </a:r>
          </a:p>
        </p:txBody>
      </p:sp>
      <p:sp>
        <p:nvSpPr>
          <p:cNvPr id="6" name="Text Placeholder 3">
            <a:extLst>
              <a:ext uri="{FF2B5EF4-FFF2-40B4-BE49-F238E27FC236}">
                <a16:creationId xmlns:a16="http://schemas.microsoft.com/office/drawing/2014/main" id="{B0E85B8C-0D1B-A24D-A84A-5B340A3D81D4}"/>
              </a:ext>
            </a:extLst>
          </p:cNvPr>
          <p:cNvSpPr>
            <a:spLocks noGrp="1"/>
          </p:cNvSpPr>
          <p:nvPr>
            <p:ph type="body" sz="quarter" idx="11" hasCustomPrompt="1"/>
          </p:nvPr>
        </p:nvSpPr>
        <p:spPr>
          <a:xfrm>
            <a:off x="2474715" y="3442338"/>
            <a:ext cx="5436834" cy="914400"/>
          </a:xfrm>
          <a:prstGeom prst="rect">
            <a:avLst/>
          </a:prstGeom>
        </p:spPr>
        <p:txBody>
          <a:bodyPr/>
          <a:lstStyle>
            <a:lvl1pPr marL="0" indent="0" algn="l">
              <a:buFontTx/>
              <a:buNone/>
              <a:defRPr sz="2400" b="0" i="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Subhead Goes Here</a:t>
            </a:r>
          </a:p>
        </p:txBody>
      </p:sp>
      <p:pic>
        <p:nvPicPr>
          <p:cNvPr id="2" name="Picture 1">
            <a:extLst>
              <a:ext uri="{FF2B5EF4-FFF2-40B4-BE49-F238E27FC236}">
                <a16:creationId xmlns:a16="http://schemas.microsoft.com/office/drawing/2014/main" id="{9BBBB54C-F50E-1C44-A277-17EC580509A9}"/>
              </a:ext>
            </a:extLst>
          </p:cNvPr>
          <p:cNvPicPr>
            <a:picLocks noChangeAspect="1"/>
          </p:cNvPicPr>
          <p:nvPr userDrawn="1"/>
        </p:nvPicPr>
        <p:blipFill>
          <a:blip r:embed="rId2"/>
          <a:stretch>
            <a:fillRect/>
          </a:stretch>
        </p:blipFill>
        <p:spPr>
          <a:xfrm>
            <a:off x="8896350" y="13338"/>
            <a:ext cx="3295650" cy="6858000"/>
          </a:xfrm>
          <a:prstGeom prst="rect">
            <a:avLst/>
          </a:prstGeom>
        </p:spPr>
      </p:pic>
      <p:pic>
        <p:nvPicPr>
          <p:cNvPr id="8" name="Picture 7">
            <a:extLst>
              <a:ext uri="{FF2B5EF4-FFF2-40B4-BE49-F238E27FC236}">
                <a16:creationId xmlns:a16="http://schemas.microsoft.com/office/drawing/2014/main" id="{C3EAE9CF-7C82-AA43-B8D7-5087D5310BBE}"/>
              </a:ext>
            </a:extLst>
          </p:cNvPr>
          <p:cNvPicPr>
            <a:picLocks noChangeAspect="1"/>
          </p:cNvPicPr>
          <p:nvPr userDrawn="1"/>
        </p:nvPicPr>
        <p:blipFill>
          <a:blip r:embed="rId3"/>
          <a:stretch>
            <a:fillRect/>
          </a:stretch>
        </p:blipFill>
        <p:spPr>
          <a:xfrm>
            <a:off x="221422" y="6145695"/>
            <a:ext cx="533952" cy="533952"/>
          </a:xfrm>
          <a:prstGeom prst="rect">
            <a:avLst/>
          </a:prstGeom>
        </p:spPr>
      </p:pic>
    </p:spTree>
    <p:extLst>
      <p:ext uri="{BB962C8B-B14F-4D97-AF65-F5344CB8AC3E}">
        <p14:creationId xmlns:p14="http://schemas.microsoft.com/office/powerpoint/2010/main" val="37827904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3E411E-3E5B-194B-9666-97429BADBB6A}"/>
              </a:ext>
            </a:extLst>
          </p:cNvPr>
          <p:cNvSpPr/>
          <p:nvPr userDrawn="1"/>
        </p:nvSpPr>
        <p:spPr>
          <a:xfrm>
            <a:off x="0" y="0"/>
            <a:ext cx="12192000" cy="6871338"/>
          </a:xfrm>
          <a:prstGeom prst="rect">
            <a:avLst/>
          </a:prstGeom>
          <a:solidFill>
            <a:srgbClr val="753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53BBD"/>
              </a:solidFill>
            </a:endParaRPr>
          </a:p>
        </p:txBody>
      </p:sp>
      <p:sp>
        <p:nvSpPr>
          <p:cNvPr id="4" name="Text Placeholder 3">
            <a:extLst>
              <a:ext uri="{FF2B5EF4-FFF2-40B4-BE49-F238E27FC236}">
                <a16:creationId xmlns:a16="http://schemas.microsoft.com/office/drawing/2014/main" id="{AB9FA33F-48F4-4743-8108-614BCCFD19E8}"/>
              </a:ext>
            </a:extLst>
          </p:cNvPr>
          <p:cNvSpPr>
            <a:spLocks noGrp="1"/>
          </p:cNvSpPr>
          <p:nvPr>
            <p:ph type="body" sz="quarter" idx="10" hasCustomPrompt="1"/>
          </p:nvPr>
        </p:nvSpPr>
        <p:spPr>
          <a:xfrm>
            <a:off x="2474714" y="2388790"/>
            <a:ext cx="5436834" cy="914400"/>
          </a:xfrm>
          <a:prstGeom prst="rect">
            <a:avLst/>
          </a:prstGeom>
        </p:spPr>
        <p:txBody>
          <a:bodyPr anchor="b"/>
          <a:lstStyle>
            <a:lvl1pPr marL="0" indent="0" algn="l">
              <a:buFontTx/>
              <a:buNone/>
              <a:defRPr sz="48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Title 2</a:t>
            </a:r>
          </a:p>
        </p:txBody>
      </p:sp>
      <p:sp>
        <p:nvSpPr>
          <p:cNvPr id="6" name="Text Placeholder 3">
            <a:extLst>
              <a:ext uri="{FF2B5EF4-FFF2-40B4-BE49-F238E27FC236}">
                <a16:creationId xmlns:a16="http://schemas.microsoft.com/office/drawing/2014/main" id="{B0E85B8C-0D1B-A24D-A84A-5B340A3D81D4}"/>
              </a:ext>
            </a:extLst>
          </p:cNvPr>
          <p:cNvSpPr>
            <a:spLocks noGrp="1"/>
          </p:cNvSpPr>
          <p:nvPr>
            <p:ph type="body" sz="quarter" idx="11" hasCustomPrompt="1"/>
          </p:nvPr>
        </p:nvSpPr>
        <p:spPr>
          <a:xfrm>
            <a:off x="2474715" y="3442338"/>
            <a:ext cx="5436834" cy="914400"/>
          </a:xfrm>
          <a:prstGeom prst="rect">
            <a:avLst/>
          </a:prstGeom>
        </p:spPr>
        <p:txBody>
          <a:bodyPr/>
          <a:lstStyle>
            <a:lvl1pPr marL="0" indent="0" algn="l">
              <a:buFontTx/>
              <a:buNone/>
              <a:defRPr sz="2400" b="0" i="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Subhead Goes Here</a:t>
            </a:r>
          </a:p>
        </p:txBody>
      </p:sp>
      <p:pic>
        <p:nvPicPr>
          <p:cNvPr id="2" name="Picture 1">
            <a:extLst>
              <a:ext uri="{FF2B5EF4-FFF2-40B4-BE49-F238E27FC236}">
                <a16:creationId xmlns:a16="http://schemas.microsoft.com/office/drawing/2014/main" id="{9BBBB54C-F50E-1C44-A277-17EC580509A9}"/>
              </a:ext>
            </a:extLst>
          </p:cNvPr>
          <p:cNvPicPr>
            <a:picLocks noChangeAspect="1"/>
          </p:cNvPicPr>
          <p:nvPr userDrawn="1"/>
        </p:nvPicPr>
        <p:blipFill>
          <a:blip r:embed="rId2"/>
          <a:stretch>
            <a:fillRect/>
          </a:stretch>
        </p:blipFill>
        <p:spPr>
          <a:xfrm>
            <a:off x="8896350" y="13338"/>
            <a:ext cx="3295650" cy="6858000"/>
          </a:xfrm>
          <a:prstGeom prst="rect">
            <a:avLst/>
          </a:prstGeom>
        </p:spPr>
      </p:pic>
      <p:pic>
        <p:nvPicPr>
          <p:cNvPr id="8" name="Picture 7">
            <a:extLst>
              <a:ext uri="{FF2B5EF4-FFF2-40B4-BE49-F238E27FC236}">
                <a16:creationId xmlns:a16="http://schemas.microsoft.com/office/drawing/2014/main" id="{C3EAE9CF-7C82-AA43-B8D7-5087D5310BBE}"/>
              </a:ext>
            </a:extLst>
          </p:cNvPr>
          <p:cNvPicPr>
            <a:picLocks noChangeAspect="1"/>
          </p:cNvPicPr>
          <p:nvPr userDrawn="1"/>
        </p:nvPicPr>
        <p:blipFill>
          <a:blip r:embed="rId3"/>
          <a:stretch>
            <a:fillRect/>
          </a:stretch>
        </p:blipFill>
        <p:spPr>
          <a:xfrm>
            <a:off x="221422" y="6145695"/>
            <a:ext cx="533952" cy="533952"/>
          </a:xfrm>
          <a:prstGeom prst="rect">
            <a:avLst/>
          </a:prstGeom>
        </p:spPr>
      </p:pic>
    </p:spTree>
    <p:extLst>
      <p:ext uri="{BB962C8B-B14F-4D97-AF65-F5344CB8AC3E}">
        <p14:creationId xmlns:p14="http://schemas.microsoft.com/office/powerpoint/2010/main" val="64710739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3E411E-3E5B-194B-9666-97429BADBB6A}"/>
              </a:ext>
            </a:extLst>
          </p:cNvPr>
          <p:cNvSpPr/>
          <p:nvPr userDrawn="1"/>
        </p:nvSpPr>
        <p:spPr>
          <a:xfrm>
            <a:off x="0" y="0"/>
            <a:ext cx="12192000" cy="6858000"/>
          </a:xfrm>
          <a:prstGeom prst="rect">
            <a:avLst/>
          </a:prstGeom>
          <a:solidFill>
            <a:srgbClr val="009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53BBD"/>
              </a:solidFill>
            </a:endParaRPr>
          </a:p>
        </p:txBody>
      </p:sp>
      <p:sp>
        <p:nvSpPr>
          <p:cNvPr id="4" name="Text Placeholder 3">
            <a:extLst>
              <a:ext uri="{FF2B5EF4-FFF2-40B4-BE49-F238E27FC236}">
                <a16:creationId xmlns:a16="http://schemas.microsoft.com/office/drawing/2014/main" id="{AB9FA33F-48F4-4743-8108-614BCCFD19E8}"/>
              </a:ext>
            </a:extLst>
          </p:cNvPr>
          <p:cNvSpPr>
            <a:spLocks noGrp="1"/>
          </p:cNvSpPr>
          <p:nvPr>
            <p:ph type="body" sz="quarter" idx="10" hasCustomPrompt="1"/>
          </p:nvPr>
        </p:nvSpPr>
        <p:spPr>
          <a:xfrm>
            <a:off x="2474714" y="2388790"/>
            <a:ext cx="5436834" cy="914400"/>
          </a:xfrm>
          <a:prstGeom prst="rect">
            <a:avLst/>
          </a:prstGeom>
        </p:spPr>
        <p:txBody>
          <a:bodyPr anchor="b"/>
          <a:lstStyle>
            <a:lvl1pPr marL="0" indent="0" algn="l">
              <a:buFontTx/>
              <a:buNone/>
              <a:defRPr sz="48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Title 3</a:t>
            </a:r>
          </a:p>
        </p:txBody>
      </p:sp>
      <p:sp>
        <p:nvSpPr>
          <p:cNvPr id="6" name="Text Placeholder 3">
            <a:extLst>
              <a:ext uri="{FF2B5EF4-FFF2-40B4-BE49-F238E27FC236}">
                <a16:creationId xmlns:a16="http://schemas.microsoft.com/office/drawing/2014/main" id="{B0E85B8C-0D1B-A24D-A84A-5B340A3D81D4}"/>
              </a:ext>
            </a:extLst>
          </p:cNvPr>
          <p:cNvSpPr>
            <a:spLocks noGrp="1"/>
          </p:cNvSpPr>
          <p:nvPr>
            <p:ph type="body" sz="quarter" idx="11" hasCustomPrompt="1"/>
          </p:nvPr>
        </p:nvSpPr>
        <p:spPr>
          <a:xfrm>
            <a:off x="2474715" y="3442338"/>
            <a:ext cx="5436834" cy="914400"/>
          </a:xfrm>
          <a:prstGeom prst="rect">
            <a:avLst/>
          </a:prstGeom>
        </p:spPr>
        <p:txBody>
          <a:bodyPr/>
          <a:lstStyle>
            <a:lvl1pPr marL="0" indent="0" algn="l">
              <a:buFontTx/>
              <a:buNone/>
              <a:defRPr sz="2400" b="0" i="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Subhead Goes Here</a:t>
            </a:r>
          </a:p>
        </p:txBody>
      </p:sp>
      <p:pic>
        <p:nvPicPr>
          <p:cNvPr id="2" name="Picture 1">
            <a:extLst>
              <a:ext uri="{FF2B5EF4-FFF2-40B4-BE49-F238E27FC236}">
                <a16:creationId xmlns:a16="http://schemas.microsoft.com/office/drawing/2014/main" id="{9BBBB54C-F50E-1C44-A277-17EC580509A9}"/>
              </a:ext>
            </a:extLst>
          </p:cNvPr>
          <p:cNvPicPr>
            <a:picLocks noChangeAspect="1"/>
          </p:cNvPicPr>
          <p:nvPr userDrawn="1"/>
        </p:nvPicPr>
        <p:blipFill>
          <a:blip r:embed="rId2"/>
          <a:stretch>
            <a:fillRect/>
          </a:stretch>
        </p:blipFill>
        <p:spPr>
          <a:xfrm>
            <a:off x="8896350" y="13338"/>
            <a:ext cx="3295650" cy="6858000"/>
          </a:xfrm>
          <a:prstGeom prst="rect">
            <a:avLst/>
          </a:prstGeom>
        </p:spPr>
      </p:pic>
      <p:pic>
        <p:nvPicPr>
          <p:cNvPr id="8" name="Picture 7">
            <a:extLst>
              <a:ext uri="{FF2B5EF4-FFF2-40B4-BE49-F238E27FC236}">
                <a16:creationId xmlns:a16="http://schemas.microsoft.com/office/drawing/2014/main" id="{C3EAE9CF-7C82-AA43-B8D7-5087D5310BBE}"/>
              </a:ext>
            </a:extLst>
          </p:cNvPr>
          <p:cNvPicPr>
            <a:picLocks noChangeAspect="1"/>
          </p:cNvPicPr>
          <p:nvPr userDrawn="1"/>
        </p:nvPicPr>
        <p:blipFill>
          <a:blip r:embed="rId3"/>
          <a:stretch>
            <a:fillRect/>
          </a:stretch>
        </p:blipFill>
        <p:spPr>
          <a:xfrm>
            <a:off x="221422" y="6145695"/>
            <a:ext cx="533952" cy="533952"/>
          </a:xfrm>
          <a:prstGeom prst="rect">
            <a:avLst/>
          </a:prstGeom>
        </p:spPr>
      </p:pic>
    </p:spTree>
    <p:extLst>
      <p:ext uri="{BB962C8B-B14F-4D97-AF65-F5344CB8AC3E}">
        <p14:creationId xmlns:p14="http://schemas.microsoft.com/office/powerpoint/2010/main" val="42840296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4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A7F0963-32F7-7644-8381-63718DAD9CC2}"/>
              </a:ext>
            </a:extLst>
          </p:cNvPr>
          <p:cNvSpPr/>
          <p:nvPr userDrawn="1"/>
        </p:nvSpPr>
        <p:spPr>
          <a:xfrm>
            <a:off x="0" y="0"/>
            <a:ext cx="12192000"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53BBD"/>
              </a:solidFill>
            </a:endParaRPr>
          </a:p>
        </p:txBody>
      </p:sp>
      <p:pic>
        <p:nvPicPr>
          <p:cNvPr id="3" name="Picture 2">
            <a:extLst>
              <a:ext uri="{FF2B5EF4-FFF2-40B4-BE49-F238E27FC236}">
                <a16:creationId xmlns:a16="http://schemas.microsoft.com/office/drawing/2014/main" id="{C4976CF0-DA6D-E692-B1A8-0BEAC840098F}"/>
              </a:ext>
            </a:extLst>
          </p:cNvPr>
          <p:cNvPicPr>
            <a:picLocks noChangeAspect="1"/>
          </p:cNvPicPr>
          <p:nvPr userDrawn="1"/>
        </p:nvPicPr>
        <p:blipFill>
          <a:blip r:embed="rId2"/>
          <a:stretch>
            <a:fillRect/>
          </a:stretch>
        </p:blipFill>
        <p:spPr>
          <a:xfrm flipH="1">
            <a:off x="0" y="0"/>
            <a:ext cx="12192000" cy="6858000"/>
          </a:xfrm>
          <a:prstGeom prst="rect">
            <a:avLst/>
          </a:prstGeom>
        </p:spPr>
      </p:pic>
      <p:sp>
        <p:nvSpPr>
          <p:cNvPr id="7" name="Text Placeholder 3">
            <a:extLst>
              <a:ext uri="{FF2B5EF4-FFF2-40B4-BE49-F238E27FC236}">
                <a16:creationId xmlns:a16="http://schemas.microsoft.com/office/drawing/2014/main" id="{0B2FBD51-6EAB-D249-B4EA-6B88C502E39C}"/>
              </a:ext>
            </a:extLst>
          </p:cNvPr>
          <p:cNvSpPr>
            <a:spLocks noGrp="1"/>
          </p:cNvSpPr>
          <p:nvPr>
            <p:ph type="body" sz="quarter" idx="10" hasCustomPrompt="1"/>
          </p:nvPr>
        </p:nvSpPr>
        <p:spPr>
          <a:xfrm>
            <a:off x="6211818" y="3340100"/>
            <a:ext cx="3608034" cy="914400"/>
          </a:xfrm>
          <a:prstGeom prst="rect">
            <a:avLst/>
          </a:prstGeom>
        </p:spPr>
        <p:txBody>
          <a:bodyPr anchor="b"/>
          <a:lstStyle>
            <a:lvl1pPr marL="0" indent="0" algn="l">
              <a:buFontTx/>
              <a:buNone/>
              <a:defRPr sz="4800" b="1" i="0">
                <a:solidFill>
                  <a:schemeClr val="bg1"/>
                </a:solidFill>
                <a:latin typeface="Objektiv Mk2 SemiBold" panose="020B0602020204020203" pitchFamily="34" charset="0"/>
                <a:cs typeface="Objektiv Mk2 SemiBold"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Title 4</a:t>
            </a:r>
          </a:p>
        </p:txBody>
      </p:sp>
      <p:sp>
        <p:nvSpPr>
          <p:cNvPr id="8" name="Text Placeholder 3">
            <a:extLst>
              <a:ext uri="{FF2B5EF4-FFF2-40B4-BE49-F238E27FC236}">
                <a16:creationId xmlns:a16="http://schemas.microsoft.com/office/drawing/2014/main" id="{32770889-B1C5-2B4F-A297-B6633156A62A}"/>
              </a:ext>
            </a:extLst>
          </p:cNvPr>
          <p:cNvSpPr>
            <a:spLocks noGrp="1"/>
          </p:cNvSpPr>
          <p:nvPr>
            <p:ph type="body" sz="quarter" idx="11" hasCustomPrompt="1"/>
          </p:nvPr>
        </p:nvSpPr>
        <p:spPr>
          <a:xfrm>
            <a:off x="6211819" y="4393648"/>
            <a:ext cx="3608034" cy="914400"/>
          </a:xfrm>
          <a:prstGeom prst="rect">
            <a:avLst/>
          </a:prstGeom>
        </p:spPr>
        <p:txBody>
          <a:bodyPr/>
          <a:lstStyle>
            <a:lvl1pPr marL="0" indent="0" algn="l">
              <a:buFontTx/>
              <a:buNone/>
              <a:defRPr sz="2400" b="0" i="0">
                <a:solidFill>
                  <a:srgbClr val="85CBF9"/>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Subhead Goes Here</a:t>
            </a:r>
          </a:p>
        </p:txBody>
      </p:sp>
      <p:sp>
        <p:nvSpPr>
          <p:cNvPr id="4" name="Picture Placeholder 3">
            <a:extLst>
              <a:ext uri="{FF2B5EF4-FFF2-40B4-BE49-F238E27FC236}">
                <a16:creationId xmlns:a16="http://schemas.microsoft.com/office/drawing/2014/main" id="{EB1FD39F-2181-9041-AF80-15C7C6867177}"/>
              </a:ext>
            </a:extLst>
          </p:cNvPr>
          <p:cNvSpPr>
            <a:spLocks noGrp="1"/>
          </p:cNvSpPr>
          <p:nvPr>
            <p:ph type="pic" sz="quarter" idx="12"/>
          </p:nvPr>
        </p:nvSpPr>
        <p:spPr>
          <a:xfrm>
            <a:off x="506909" y="756203"/>
            <a:ext cx="5257787" cy="4779893"/>
          </a:xfrm>
          <a:prstGeom prst="rect">
            <a:avLst/>
          </a:prstGeom>
          <a:solidFill>
            <a:schemeClr val="bg1">
              <a:lumMod val="85000"/>
            </a:schemeClr>
          </a:solidFill>
        </p:spPr>
        <p:txBody>
          <a:bodyPr/>
          <a:lstStyle/>
          <a:p>
            <a:endParaRPr lang="en-US"/>
          </a:p>
        </p:txBody>
      </p:sp>
    </p:spTree>
    <p:extLst>
      <p:ext uri="{BB962C8B-B14F-4D97-AF65-F5344CB8AC3E}">
        <p14:creationId xmlns:p14="http://schemas.microsoft.com/office/powerpoint/2010/main" val="49171311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505E49E-A279-7D4F-BFBD-C8680CF57D0D}"/>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 name="Text Placeholder 3">
            <a:extLst>
              <a:ext uri="{FF2B5EF4-FFF2-40B4-BE49-F238E27FC236}">
                <a16:creationId xmlns:a16="http://schemas.microsoft.com/office/drawing/2014/main" id="{1B63AAD1-2908-6547-8526-E0B2858821EC}"/>
              </a:ext>
            </a:extLst>
          </p:cNvPr>
          <p:cNvSpPr>
            <a:spLocks noGrp="1"/>
          </p:cNvSpPr>
          <p:nvPr>
            <p:ph type="body" sz="quarter" idx="10" hasCustomPrompt="1"/>
          </p:nvPr>
        </p:nvSpPr>
        <p:spPr>
          <a:xfrm>
            <a:off x="1252200" y="510295"/>
            <a:ext cx="9959137"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Title Goes Here</a:t>
            </a:r>
          </a:p>
        </p:txBody>
      </p:sp>
      <p:sp>
        <p:nvSpPr>
          <p:cNvPr id="6" name="Text Placeholder 3">
            <a:extLst>
              <a:ext uri="{FF2B5EF4-FFF2-40B4-BE49-F238E27FC236}">
                <a16:creationId xmlns:a16="http://schemas.microsoft.com/office/drawing/2014/main" id="{EB1A3114-7AEE-4E45-977F-C038964ADE5A}"/>
              </a:ext>
            </a:extLst>
          </p:cNvPr>
          <p:cNvSpPr>
            <a:spLocks noGrp="1"/>
          </p:cNvSpPr>
          <p:nvPr>
            <p:ph type="body" sz="quarter" idx="11" hasCustomPrompt="1"/>
          </p:nvPr>
        </p:nvSpPr>
        <p:spPr>
          <a:xfrm>
            <a:off x="1252201" y="1563843"/>
            <a:ext cx="9959137" cy="443861"/>
          </a:xfrm>
          <a:prstGeom prst="rect">
            <a:avLst/>
          </a:prstGeom>
        </p:spPr>
        <p:txBody>
          <a:bodyPr/>
          <a:lstStyle>
            <a:lvl1pPr marL="0" indent="0" algn="l">
              <a:buFontTx/>
              <a:buNone/>
              <a:defRPr sz="2400" b="0" i="0">
                <a:solidFill>
                  <a:srgbClr val="0072CE"/>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Subhead Goes Here</a:t>
            </a:r>
          </a:p>
        </p:txBody>
      </p:sp>
      <p:sp>
        <p:nvSpPr>
          <p:cNvPr id="7" name="Text Placeholder 3">
            <a:extLst>
              <a:ext uri="{FF2B5EF4-FFF2-40B4-BE49-F238E27FC236}">
                <a16:creationId xmlns:a16="http://schemas.microsoft.com/office/drawing/2014/main" id="{B4D8B1E5-499E-E549-911E-192E2FDA90FA}"/>
              </a:ext>
            </a:extLst>
          </p:cNvPr>
          <p:cNvSpPr>
            <a:spLocks noGrp="1"/>
          </p:cNvSpPr>
          <p:nvPr>
            <p:ph type="body" sz="quarter" idx="12" hasCustomPrompt="1"/>
          </p:nvPr>
        </p:nvSpPr>
        <p:spPr>
          <a:xfrm>
            <a:off x="1252201" y="2256183"/>
            <a:ext cx="9959138" cy="3697356"/>
          </a:xfrm>
          <a:prstGeom prst="rect">
            <a:avLst/>
          </a:prstGeom>
        </p:spPr>
        <p:txBody>
          <a:bodyPr/>
          <a:lstStyle>
            <a:lvl1pPr marL="0" indent="0" algn="l">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Curabitur</a:t>
            </a:r>
            <a:r>
              <a:rPr lang="en-US"/>
              <a:t> </a:t>
            </a:r>
            <a:r>
              <a:rPr lang="en-US" err="1"/>
              <a:t>ut</a:t>
            </a:r>
            <a:r>
              <a:rPr lang="en-US"/>
              <a:t> semper </a:t>
            </a:r>
            <a:r>
              <a:rPr lang="en-US" err="1"/>
              <a:t>massa</a:t>
            </a:r>
            <a:r>
              <a:rPr lang="en-US"/>
              <a:t>. </a:t>
            </a:r>
            <a:r>
              <a:rPr lang="en-US" err="1"/>
              <a:t>Praesent</a:t>
            </a:r>
            <a:r>
              <a:rPr lang="en-US"/>
              <a:t> vel </a:t>
            </a:r>
            <a:r>
              <a:rPr lang="en-US" err="1"/>
              <a:t>massa</a:t>
            </a:r>
            <a:r>
              <a:rPr lang="en-US"/>
              <a:t> libero. Nam </a:t>
            </a:r>
            <a:r>
              <a:rPr lang="en-US" err="1"/>
              <a:t>sapien</a:t>
            </a:r>
            <a:r>
              <a:rPr lang="en-US"/>
              <a:t> </a:t>
            </a:r>
            <a:r>
              <a:rPr lang="en-US" err="1"/>
              <a:t>nulla</a:t>
            </a:r>
            <a:r>
              <a:rPr lang="en-US"/>
              <a:t>, </a:t>
            </a:r>
            <a:r>
              <a:rPr lang="en-US" err="1"/>
              <a:t>mollis</a:t>
            </a:r>
            <a:r>
              <a:rPr lang="en-US"/>
              <a:t> in </a:t>
            </a:r>
            <a:r>
              <a:rPr lang="en-US" err="1"/>
              <a:t>volutpat</a:t>
            </a:r>
            <a:r>
              <a:rPr lang="en-US"/>
              <a:t> sed, </a:t>
            </a:r>
            <a:r>
              <a:rPr lang="en-US" err="1"/>
              <a:t>molestie</a:t>
            </a:r>
            <a:r>
              <a:rPr lang="en-US"/>
              <a:t> ac </a:t>
            </a:r>
            <a:r>
              <a:rPr lang="en-US" err="1"/>
              <a:t>quam</a:t>
            </a:r>
            <a:r>
              <a:rPr lang="en-US"/>
              <a:t>. </a:t>
            </a:r>
            <a:r>
              <a:rPr lang="en-US" err="1"/>
              <a:t>Aliquam</a:t>
            </a:r>
            <a:r>
              <a:rPr lang="en-US"/>
              <a:t> pulvinar </a:t>
            </a:r>
            <a:r>
              <a:rPr lang="en-US" err="1"/>
              <a:t>quis</a:t>
            </a:r>
            <a:r>
              <a:rPr lang="en-US"/>
              <a:t> </a:t>
            </a:r>
            <a:r>
              <a:rPr lang="en-US" err="1"/>
              <a:t>felis</a:t>
            </a:r>
            <a:r>
              <a:rPr lang="en-US"/>
              <a:t> at tempus. </a:t>
            </a:r>
            <a:r>
              <a:rPr lang="en-US" err="1"/>
              <a:t>Pellentesque</a:t>
            </a:r>
            <a:r>
              <a:rPr lang="en-US"/>
              <a:t> habitant </a:t>
            </a:r>
            <a:r>
              <a:rPr lang="en-US" err="1"/>
              <a:t>morbi</a:t>
            </a:r>
            <a:r>
              <a:rPr lang="en-US"/>
              <a:t> </a:t>
            </a:r>
            <a:r>
              <a:rPr lang="en-US" err="1"/>
              <a:t>tristique</a:t>
            </a:r>
            <a:r>
              <a:rPr lang="en-US"/>
              <a:t> </a:t>
            </a:r>
            <a:r>
              <a:rPr lang="en-US" err="1"/>
              <a:t>senectus</a:t>
            </a:r>
            <a:r>
              <a:rPr lang="en-US"/>
              <a:t> et </a:t>
            </a:r>
            <a:r>
              <a:rPr lang="en-US" err="1"/>
              <a:t>netus</a:t>
            </a:r>
            <a:r>
              <a:rPr lang="en-US"/>
              <a:t> et </a:t>
            </a:r>
            <a:r>
              <a:rPr lang="en-US" err="1"/>
              <a:t>malesuada</a:t>
            </a:r>
            <a:r>
              <a:rPr lang="en-US"/>
              <a:t> fames ac </a:t>
            </a:r>
            <a:r>
              <a:rPr lang="en-US" err="1"/>
              <a:t>turpis</a:t>
            </a:r>
            <a:r>
              <a:rPr lang="en-US"/>
              <a:t> </a:t>
            </a:r>
            <a:r>
              <a:rPr lang="en-US" err="1"/>
              <a:t>egestas</a:t>
            </a:r>
            <a:r>
              <a:rPr lang="en-US"/>
              <a:t>. Cras vel </a:t>
            </a:r>
            <a:r>
              <a:rPr lang="en-US" err="1"/>
              <a:t>tellus</a:t>
            </a:r>
            <a:r>
              <a:rPr lang="en-US"/>
              <a:t> ex. Sed </a:t>
            </a:r>
            <a:r>
              <a:rPr lang="en-US" err="1"/>
              <a:t>aliquet</a:t>
            </a:r>
            <a:r>
              <a:rPr lang="en-US"/>
              <a:t> </a:t>
            </a:r>
            <a:r>
              <a:rPr lang="en-US" err="1"/>
              <a:t>odio</a:t>
            </a:r>
            <a:r>
              <a:rPr lang="en-US"/>
              <a:t> non cursus </a:t>
            </a:r>
            <a:r>
              <a:rPr lang="en-US" err="1"/>
              <a:t>hendrerit</a:t>
            </a:r>
            <a:r>
              <a:rPr lang="en-US"/>
              <a:t>. </a:t>
            </a:r>
            <a:r>
              <a:rPr lang="en-US" err="1"/>
              <a:t>Phasellus</a:t>
            </a:r>
            <a:r>
              <a:rPr lang="en-US"/>
              <a:t> et </a:t>
            </a:r>
            <a:r>
              <a:rPr lang="en-US" err="1"/>
              <a:t>enim</a:t>
            </a:r>
            <a:r>
              <a:rPr lang="en-US"/>
              <a:t> </a:t>
            </a:r>
            <a:r>
              <a:rPr lang="en-US" err="1"/>
              <a:t>placerat</a:t>
            </a:r>
            <a:r>
              <a:rPr lang="en-US"/>
              <a:t>, </a:t>
            </a:r>
            <a:r>
              <a:rPr lang="en-US" err="1"/>
              <a:t>tristique</a:t>
            </a:r>
            <a:r>
              <a:rPr lang="en-US"/>
              <a:t> </a:t>
            </a:r>
            <a:r>
              <a:rPr lang="en-US" err="1"/>
              <a:t>justo</a:t>
            </a:r>
            <a:r>
              <a:rPr lang="en-US"/>
              <a:t> </a:t>
            </a:r>
            <a:r>
              <a:rPr lang="en-US" err="1"/>
              <a:t>dapibus</a:t>
            </a:r>
            <a:r>
              <a:rPr lang="en-US"/>
              <a:t>, </a:t>
            </a:r>
            <a:r>
              <a:rPr lang="en-US" err="1"/>
              <a:t>euismod</a:t>
            </a:r>
            <a:r>
              <a:rPr lang="en-US"/>
              <a:t> </a:t>
            </a:r>
            <a:r>
              <a:rPr lang="en-US" err="1"/>
              <a:t>turpis</a:t>
            </a:r>
            <a:r>
              <a:rPr lang="en-US"/>
              <a:t>.</a:t>
            </a:r>
          </a:p>
        </p:txBody>
      </p:sp>
    </p:spTree>
    <p:extLst>
      <p:ext uri="{BB962C8B-B14F-4D97-AF65-F5344CB8AC3E}">
        <p14:creationId xmlns:p14="http://schemas.microsoft.com/office/powerpoint/2010/main" val="917798020"/>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5765F718-717A-5440-A6C0-1DC3A3CE9E1D}"/>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a:solidFill>
                <a:schemeClr val="bg1">
                  <a:lumMod val="50000"/>
                </a:schemeClr>
              </a:solidFill>
              <a:latin typeface="Barlow Medium" pitchFamily="2" charset="77"/>
            </a:endParaRPr>
          </a:p>
        </p:txBody>
      </p:sp>
    </p:spTree>
    <p:extLst>
      <p:ext uri="{BB962C8B-B14F-4D97-AF65-F5344CB8AC3E}">
        <p14:creationId xmlns:p14="http://schemas.microsoft.com/office/powerpoint/2010/main" val="367376780"/>
      </p:ext>
    </p:extLst>
  </p:cSld>
  <p:clrMap bg1="lt1" tx1="dk1" bg2="lt2" tx2="dk2" accent1="accent1" accent2="accent2" accent3="accent3" accent4="accent4" accent5="accent5" accent6="accent6" hlink="hlink" folHlink="folHlink"/>
  <p:sldLayoutIdLst>
    <p:sldLayoutId id="2147483682" r:id="rId1"/>
    <p:sldLayoutId id="2147483776" r:id="rId2"/>
    <p:sldLayoutId id="2147483785" r:id="rId3"/>
    <p:sldLayoutId id="2147483784" r:id="rId4"/>
    <p:sldLayoutId id="2147483684" r:id="rId5"/>
    <p:sldLayoutId id="2147483782" r:id="rId6"/>
    <p:sldLayoutId id="2147483783" r:id="rId7"/>
    <p:sldLayoutId id="2147483768" r:id="rId8"/>
    <p:sldLayoutId id="2147483769" r:id="rId9"/>
    <p:sldLayoutId id="2147483770" r:id="rId10"/>
    <p:sldLayoutId id="2147483771" r:id="rId11"/>
    <p:sldLayoutId id="2147483773" r:id="rId12"/>
    <p:sldLayoutId id="2147483774" r:id="rId13"/>
    <p:sldLayoutId id="2147483775" r:id="rId14"/>
    <p:sldLayoutId id="2147483778" r:id="rId15"/>
    <p:sldLayoutId id="2147483777" r:id="rId16"/>
    <p:sldLayoutId id="2147483779"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hyperlink" Target="https://totalexpert.net/lead/list?search%5Bvalue%5D=%7b%7bcontact.f_name%7d%7d%20%7b%7bcontact.l_name%7d%7d" TargetMode="External"/><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9.png"/><Relationship Id="rId4" Type="http://schemas.openxmlformats.org/officeDocument/2006/relationships/hyperlink" Target="https://totalexpert.net/loan/list/?page=1&amp;page_size=25&amp;search=%7b%7bcontact.enriched.rate.loan_number%7d%7d"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totalexpert.net/lead/list?search%5Bvalue%5D=%7b%7bcontact.f_name%7d%7d%20%7b%7bcontact.l_name%7d%7d"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 Id="rId5" Type="http://schemas.openxmlformats.org/officeDocument/2006/relationships/image" Target="../media/image9.png"/><Relationship Id="rId4" Type="http://schemas.openxmlformats.org/officeDocument/2006/relationships/hyperlink" Target="https://totalexpert.net/loan/list/?page=1&amp;page_size=25&amp;search=%7b%7bcontact.enriched.rate.loan_number%7d%7d"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totalexpert.net/lead/list?search%5Bvalue%5D=%7b%7bcontact.f_name%7d%7d%20%7b%7bcontact.l_name%7d%7d"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hyperlink" Target="https://totalexpert.net/lead/list?search%5Bvalue%5D=%7b%7bcontact.f_name%7d%7d%20%7b%7bcontact.l_name%7d%7d" TargetMode="External"/><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hyperlink" Target="https://totalexpert.net/lead/list?search%5Bvalue%5D=%7b%7bcontact.f_name%7d%7d%20%7b%7bcontact.l_name%7d%7d" TargetMode="External"/><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hyperlink" Target="https://totalexpert.net/lead/list?search%5Bvalue%5D=%7b%7bcontact.f_name%7d%7d%20%7b%7bcontact.l_name%7d%7d" TargetMode="External"/><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hyperlink" Target="https://totalexpert.net/lead/list?search%5Bvalue%5D=%7b%7bcontact.f_name%7d%7d%20%7b%7bcontact.l_name%7d%7d" TargetMode="External"/><Relationship Id="rId2" Type="http://schemas.openxmlformats.org/officeDocument/2006/relationships/notesSlide" Target="../notesSlides/notesSlide18.xml"/><Relationship Id="rId1" Type="http://schemas.openxmlformats.org/officeDocument/2006/relationships/slideLayout" Target="../slideLayouts/slideLayout9.xml"/><Relationship Id="rId5" Type="http://schemas.openxmlformats.org/officeDocument/2006/relationships/image" Target="../media/image9.png"/><Relationship Id="rId4" Type="http://schemas.openxmlformats.org/officeDocument/2006/relationships/hyperlink" Target="https://totalexpert.net/loan/list/?page=1&amp;page_size=25&amp;search=%7b%7bcontact.enriched.rate.loan_number%7d%7d"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totalexpert.net/lead/list?search%5Bvalue%5D=%7b%7bcontact.f_name%7d%7d%20%7b%7bcontact.l_name%7d%7d" TargetMode="External"/><Relationship Id="rId2" Type="http://schemas.openxmlformats.org/officeDocument/2006/relationships/notesSlide" Target="../notesSlides/notesSlide19.xml"/><Relationship Id="rId1" Type="http://schemas.openxmlformats.org/officeDocument/2006/relationships/slideLayout" Target="../slideLayouts/slideLayout9.xml"/><Relationship Id="rId5" Type="http://schemas.openxmlformats.org/officeDocument/2006/relationships/image" Target="../media/image9.png"/><Relationship Id="rId4" Type="http://schemas.openxmlformats.org/officeDocument/2006/relationships/hyperlink" Target="https://totalexpert.net/loan/list/?page=1&amp;page_size=25&amp;search=%7b%7bcontact.enriched.rate.loan_number%7d%7d"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totalexpert.net/lead/list?search%5Bvalue%5D=%7b%7bcontact.f_name%7d%7d%20%7b%7bcontact.l_name%7d%7d" TargetMode="External"/><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hyperlink" Target="https://totalexpert.net/lead/list?search%5Bvalue%5D=%7b%7bcontact.f_name%7d%7d%20%7b%7bcontact.l_name%7d%7d" TargetMode="External"/><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hyperlink" Target="https://totalexpert.net/lead/list?search%5Bvalue%5D=%7b%7bcontact.f_name%7d%7d%20%7b%7bcontact.l_name%7d%7d" TargetMode="External"/><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hyperlink" Target="https://totalexpert.net/lead/list?search%5Bvalue%5D=%7b%7bcontact.f_name%7d%7d%20%7b%7bcontact.l_name%7d%7d" TargetMode="External"/><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9.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9.xml"/><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hyperlink" Target="https://totalexpert.net/lead/list?search%5Bvalue%5D=%7b%7bcontact.f_name%7d%7d%20%7b%7bcontact.l_name%7d%7d" TargetMode="External"/><Relationship Id="rId2" Type="http://schemas.openxmlformats.org/officeDocument/2006/relationships/notesSlide" Target="../notesSlides/notesSlide28.xml"/><Relationship Id="rId1" Type="http://schemas.openxmlformats.org/officeDocument/2006/relationships/slideLayout" Target="../slideLayouts/slideLayout9.xml"/><Relationship Id="rId5" Type="http://schemas.openxmlformats.org/officeDocument/2006/relationships/image" Target="../media/image9.png"/><Relationship Id="rId4" Type="http://schemas.openxmlformats.org/officeDocument/2006/relationships/hyperlink" Target="https://totalexpert.net/loan/list/?page=1&amp;page_size=25&amp;search=%7b%7bcontact.enriched.rate.loan_number%7d%7d"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totalexpert.net/lead/list?search%5Bvalue%5D=%7b%7bcontact.f_name%7d%7d%20%7b%7bcontact.l_name%7d%7d" TargetMode="External"/><Relationship Id="rId2" Type="http://schemas.openxmlformats.org/officeDocument/2006/relationships/notesSlide" Target="../notesSlides/notesSlide29.xml"/><Relationship Id="rId1" Type="http://schemas.openxmlformats.org/officeDocument/2006/relationships/slideLayout" Target="../slideLayouts/slideLayout9.xml"/><Relationship Id="rId5" Type="http://schemas.openxmlformats.org/officeDocument/2006/relationships/image" Target="../media/image9.png"/><Relationship Id="rId4" Type="http://schemas.openxmlformats.org/officeDocument/2006/relationships/hyperlink" Target="https://totalexpert.net/loan/list/?page=1&amp;page_size=25&amp;search=%7b%7bcontact.enriched.rate.loan_number%7d%7d"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totalexpert.net/lead/list?search%5Bvalue%5D=%7b%7bcontact.f_name%7d%7d%20%7b%7bcontact.l_name%7d%7d" TargetMode="External"/><Relationship Id="rId2" Type="http://schemas.openxmlformats.org/officeDocument/2006/relationships/notesSlide" Target="../notesSlides/notesSlide30.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3" Type="http://schemas.openxmlformats.org/officeDocument/2006/relationships/hyperlink" Target="https://totalexpert.net/lead/list?search%5Bvalue%5D=%7b%7bcontact.f_name%7d%7d%20%7b%7bcontact.l_name%7d%7d" TargetMode="External"/><Relationship Id="rId2" Type="http://schemas.openxmlformats.org/officeDocument/2006/relationships/notesSlide" Target="../notesSlides/notesSlide31.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39.xml.rels><?xml version="1.0" encoding="UTF-8" standalone="yes"?>
<Relationships xmlns="http://schemas.openxmlformats.org/package/2006/relationships"><Relationship Id="rId3" Type="http://schemas.openxmlformats.org/officeDocument/2006/relationships/hyperlink" Target="https://totalexpert.net/lead/list?search%5Bvalue%5D=%7b%7bcontact.f_name%7d%7d%20%7b%7bcontact.l_name%7d%7d" TargetMode="External"/><Relationship Id="rId2" Type="http://schemas.openxmlformats.org/officeDocument/2006/relationships/notesSlide" Target="../notesSlides/notesSlide32.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11.pn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hyperlink" Target="https://totalexpert.net/lead/list?search%5Bvalue%5D=%7b%7bcontact.f_name%7d%7d%20%7b%7bcontact.l_name%7d%7d" TargetMode="External"/><Relationship Id="rId2" Type="http://schemas.openxmlformats.org/officeDocument/2006/relationships/notesSlide" Target="../notesSlides/notesSlide33.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6DEF00-71A6-4D06-58C8-D56E58810098}"/>
              </a:ext>
            </a:extLst>
          </p:cNvPr>
          <p:cNvSpPr>
            <a:spLocks noGrp="1"/>
          </p:cNvSpPr>
          <p:nvPr>
            <p:ph type="body" sz="quarter" idx="10"/>
          </p:nvPr>
        </p:nvSpPr>
        <p:spPr>
          <a:xfrm>
            <a:off x="1077469" y="1778271"/>
            <a:ext cx="7952232" cy="1410889"/>
          </a:xfrm>
        </p:spPr>
        <p:txBody>
          <a:bodyPr/>
          <a:lstStyle/>
          <a:p>
            <a:r>
              <a:rPr lang="en-US"/>
              <a:t>Expert Content</a:t>
            </a:r>
          </a:p>
          <a:p>
            <a:r>
              <a:rPr lang="en-US"/>
              <a:t>Strategy Guide</a:t>
            </a:r>
          </a:p>
        </p:txBody>
      </p:sp>
      <p:sp>
        <p:nvSpPr>
          <p:cNvPr id="3" name="Text Placeholder 2">
            <a:extLst>
              <a:ext uri="{FF2B5EF4-FFF2-40B4-BE49-F238E27FC236}">
                <a16:creationId xmlns:a16="http://schemas.microsoft.com/office/drawing/2014/main" id="{D1D0C212-2C65-3120-0FAF-E4A28B00A75E}"/>
              </a:ext>
            </a:extLst>
          </p:cNvPr>
          <p:cNvSpPr>
            <a:spLocks noGrp="1"/>
          </p:cNvSpPr>
          <p:nvPr>
            <p:ph type="body" sz="quarter" idx="11"/>
          </p:nvPr>
        </p:nvSpPr>
        <p:spPr>
          <a:xfrm>
            <a:off x="1077468" y="3397881"/>
            <a:ext cx="9487827" cy="914400"/>
          </a:xfrm>
        </p:spPr>
        <p:txBody>
          <a:bodyPr/>
          <a:lstStyle/>
          <a:p>
            <a:r>
              <a:rPr lang="en-US" sz="3200" i="1" dirty="0"/>
              <a:t>AI Sales Assistant - Retention</a:t>
            </a:r>
            <a:r>
              <a:rPr lang="en-US" sz="3200" b="0" i="1" dirty="0"/>
              <a:t>: Credit Inquiry, Rate, and Periodic Mortgage Review</a:t>
            </a:r>
          </a:p>
          <a:p>
            <a:r>
              <a:rPr lang="en-US" sz="3200" b="0" i="1" dirty="0"/>
              <a:t>April 2026</a:t>
            </a:r>
          </a:p>
        </p:txBody>
      </p:sp>
    </p:spTree>
    <p:extLst>
      <p:ext uri="{BB962C8B-B14F-4D97-AF65-F5344CB8AC3E}">
        <p14:creationId xmlns:p14="http://schemas.microsoft.com/office/powerpoint/2010/main" val="2502691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2C8BFB8C-4798-5BA8-8ECF-3049525111F5}"/>
              </a:ext>
            </a:extLst>
          </p:cNvPr>
          <p:cNvSpPr txBox="1">
            <a:spLocks/>
          </p:cNvSpPr>
          <p:nvPr/>
        </p:nvSpPr>
        <p:spPr>
          <a:xfrm>
            <a:off x="515968" y="4798142"/>
            <a:ext cx="10643645" cy="1931527"/>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spcBef>
                <a:spcPts val="0"/>
              </a:spcBef>
            </a:pPr>
            <a:r>
              <a:rPr lang="en-US" sz="1600" b="0" i="0" kern="100" dirty="0">
                <a:solidFill>
                  <a:srgbClr val="002060"/>
                </a:solidFill>
                <a:effectLst/>
                <a:latin typeface="+mn-lt"/>
                <a:ea typeface="+mn-ea"/>
                <a:cs typeface="Times New Roman" panose="02020603050405020304" pitchFamily="18" charset="0"/>
              </a:rPr>
              <a:t>Journey Notes:</a:t>
            </a:r>
          </a:p>
          <a:p>
            <a:pPr marL="274320" indent="-274320" defTabSz="868680">
              <a:lnSpc>
                <a:spcPct val="100000"/>
              </a:lnSpc>
              <a:spcBef>
                <a:spcPts val="0"/>
              </a:spcBef>
              <a:buFont typeface="Wingdings" pitchFamily="2" charset="2"/>
              <a:buChar char="Ø"/>
            </a:pPr>
            <a:r>
              <a:rPr lang="en-US" sz="1500" b="0" i="0" kern="100" dirty="0">
                <a:solidFill>
                  <a:srgbClr val="002060"/>
                </a:solidFill>
                <a:effectLst/>
                <a:latin typeface="+mn-lt"/>
                <a:ea typeface="+mn-ea"/>
                <a:cs typeface="Times New Roman" panose="02020603050405020304" pitchFamily="18" charset="0"/>
              </a:rPr>
              <a:t>Configure </a:t>
            </a:r>
            <a:r>
              <a:rPr lang="en-US" sz="1500" b="1" i="0" kern="100" dirty="0">
                <a:solidFill>
                  <a:srgbClr val="002060"/>
                </a:solidFill>
                <a:effectLst/>
                <a:latin typeface="+mn-lt"/>
                <a:ea typeface="+mn-ea"/>
                <a:cs typeface="Times New Roman" panose="02020603050405020304" pitchFamily="18" charset="0"/>
              </a:rPr>
              <a:t>Insight Created – Credit Inquiry</a:t>
            </a:r>
            <a:r>
              <a:rPr lang="en-US" sz="1500" b="0" i="0" kern="100" dirty="0">
                <a:solidFill>
                  <a:srgbClr val="002060"/>
                </a:solidFill>
                <a:effectLst/>
                <a:latin typeface="+mn-lt"/>
                <a:ea typeface="+mn-ea"/>
                <a:cs typeface="Times New Roman" panose="02020603050405020304" pitchFamily="18" charset="0"/>
              </a:rPr>
              <a:t> trigger with org-specific inline conditions such as servicing and consent requirements to identify eligible contacts.</a:t>
            </a:r>
          </a:p>
          <a:p>
            <a:pPr marL="731520" lvl="1" indent="-274320" defTabSz="868680">
              <a:lnSpc>
                <a:spcPct val="100000"/>
              </a:lnSpc>
              <a:spcBef>
                <a:spcPts val="0"/>
              </a:spcBef>
              <a:buFont typeface="Wingdings" pitchFamily="2" charset="2"/>
              <a:buChar char="Ø"/>
            </a:pPr>
            <a:r>
              <a:rPr lang="en-US" sz="1500" kern="100" dirty="0">
                <a:solidFill>
                  <a:srgbClr val="002060"/>
                </a:solidFill>
                <a:cs typeface="Times New Roman" panose="02020603050405020304" pitchFamily="18" charset="0"/>
              </a:rPr>
              <a:t>Prioritize </a:t>
            </a:r>
            <a:r>
              <a:rPr lang="en-US" sz="1500" b="1" kern="100" dirty="0">
                <a:solidFill>
                  <a:srgbClr val="002060"/>
                </a:solidFill>
                <a:cs typeface="Times New Roman" panose="02020603050405020304" pitchFamily="18" charset="0"/>
              </a:rPr>
              <a:t>speed-to-lead</a:t>
            </a:r>
            <a:r>
              <a:rPr lang="en-US" sz="1500" kern="100" dirty="0">
                <a:solidFill>
                  <a:srgbClr val="002060"/>
                </a:solidFill>
                <a:cs typeface="Times New Roman" panose="02020603050405020304" pitchFamily="18" charset="0"/>
              </a:rPr>
              <a:t> by pushing contacts to the AI Sales Assistant </a:t>
            </a:r>
            <a:r>
              <a:rPr lang="en-US" sz="1500" b="1" kern="100" dirty="0">
                <a:solidFill>
                  <a:srgbClr val="002060"/>
                </a:solidFill>
                <a:cs typeface="Times New Roman" panose="02020603050405020304" pitchFamily="18" charset="0"/>
              </a:rPr>
              <a:t>before</a:t>
            </a:r>
            <a:r>
              <a:rPr lang="en-US" sz="1500" kern="100" dirty="0">
                <a:solidFill>
                  <a:srgbClr val="002060"/>
                </a:solidFill>
                <a:cs typeface="Times New Roman" panose="02020603050405020304" pitchFamily="18" charset="0"/>
              </a:rPr>
              <a:t> sending email or SMS touchpoints. Timing can be adjusted based on preference.</a:t>
            </a:r>
          </a:p>
          <a:p>
            <a:pPr marL="274320" indent="-274320" defTabSz="868680">
              <a:lnSpc>
                <a:spcPct val="100000"/>
              </a:lnSpc>
              <a:spcBef>
                <a:spcPts val="0"/>
              </a:spcBef>
              <a:buFont typeface="Wingdings" pitchFamily="2" charset="2"/>
              <a:buChar char="Ø"/>
            </a:pPr>
            <a:r>
              <a:rPr lang="en-US" sz="1500" b="0" i="0" kern="100" dirty="0">
                <a:solidFill>
                  <a:srgbClr val="002060"/>
                </a:solidFill>
                <a:effectLst/>
                <a:latin typeface="+mn-lt"/>
                <a:ea typeface="+mn-ea"/>
                <a:cs typeface="Times New Roman" panose="02020603050405020304" pitchFamily="18" charset="0"/>
              </a:rPr>
              <a:t>Review and adjust </a:t>
            </a:r>
            <a:r>
              <a:rPr lang="en-US" sz="1500" b="1" i="0" kern="100" dirty="0">
                <a:solidFill>
                  <a:srgbClr val="002060"/>
                </a:solidFill>
                <a:effectLst/>
                <a:latin typeface="+mn-lt"/>
                <a:ea typeface="+mn-ea"/>
                <a:cs typeface="Times New Roman" panose="02020603050405020304" pitchFamily="18" charset="0"/>
              </a:rPr>
              <a:t>Outcomes</a:t>
            </a:r>
            <a:r>
              <a:rPr lang="en-US" sz="1500" b="0" i="0" kern="100" dirty="0">
                <a:solidFill>
                  <a:srgbClr val="002060"/>
                </a:solidFill>
                <a:effectLst/>
                <a:latin typeface="+mn-lt"/>
                <a:ea typeface="+mn-ea"/>
                <a:cs typeface="Times New Roman" panose="02020603050405020304" pitchFamily="18" charset="0"/>
              </a:rPr>
              <a:t> for successful and unsuccessful conversions as needed.</a:t>
            </a:r>
          </a:p>
          <a:p>
            <a:pPr marL="274320" indent="-274320" defTabSz="868680">
              <a:lnSpc>
                <a:spcPct val="100000"/>
              </a:lnSpc>
              <a:spcBef>
                <a:spcPts val="0"/>
              </a:spcBef>
              <a:buFont typeface="Wingdings" pitchFamily="2" charset="2"/>
              <a:buChar char="Ø"/>
            </a:pPr>
            <a:r>
              <a:rPr lang="en-US" sz="1500" b="0" i="0" kern="100" dirty="0">
                <a:solidFill>
                  <a:srgbClr val="002060"/>
                </a:solidFill>
                <a:effectLst/>
                <a:latin typeface="+mn-lt"/>
                <a:ea typeface="+mn-ea"/>
                <a:cs typeface="Times New Roman" panose="02020603050405020304" pitchFamily="18" charset="0"/>
              </a:rPr>
              <a:t>Configure </a:t>
            </a:r>
            <a:r>
              <a:rPr lang="en-US" sz="1500" b="1" i="0" kern="100" dirty="0">
                <a:solidFill>
                  <a:srgbClr val="002060"/>
                </a:solidFill>
                <a:effectLst/>
                <a:latin typeface="+mn-lt"/>
                <a:ea typeface="+mn-ea"/>
                <a:cs typeface="Times New Roman" panose="02020603050405020304" pitchFamily="18" charset="0"/>
              </a:rPr>
              <a:t>Loan Created Prior to Conversation</a:t>
            </a:r>
            <a:r>
              <a:rPr lang="en-US" sz="1500" b="0" i="0" kern="100" dirty="0">
                <a:solidFill>
                  <a:srgbClr val="002060"/>
                </a:solidFill>
                <a:effectLst/>
                <a:latin typeface="+mn-lt"/>
                <a:ea typeface="+mn-ea"/>
                <a:cs typeface="Times New Roman" panose="02020603050405020304" pitchFamily="18" charset="0"/>
              </a:rPr>
              <a:t> trigger with org-specific inline conditions to isolate relevant loan types, statuses, or dates.</a:t>
            </a:r>
            <a:endParaRPr lang="en-US" sz="1500" kern="100" dirty="0">
              <a:solidFill>
                <a:srgbClr val="002060"/>
              </a:solidFill>
              <a:cs typeface="Times New Roman" panose="02020603050405020304" pitchFamily="18" charset="0"/>
            </a:endParaRPr>
          </a:p>
        </p:txBody>
      </p:sp>
      <p:pic>
        <p:nvPicPr>
          <p:cNvPr id="2" name="Picture 1" descr="A blue letter t on a black background&#10;&#10;Description automatically generated">
            <a:extLst>
              <a:ext uri="{FF2B5EF4-FFF2-40B4-BE49-F238E27FC236}">
                <a16:creationId xmlns:a16="http://schemas.microsoft.com/office/drawing/2014/main" id="{2DB3A478-CF8E-5ABD-4CE4-FA8C66945EF7}"/>
              </a:ext>
            </a:extLst>
          </p:cNvPr>
          <p:cNvPicPr>
            <a:picLocks noChangeAspect="1"/>
          </p:cNvPicPr>
          <p:nvPr/>
        </p:nvPicPr>
        <p:blipFill>
          <a:blip r:embed="rId3"/>
          <a:stretch>
            <a:fillRect/>
          </a:stretch>
        </p:blipFill>
        <p:spPr>
          <a:xfrm>
            <a:off x="8791614" y="252907"/>
            <a:ext cx="3177445" cy="259695"/>
          </a:xfrm>
          <a:prstGeom prst="rect">
            <a:avLst/>
          </a:prstGeom>
        </p:spPr>
      </p:pic>
      <p:sp>
        <p:nvSpPr>
          <p:cNvPr id="5" name="Text Placeholder 1">
            <a:extLst>
              <a:ext uri="{FF2B5EF4-FFF2-40B4-BE49-F238E27FC236}">
                <a16:creationId xmlns:a16="http://schemas.microsoft.com/office/drawing/2014/main" id="{36E99EE9-9C24-C7FA-54B0-0EC716897190}"/>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Credit Inquiry – Journey Overview</a:t>
            </a:r>
          </a:p>
        </p:txBody>
      </p:sp>
      <p:pic>
        <p:nvPicPr>
          <p:cNvPr id="7" name="Picture 6">
            <a:extLst>
              <a:ext uri="{FF2B5EF4-FFF2-40B4-BE49-F238E27FC236}">
                <a16:creationId xmlns:a16="http://schemas.microsoft.com/office/drawing/2014/main" id="{50278CEF-8E11-C49D-3D26-CAE56E7845CE}"/>
              </a:ext>
            </a:extLst>
          </p:cNvPr>
          <p:cNvPicPr>
            <a:picLocks noChangeAspect="1"/>
          </p:cNvPicPr>
          <p:nvPr/>
        </p:nvPicPr>
        <p:blipFill>
          <a:blip r:embed="rId4"/>
          <a:srcRect/>
          <a:stretch/>
        </p:blipFill>
        <p:spPr>
          <a:xfrm>
            <a:off x="515968" y="778727"/>
            <a:ext cx="7328718" cy="409561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000095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ue letter t on a black background&#10;&#10;Description automatically generated">
            <a:extLst>
              <a:ext uri="{FF2B5EF4-FFF2-40B4-BE49-F238E27FC236}">
                <a16:creationId xmlns:a16="http://schemas.microsoft.com/office/drawing/2014/main" id="{AA47B01F-E05F-EB00-4F80-CE8DEB96BAA3}"/>
              </a:ext>
            </a:extLst>
          </p:cNvPr>
          <p:cNvPicPr>
            <a:picLocks noChangeAspect="1"/>
          </p:cNvPicPr>
          <p:nvPr/>
        </p:nvPicPr>
        <p:blipFill>
          <a:blip r:embed="rId3"/>
          <a:stretch>
            <a:fillRect/>
          </a:stretch>
        </p:blipFill>
        <p:spPr>
          <a:xfrm>
            <a:off x="8791614" y="252907"/>
            <a:ext cx="3177445" cy="259695"/>
          </a:xfrm>
          <a:prstGeom prst="rect">
            <a:avLst/>
          </a:prstGeom>
        </p:spPr>
      </p:pic>
      <p:sp>
        <p:nvSpPr>
          <p:cNvPr id="3" name="Text Placeholder 1">
            <a:extLst>
              <a:ext uri="{FF2B5EF4-FFF2-40B4-BE49-F238E27FC236}">
                <a16:creationId xmlns:a16="http://schemas.microsoft.com/office/drawing/2014/main" id="{E7C2F5F1-C8D1-0B94-DDB6-457452A5A0C4}"/>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Credit Inquiry – Intro Email</a:t>
            </a:r>
          </a:p>
        </p:txBody>
      </p:sp>
      <p:sp>
        <p:nvSpPr>
          <p:cNvPr id="6" name="Text Placeholder 3">
            <a:extLst>
              <a:ext uri="{FF2B5EF4-FFF2-40B4-BE49-F238E27FC236}">
                <a16:creationId xmlns:a16="http://schemas.microsoft.com/office/drawing/2014/main" id="{D9AF02D4-FCFB-11DB-9581-0BEA4016B609}"/>
              </a:ext>
            </a:extLst>
          </p:cNvPr>
          <p:cNvSpPr txBox="1">
            <a:spLocks/>
          </p:cNvSpPr>
          <p:nvPr/>
        </p:nvSpPr>
        <p:spPr>
          <a:xfrm>
            <a:off x="5649676" y="1210756"/>
            <a:ext cx="6283877" cy="670386"/>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lnSpc>
                <a:spcPct val="100000"/>
              </a:lnSpc>
              <a:spcBef>
                <a:spcPts val="0"/>
              </a:spcBef>
            </a:pPr>
            <a:r>
              <a:rPr lang="en-US" b="0" i="0" kern="100">
                <a:solidFill>
                  <a:srgbClr val="002060"/>
                </a:solidFill>
                <a:effectLst/>
                <a:latin typeface="+mn-lt"/>
                <a:ea typeface="+mn-ea"/>
                <a:cs typeface="Times New Roman" panose="02020603050405020304" pitchFamily="18" charset="0"/>
              </a:rPr>
              <a:t>Email Subject Line: A five-minute chat could save you thousands on home financing.</a:t>
            </a:r>
            <a:endParaRPr lang="en-US" kern="100">
              <a:solidFill>
                <a:srgbClr val="002060"/>
              </a:solidFill>
              <a:highlight>
                <a:srgbClr val="FFFF00"/>
              </a:highlight>
              <a:cs typeface="Times New Roman" panose="02020603050405020304" pitchFamily="18" charset="0"/>
            </a:endParaRPr>
          </a:p>
        </p:txBody>
      </p:sp>
      <p:sp>
        <p:nvSpPr>
          <p:cNvPr id="10" name="TextBox 9">
            <a:extLst>
              <a:ext uri="{FF2B5EF4-FFF2-40B4-BE49-F238E27FC236}">
                <a16:creationId xmlns:a16="http://schemas.microsoft.com/office/drawing/2014/main" id="{3F440334-11F9-2108-4278-9683AF7F7149}"/>
              </a:ext>
            </a:extLst>
          </p:cNvPr>
          <p:cNvSpPr txBox="1"/>
          <p:nvPr/>
        </p:nvSpPr>
        <p:spPr>
          <a:xfrm>
            <a:off x="5649676" y="1881142"/>
            <a:ext cx="6283876" cy="2246769"/>
          </a:xfrm>
          <a:prstGeom prst="rect">
            <a:avLst/>
          </a:prstGeom>
          <a:noFill/>
        </p:spPr>
        <p:txBody>
          <a:bodyPr wrap="square" rtlCol="0">
            <a:spAutoFit/>
          </a:bodyPr>
          <a:lstStyle/>
          <a:p>
            <a:r>
              <a:rPr lang="en-US" sz="1000" dirty="0">
                <a:solidFill>
                  <a:srgbClr val="002060"/>
                </a:solidFill>
              </a:rPr>
              <a:t>Hey {{</a:t>
            </a:r>
            <a:r>
              <a:rPr lang="en-US" sz="1000" dirty="0" err="1">
                <a:solidFill>
                  <a:srgbClr val="002060"/>
                </a:solidFill>
              </a:rPr>
              <a:t>recipient.f_name</a:t>
            </a:r>
            <a:r>
              <a:rPr lang="en-US" sz="1000" dirty="0">
                <a:solidFill>
                  <a:srgbClr val="002060"/>
                </a:solidFill>
              </a:rPr>
              <a:t>}},</a:t>
            </a:r>
          </a:p>
          <a:p>
            <a:endParaRPr lang="en-US" sz="1000" dirty="0">
              <a:solidFill>
                <a:srgbClr val="002060"/>
              </a:solidFill>
            </a:endParaRPr>
          </a:p>
          <a:p>
            <a:r>
              <a:rPr lang="en-US" sz="1000" dirty="0">
                <a:solidFill>
                  <a:srgbClr val="002060"/>
                </a:solidFill>
              </a:rPr>
              <a:t>It looks like you might be shopping for a new mortgage or thinking about refinancing. If so, I'd love to work with you during this process. My assistant will try to reach you by phone over the next couple of days if they haven't already.</a:t>
            </a:r>
          </a:p>
          <a:p>
            <a:endParaRPr lang="en-US" sz="1000" dirty="0">
              <a:solidFill>
                <a:srgbClr val="002060"/>
              </a:solidFill>
            </a:endParaRPr>
          </a:p>
          <a:p>
            <a:r>
              <a:rPr lang="en-US" sz="1000" dirty="0">
                <a:solidFill>
                  <a:srgbClr val="002060"/>
                </a:solidFill>
              </a:rPr>
              <a:t>Sincerely,</a:t>
            </a:r>
          </a:p>
          <a:p>
            <a:endParaRPr lang="en-US" sz="1000" dirty="0">
              <a:solidFill>
                <a:srgbClr val="002060"/>
              </a:solidFill>
            </a:endParaRPr>
          </a:p>
          <a:p>
            <a:r>
              <a:rPr lang="en-US" sz="1000" dirty="0">
                <a:solidFill>
                  <a:srgbClr val="002060"/>
                </a:solidFill>
              </a:rPr>
              <a:t>{{</a:t>
            </a:r>
            <a:r>
              <a:rPr lang="en-US" sz="1000" dirty="0" err="1">
                <a:solidFill>
                  <a:srgbClr val="002060"/>
                </a:solidFill>
              </a:rPr>
              <a:t>sender.f_name</a:t>
            </a:r>
            <a:r>
              <a:rPr lang="en-US" sz="1000" dirty="0">
                <a:solidFill>
                  <a:srgbClr val="002060"/>
                </a:solidFill>
              </a:rPr>
              <a:t>}}</a:t>
            </a:r>
          </a:p>
          <a:p>
            <a:endParaRPr lang="en-US" sz="1000" dirty="0">
              <a:solidFill>
                <a:srgbClr val="002060"/>
              </a:solidFill>
            </a:endParaRPr>
          </a:p>
          <a:p>
            <a:endParaRPr lang="en-US" sz="1000" dirty="0">
              <a:solidFill>
                <a:srgbClr val="002060"/>
              </a:solidFill>
            </a:endParaRPr>
          </a:p>
          <a:p>
            <a:endParaRPr lang="en-US" sz="1000" dirty="0">
              <a:solidFill>
                <a:srgbClr val="002060"/>
              </a:solidFill>
            </a:endParaRPr>
          </a:p>
          <a:p>
            <a:endParaRPr lang="en-US" sz="1000" i="1" dirty="0">
              <a:solidFill>
                <a:srgbClr val="002060"/>
              </a:solidFill>
            </a:endParaRPr>
          </a:p>
          <a:p>
            <a:r>
              <a:rPr lang="en-US" sz="1000" i="1" dirty="0">
                <a:solidFill>
                  <a:srgbClr val="002060"/>
                </a:solidFill>
              </a:rPr>
              <a:t>**Recommend including the assistant’s name and changing to “</a:t>
            </a:r>
            <a:r>
              <a:rPr lang="en-US" sz="1000" b="1" i="1" dirty="0">
                <a:solidFill>
                  <a:srgbClr val="002060"/>
                </a:solidFill>
              </a:rPr>
              <a:t>AI</a:t>
            </a:r>
            <a:r>
              <a:rPr lang="en-US" sz="1000" i="1" dirty="0">
                <a:solidFill>
                  <a:srgbClr val="002060"/>
                </a:solidFill>
              </a:rPr>
              <a:t> Assistant” if required by compliance. </a:t>
            </a:r>
          </a:p>
        </p:txBody>
      </p:sp>
      <p:pic>
        <p:nvPicPr>
          <p:cNvPr id="4" name="Picture 3">
            <a:extLst>
              <a:ext uri="{FF2B5EF4-FFF2-40B4-BE49-F238E27FC236}">
                <a16:creationId xmlns:a16="http://schemas.microsoft.com/office/drawing/2014/main" id="{85327BE9-7AB4-16D0-F102-619A7E50BFDE}"/>
              </a:ext>
            </a:extLst>
          </p:cNvPr>
          <p:cNvPicPr>
            <a:picLocks noChangeAspect="1"/>
          </p:cNvPicPr>
          <p:nvPr/>
        </p:nvPicPr>
        <p:blipFill>
          <a:blip r:embed="rId4"/>
          <a:srcRect/>
          <a:stretch/>
        </p:blipFill>
        <p:spPr>
          <a:xfrm>
            <a:off x="613317" y="1300313"/>
            <a:ext cx="4509367" cy="4257373"/>
          </a:xfrm>
          <a:prstGeom prst="rect">
            <a:avLst/>
          </a:prstGeom>
          <a:effectLst>
            <a:outerShdw blurRad="127000" dist="50800" dir="2400000" algn="ctr" rotWithShape="0">
              <a:srgbClr val="000000"/>
            </a:outerShdw>
          </a:effectLst>
        </p:spPr>
      </p:pic>
    </p:spTree>
    <p:extLst>
      <p:ext uri="{BB962C8B-B14F-4D97-AF65-F5344CB8AC3E}">
        <p14:creationId xmlns:p14="http://schemas.microsoft.com/office/powerpoint/2010/main" val="1199019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blue letter t on a black background&#10;&#10;Description automatically generated">
            <a:extLst>
              <a:ext uri="{FF2B5EF4-FFF2-40B4-BE49-F238E27FC236}">
                <a16:creationId xmlns:a16="http://schemas.microsoft.com/office/drawing/2014/main" id="{D5B1C159-FA8B-EF43-F170-D06B5EDFCAA3}"/>
              </a:ext>
            </a:extLst>
          </p:cNvPr>
          <p:cNvPicPr>
            <a:picLocks noChangeAspect="1"/>
          </p:cNvPicPr>
          <p:nvPr/>
        </p:nvPicPr>
        <p:blipFill>
          <a:blip r:embed="rId3"/>
          <a:stretch>
            <a:fillRect/>
          </a:stretch>
        </p:blipFill>
        <p:spPr>
          <a:xfrm>
            <a:off x="8791614" y="252907"/>
            <a:ext cx="3177445" cy="259695"/>
          </a:xfrm>
          <a:prstGeom prst="rect">
            <a:avLst/>
          </a:prstGeom>
        </p:spPr>
      </p:pic>
      <p:sp>
        <p:nvSpPr>
          <p:cNvPr id="3" name="TextBox 2">
            <a:extLst>
              <a:ext uri="{FF2B5EF4-FFF2-40B4-BE49-F238E27FC236}">
                <a16:creationId xmlns:a16="http://schemas.microsoft.com/office/drawing/2014/main" id="{94292F10-9356-35C4-CE25-C29433EADFBB}"/>
              </a:ext>
            </a:extLst>
          </p:cNvPr>
          <p:cNvSpPr txBox="1"/>
          <p:nvPr/>
        </p:nvSpPr>
        <p:spPr>
          <a:xfrm>
            <a:off x="727625" y="1152940"/>
            <a:ext cx="10736746" cy="923330"/>
          </a:xfrm>
          <a:prstGeom prst="rect">
            <a:avLst/>
          </a:prstGeom>
          <a:noFill/>
          <a:ln w="28575">
            <a:solidFill>
              <a:srgbClr val="753BBD"/>
            </a:solidFill>
            <a:prstDash val="sysDash"/>
          </a:ln>
        </p:spPr>
        <p:txBody>
          <a:bodyPr wrap="square">
            <a:spAutoFit/>
          </a:bodyPr>
          <a:lstStyle/>
          <a:p>
            <a:r>
              <a:rPr lang="en-US" b="1" dirty="0">
                <a:solidFill>
                  <a:srgbClr val="00263A"/>
                </a:solidFill>
                <a:latin typeface="Source Sans Pro" panose="020B0503030403020204" pitchFamily="34" charset="0"/>
              </a:rPr>
              <a:t>SMS: AI Sales Assistant - Credit Inquiry - Warm Intro SMS</a:t>
            </a:r>
          </a:p>
          <a:p>
            <a:r>
              <a:rPr lang="en-US" dirty="0">
                <a:solidFill>
                  <a:srgbClr val="00263A"/>
                </a:solidFill>
                <a:latin typeface="Source Sans Pro" panose="020B0503030403020204" pitchFamily="34" charset="0"/>
              </a:rPr>
              <a:t>Hi {{</a:t>
            </a:r>
            <a:r>
              <a:rPr lang="en-US" dirty="0" err="1">
                <a:solidFill>
                  <a:srgbClr val="00263A"/>
                </a:solidFill>
                <a:latin typeface="Source Sans Pro" panose="020B0503030403020204" pitchFamily="34" charset="0"/>
              </a:rPr>
              <a:t>recipient.f_name</a:t>
            </a:r>
            <a:r>
              <a:rPr lang="en-US" dirty="0">
                <a:solidFill>
                  <a:srgbClr val="00263A"/>
                </a:solidFill>
                <a:latin typeface="Source Sans Pro" panose="020B0503030403020204" pitchFamily="34" charset="0"/>
              </a:rPr>
              <a:t>}} - it's {{</a:t>
            </a:r>
            <a:r>
              <a:rPr lang="en-US" dirty="0" err="1">
                <a:solidFill>
                  <a:srgbClr val="00263A"/>
                </a:solidFill>
                <a:latin typeface="Source Sans Pro" panose="020B0503030403020204" pitchFamily="34" charset="0"/>
              </a:rPr>
              <a:t>sender.f_name</a:t>
            </a:r>
            <a:r>
              <a:rPr lang="en-US" dirty="0">
                <a:solidFill>
                  <a:srgbClr val="00263A"/>
                </a:solidFill>
                <a:latin typeface="Source Sans Pro" panose="020B0503030403020204" pitchFamily="34" charset="0"/>
              </a:rPr>
              <a:t>}} from {{</a:t>
            </a:r>
            <a:r>
              <a:rPr lang="en-US" dirty="0" err="1">
                <a:solidFill>
                  <a:srgbClr val="00263A"/>
                </a:solidFill>
                <a:latin typeface="Source Sans Pro" panose="020B0503030403020204" pitchFamily="34" charset="0"/>
              </a:rPr>
              <a:t>sender.company</a:t>
            </a:r>
            <a:r>
              <a:rPr lang="en-US" dirty="0">
                <a:solidFill>
                  <a:srgbClr val="00263A"/>
                </a:solidFill>
                <a:latin typeface="Source Sans Pro" panose="020B0503030403020204" pitchFamily="34" charset="0"/>
              </a:rPr>
              <a:t>}}. If you're shopping for home financing, I can get you a better deal. If you haven't spoken with my assistant yet, call me at {{</a:t>
            </a:r>
            <a:r>
              <a:rPr lang="en-US" dirty="0" err="1">
                <a:solidFill>
                  <a:srgbClr val="00263A"/>
                </a:solidFill>
                <a:latin typeface="Source Sans Pro" panose="020B0503030403020204" pitchFamily="34" charset="0"/>
              </a:rPr>
              <a:t>sender.phone_office</a:t>
            </a:r>
            <a:r>
              <a:rPr lang="en-US" dirty="0">
                <a:solidFill>
                  <a:srgbClr val="00263A"/>
                </a:solidFill>
                <a:latin typeface="Source Sans Pro" panose="020B0503030403020204" pitchFamily="34" charset="0"/>
              </a:rPr>
              <a:t>}}. </a:t>
            </a:r>
            <a:endParaRPr lang="en-US" dirty="0">
              <a:solidFill>
                <a:srgbClr val="00263A"/>
              </a:solidFill>
            </a:endParaRPr>
          </a:p>
        </p:txBody>
      </p:sp>
      <p:sp>
        <p:nvSpPr>
          <p:cNvPr id="5" name="Text Placeholder 1">
            <a:extLst>
              <a:ext uri="{FF2B5EF4-FFF2-40B4-BE49-F238E27FC236}">
                <a16:creationId xmlns:a16="http://schemas.microsoft.com/office/drawing/2014/main" id="{93A8DD99-29BA-4DD3-8534-E2A94C3E4AA8}"/>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Credit Inquiry – Intro Text</a:t>
            </a:r>
          </a:p>
        </p:txBody>
      </p:sp>
    </p:spTree>
    <p:extLst>
      <p:ext uri="{BB962C8B-B14F-4D97-AF65-F5344CB8AC3E}">
        <p14:creationId xmlns:p14="http://schemas.microsoft.com/office/powerpoint/2010/main" val="4160585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9954A-3532-7B23-F10D-6AAE9306459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897546E-2F7E-CFE9-70DF-7BFF5B1B39E5}"/>
              </a:ext>
            </a:extLst>
          </p:cNvPr>
          <p:cNvSpPr txBox="1"/>
          <p:nvPr/>
        </p:nvSpPr>
        <p:spPr>
          <a:xfrm>
            <a:off x="727625" y="1157462"/>
            <a:ext cx="10736746" cy="5509200"/>
          </a:xfrm>
          <a:prstGeom prst="rect">
            <a:avLst/>
          </a:prstGeom>
          <a:noFill/>
          <a:ln w="28575">
            <a:solidFill>
              <a:srgbClr val="753BBD"/>
            </a:solidFill>
            <a:prstDash val="sysDash"/>
          </a:ln>
        </p:spPr>
        <p:txBody>
          <a:bodyPr wrap="square">
            <a:spAutoFit/>
          </a:bodyPr>
          <a:lstStyle/>
          <a:p>
            <a:r>
              <a:rPr lang="en-US" sz="1600" b="1" dirty="0">
                <a:solidFill>
                  <a:srgbClr val="00263A"/>
                </a:solidFill>
                <a:latin typeface="Source Sans Pro" panose="020B0503030403020204" pitchFamily="34" charset="0"/>
              </a:rPr>
              <a:t>User Notification: AI Appointment (Credit) Completed for {{</a:t>
            </a:r>
            <a:r>
              <a:rPr lang="en-US" sz="1600" b="1" dirty="0" err="1">
                <a:solidFill>
                  <a:srgbClr val="00263A"/>
                </a:solidFill>
                <a:latin typeface="Source Sans Pro" panose="020B0503030403020204" pitchFamily="34" charset="0"/>
              </a:rPr>
              <a:t>contact.f_name</a:t>
            </a:r>
            <a:r>
              <a:rPr lang="en-US" sz="1600" b="1" dirty="0">
                <a:solidFill>
                  <a:srgbClr val="00263A"/>
                </a:solidFill>
                <a:latin typeface="Source Sans Pro" panose="020B0503030403020204" pitchFamily="34" charset="0"/>
              </a:rPr>
              <a:t>}} {{</a:t>
            </a:r>
            <a:r>
              <a:rPr lang="en-US" sz="1600" b="1" dirty="0" err="1">
                <a:solidFill>
                  <a:srgbClr val="00263A"/>
                </a:solidFill>
                <a:latin typeface="Source Sans Pro" panose="020B0503030403020204" pitchFamily="34" charset="0"/>
              </a:rPr>
              <a:t>contact.l_name</a:t>
            </a:r>
            <a:r>
              <a:rPr lang="en-US" sz="1600" b="1" dirty="0">
                <a:solidFill>
                  <a:srgbClr val="00263A"/>
                </a:solidFill>
                <a:latin typeface="Source Sans Pro" panose="020B0503030403020204" pitchFamily="34" charset="0"/>
              </a:rPr>
              <a:t>}}</a:t>
            </a:r>
          </a:p>
          <a:p>
            <a:endParaRPr lang="en-US" sz="1600" dirty="0"/>
          </a:p>
          <a:p>
            <a:r>
              <a:rPr lang="en-US" sz="1600" dirty="0"/>
              <a:t>The AI Assistant scheduled a call with you and {{</a:t>
            </a:r>
            <a:r>
              <a:rPr lang="en-US" sz="1600" dirty="0" err="1"/>
              <a:t>contact.f_name</a:t>
            </a:r>
            <a:r>
              <a:rPr lang="en-US" sz="1600" dirty="0"/>
              <a:t>}} {{</a:t>
            </a:r>
            <a:r>
              <a:rPr lang="en-US" sz="1600" dirty="0" err="1"/>
              <a:t>contact.l_name</a:t>
            </a:r>
            <a:r>
              <a:rPr lang="en-US" sz="1600" dirty="0"/>
              <a:t>}} at {{</a:t>
            </a:r>
            <a:r>
              <a:rPr lang="en-US" sz="1600" dirty="0" err="1"/>
              <a:t>contact.custom.conversational_ai_date_time_of_meeting</a:t>
            </a:r>
            <a:r>
              <a:rPr lang="en-US" sz="1600" dirty="0"/>
              <a:t>}} to connect about their credit inquiry.</a:t>
            </a:r>
          </a:p>
          <a:p>
            <a:endParaRPr lang="en-US" sz="1600" dirty="0"/>
          </a:p>
          <a:p>
            <a:r>
              <a:rPr lang="en-US" sz="1600" dirty="0"/>
              <a:t>Using the link below, please open the contact in TE to review their information and add notes and/or make a follow up task for yourself.</a:t>
            </a:r>
          </a:p>
          <a:p>
            <a:endParaRPr lang="en-US" sz="1600" b="1" dirty="0"/>
          </a:p>
          <a:p>
            <a:r>
              <a:rPr lang="en-US" sz="1600" b="1" dirty="0"/>
              <a:t>Contact details</a:t>
            </a:r>
            <a:r>
              <a:rPr lang="en-US" sz="1600" dirty="0"/>
              <a:t>:</a:t>
            </a:r>
            <a:br>
              <a:rPr lang="en-US" sz="1600" dirty="0"/>
            </a:br>
            <a:r>
              <a:rPr lang="en-US" sz="1600" dirty="0"/>
              <a:t>Name: {{</a:t>
            </a:r>
            <a:r>
              <a:rPr lang="en-US" sz="1600" dirty="0" err="1"/>
              <a:t>contact.f_name</a:t>
            </a:r>
            <a:r>
              <a:rPr lang="en-US" sz="1600" dirty="0"/>
              <a:t>}} {{</a:t>
            </a:r>
            <a:r>
              <a:rPr lang="en-US" sz="1600" dirty="0" err="1"/>
              <a:t>contact.l_name</a:t>
            </a:r>
            <a:r>
              <a:rPr lang="en-US" sz="1600" dirty="0"/>
              <a:t>}}</a:t>
            </a:r>
            <a:br>
              <a:rPr lang="en-US" sz="1600" dirty="0"/>
            </a:br>
            <a:r>
              <a:rPr lang="en-US" sz="1600" dirty="0"/>
              <a:t>Email: {{</a:t>
            </a:r>
            <a:r>
              <a:rPr lang="en-US" sz="1600" dirty="0" err="1"/>
              <a:t>contact.email</a:t>
            </a:r>
            <a:r>
              <a:rPr lang="en-US" sz="1600" dirty="0"/>
              <a:t>}}</a:t>
            </a:r>
            <a:br>
              <a:rPr lang="en-US" sz="1600" dirty="0"/>
            </a:br>
            <a:r>
              <a:rPr lang="en-US" sz="1600" dirty="0"/>
              <a:t>Mobile Number: {{</a:t>
            </a:r>
            <a:r>
              <a:rPr lang="en-US" sz="1600" dirty="0" err="1"/>
              <a:t>contact.phone_cell</a:t>
            </a:r>
            <a:r>
              <a:rPr lang="en-US" sz="1600" dirty="0"/>
              <a:t>}}</a:t>
            </a:r>
            <a:br>
              <a:rPr lang="en-US" sz="1600" dirty="0"/>
            </a:br>
            <a:r>
              <a:rPr lang="en-US" sz="1600" dirty="0">
                <a:hlinkClick r:id="rId3"/>
              </a:rPr>
              <a:t>Click here to view contact.</a:t>
            </a:r>
            <a:endParaRPr lang="en-US" sz="1600" dirty="0"/>
          </a:p>
          <a:p>
            <a:endParaRPr lang="en-US" sz="1600" b="1" dirty="0"/>
          </a:p>
          <a:p>
            <a:r>
              <a:rPr lang="en-US" sz="1600" b="1" dirty="0"/>
              <a:t>Loan details</a:t>
            </a:r>
            <a:r>
              <a:rPr lang="en-US" sz="1600" dirty="0"/>
              <a:t>:</a:t>
            </a:r>
            <a:br>
              <a:rPr lang="en-US" sz="1600" dirty="0"/>
            </a:br>
            <a:r>
              <a:rPr lang="en-US" sz="1600" dirty="0"/>
              <a:t>Loan number: {{</a:t>
            </a:r>
            <a:r>
              <a:rPr lang="en-US" sz="1600" dirty="0" err="1"/>
              <a:t>loan.loan_number</a:t>
            </a:r>
            <a:r>
              <a:rPr lang="en-US" sz="1600" dirty="0"/>
              <a:t>}}</a:t>
            </a:r>
            <a:br>
              <a:rPr lang="en-US" sz="1600" dirty="0"/>
            </a:br>
            <a:r>
              <a:rPr lang="en-US" sz="1600" dirty="0"/>
              <a:t>Loan amount: ${{</a:t>
            </a:r>
            <a:r>
              <a:rPr lang="en-US" sz="1600" dirty="0" err="1"/>
              <a:t>loan.amount</a:t>
            </a:r>
            <a:r>
              <a:rPr lang="en-US" sz="1600" dirty="0"/>
              <a:t> | </a:t>
            </a:r>
            <a:r>
              <a:rPr lang="en-US" sz="1600" dirty="0" err="1"/>
              <a:t>formatNumber</a:t>
            </a:r>
            <a:r>
              <a:rPr lang="en-US" sz="1600" dirty="0"/>
              <a:t>: 0}}</a:t>
            </a:r>
            <a:br>
              <a:rPr lang="en-US" sz="1600" dirty="0"/>
            </a:br>
            <a:r>
              <a:rPr lang="en-US" sz="1600" dirty="0"/>
              <a:t>Loan program: {{</a:t>
            </a:r>
            <a:r>
              <a:rPr lang="en-US" sz="1600" dirty="0" err="1"/>
              <a:t>loan.loan_program</a:t>
            </a:r>
            <a:r>
              <a:rPr lang="en-US" sz="1600" dirty="0"/>
              <a:t>}}</a:t>
            </a:r>
            <a:br>
              <a:rPr lang="en-US" sz="1600" dirty="0"/>
            </a:br>
            <a:r>
              <a:rPr lang="en-US" sz="1600" dirty="0"/>
              <a:t>Loan funded date: {{</a:t>
            </a:r>
            <a:r>
              <a:rPr lang="en-US" sz="1600" dirty="0" err="1"/>
              <a:t>loan.funded_date</a:t>
            </a:r>
            <a:r>
              <a:rPr lang="en-US" sz="1600" dirty="0"/>
              <a:t> | date: "m/d/Y"}}</a:t>
            </a:r>
            <a:br>
              <a:rPr lang="en-US" sz="1600" dirty="0"/>
            </a:br>
            <a:r>
              <a:rPr lang="en-US" sz="1600" dirty="0"/>
              <a:t>Loan rate: {{</a:t>
            </a:r>
            <a:r>
              <a:rPr lang="en-US" sz="1600" dirty="0" err="1"/>
              <a:t>loan.rate</a:t>
            </a:r>
            <a:r>
              <a:rPr lang="en-US" sz="1600" dirty="0"/>
              <a:t>}}%</a:t>
            </a:r>
            <a:br>
              <a:rPr lang="en-US" sz="1600" dirty="0"/>
            </a:br>
            <a:r>
              <a:rPr lang="en-US" sz="1600" dirty="0"/>
              <a:t>Contact Address: {{</a:t>
            </a:r>
            <a:r>
              <a:rPr lang="en-US" sz="1600" dirty="0" err="1"/>
              <a:t>contact.address</a:t>
            </a:r>
            <a:r>
              <a:rPr lang="en-US" sz="1600" dirty="0"/>
              <a:t>}} {{</a:t>
            </a:r>
            <a:r>
              <a:rPr lang="en-US" sz="1600" dirty="0" err="1"/>
              <a:t>contact.city</a:t>
            </a:r>
            <a:r>
              <a:rPr lang="en-US" sz="1600" dirty="0"/>
              <a:t>}}, {{</a:t>
            </a:r>
            <a:r>
              <a:rPr lang="en-US" sz="1600" dirty="0" err="1"/>
              <a:t>contact.state</a:t>
            </a:r>
            <a:r>
              <a:rPr lang="en-US" sz="1600" dirty="0"/>
              <a:t>}} {{</a:t>
            </a:r>
            <a:r>
              <a:rPr lang="en-US" sz="1600" dirty="0" err="1"/>
              <a:t>contact.zipcode</a:t>
            </a:r>
            <a:r>
              <a:rPr lang="en-US" sz="1600" dirty="0"/>
              <a:t>}}</a:t>
            </a:r>
            <a:br>
              <a:rPr lang="en-US" sz="1600" dirty="0"/>
            </a:br>
            <a:r>
              <a:rPr lang="en-US" sz="1600" dirty="0">
                <a:hlinkClick r:id="rId4"/>
              </a:rPr>
              <a:t>Click here to view loan.</a:t>
            </a:r>
            <a:endParaRPr lang="en-US" sz="1600" dirty="0"/>
          </a:p>
        </p:txBody>
      </p:sp>
      <p:pic>
        <p:nvPicPr>
          <p:cNvPr id="11" name="Picture 10" descr="A blue letter t on a black background&#10;&#10;Description automatically generated">
            <a:extLst>
              <a:ext uri="{FF2B5EF4-FFF2-40B4-BE49-F238E27FC236}">
                <a16:creationId xmlns:a16="http://schemas.microsoft.com/office/drawing/2014/main" id="{7F121A66-C928-A88A-83F6-F16345D685A0}"/>
              </a:ext>
            </a:extLst>
          </p:cNvPr>
          <p:cNvPicPr>
            <a:picLocks noChangeAspect="1"/>
          </p:cNvPicPr>
          <p:nvPr/>
        </p:nvPicPr>
        <p:blipFill>
          <a:blip r:embed="rId5"/>
          <a:stretch>
            <a:fillRect/>
          </a:stretch>
        </p:blipFill>
        <p:spPr>
          <a:xfrm>
            <a:off x="8791614" y="252907"/>
            <a:ext cx="3177445" cy="259695"/>
          </a:xfrm>
          <a:prstGeom prst="rect">
            <a:avLst/>
          </a:prstGeom>
        </p:spPr>
      </p:pic>
      <p:sp>
        <p:nvSpPr>
          <p:cNvPr id="5" name="Text Placeholder 1">
            <a:extLst>
              <a:ext uri="{FF2B5EF4-FFF2-40B4-BE49-F238E27FC236}">
                <a16:creationId xmlns:a16="http://schemas.microsoft.com/office/drawing/2014/main" id="{AAB6FB9B-3776-946D-E71C-59BB276683BA}"/>
              </a:ext>
            </a:extLst>
          </p:cNvPr>
          <p:cNvSpPr txBox="1">
            <a:spLocks/>
          </p:cNvSpPr>
          <p:nvPr/>
        </p:nvSpPr>
        <p:spPr>
          <a:xfrm>
            <a:off x="445426" y="128330"/>
            <a:ext cx="9959137" cy="1029132"/>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Credit Inquiry – User Notification </a:t>
            </a:r>
          </a:p>
          <a:p>
            <a:r>
              <a:rPr lang="en-US" sz="3200" dirty="0"/>
              <a:t>Appointment Scheduled</a:t>
            </a:r>
          </a:p>
        </p:txBody>
      </p:sp>
    </p:spTree>
    <p:extLst>
      <p:ext uri="{BB962C8B-B14F-4D97-AF65-F5344CB8AC3E}">
        <p14:creationId xmlns:p14="http://schemas.microsoft.com/office/powerpoint/2010/main" val="3926615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DD8A86-1C4D-0665-CCAE-F28D1267E6C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E472C98-4178-2A19-1FA9-03EB7B4CC99C}"/>
              </a:ext>
            </a:extLst>
          </p:cNvPr>
          <p:cNvSpPr txBox="1"/>
          <p:nvPr/>
        </p:nvSpPr>
        <p:spPr>
          <a:xfrm>
            <a:off x="727625" y="1157462"/>
            <a:ext cx="10736746" cy="5509200"/>
          </a:xfrm>
          <a:prstGeom prst="rect">
            <a:avLst/>
          </a:prstGeom>
          <a:noFill/>
          <a:ln w="28575">
            <a:solidFill>
              <a:srgbClr val="753BBD"/>
            </a:solidFill>
            <a:prstDash val="sysDash"/>
          </a:ln>
        </p:spPr>
        <p:txBody>
          <a:bodyPr wrap="square">
            <a:spAutoFit/>
          </a:bodyPr>
          <a:lstStyle/>
          <a:p>
            <a:r>
              <a:rPr lang="en-US" sz="1600" b="1" dirty="0">
                <a:solidFill>
                  <a:srgbClr val="00263A"/>
                </a:solidFill>
                <a:latin typeface="Source Sans Pro" panose="020B0503030403020204" pitchFamily="34" charset="0"/>
              </a:rPr>
              <a:t>User Notification: AI Live Transfer (Credit) Completed for {{</a:t>
            </a:r>
            <a:r>
              <a:rPr lang="en-US" sz="1600" b="1" dirty="0" err="1">
                <a:solidFill>
                  <a:srgbClr val="00263A"/>
                </a:solidFill>
                <a:latin typeface="Source Sans Pro" panose="020B0503030403020204" pitchFamily="34" charset="0"/>
              </a:rPr>
              <a:t>contact.f_name</a:t>
            </a:r>
            <a:r>
              <a:rPr lang="en-US" sz="1600" b="1" dirty="0">
                <a:solidFill>
                  <a:srgbClr val="00263A"/>
                </a:solidFill>
                <a:latin typeface="Source Sans Pro" panose="020B0503030403020204" pitchFamily="34" charset="0"/>
              </a:rPr>
              <a:t>}} {{</a:t>
            </a:r>
            <a:r>
              <a:rPr lang="en-US" sz="1600" b="1" dirty="0" err="1">
                <a:solidFill>
                  <a:srgbClr val="00263A"/>
                </a:solidFill>
                <a:latin typeface="Source Sans Pro" panose="020B0503030403020204" pitchFamily="34" charset="0"/>
              </a:rPr>
              <a:t>contact.l_name</a:t>
            </a:r>
            <a:r>
              <a:rPr lang="en-US" sz="1600" b="1" dirty="0">
                <a:solidFill>
                  <a:srgbClr val="00263A"/>
                </a:solidFill>
                <a:latin typeface="Source Sans Pro" panose="020B0503030403020204" pitchFamily="34" charset="0"/>
              </a:rPr>
              <a:t>}}</a:t>
            </a:r>
          </a:p>
          <a:p>
            <a:endParaRPr lang="en-US" sz="1600" dirty="0"/>
          </a:p>
          <a:p>
            <a:r>
              <a:rPr lang="en-US" sz="1600" dirty="0"/>
              <a:t>The AI Assistant just completed a live transfer with you and {{</a:t>
            </a:r>
            <a:r>
              <a:rPr lang="en-US" sz="1600" dirty="0" err="1"/>
              <a:t>contact.f_name</a:t>
            </a:r>
            <a:r>
              <a:rPr lang="en-US" sz="1600" dirty="0"/>
              <a:t>}} {{</a:t>
            </a:r>
            <a:r>
              <a:rPr lang="en-US" sz="1600" dirty="0" err="1"/>
              <a:t>contact.l_name</a:t>
            </a:r>
            <a:r>
              <a:rPr lang="en-US" sz="1600" dirty="0"/>
              <a:t>}} to connect about their credit inquiry.</a:t>
            </a:r>
          </a:p>
          <a:p>
            <a:endParaRPr lang="en-US" sz="1600" dirty="0"/>
          </a:p>
          <a:p>
            <a:r>
              <a:rPr lang="en-US" sz="1600" dirty="0"/>
              <a:t>Using the link below, please open the contact in TE to review their information and add notes and/or make a follow up task for yourself.</a:t>
            </a:r>
          </a:p>
          <a:p>
            <a:endParaRPr lang="en-US" sz="1600" b="1" dirty="0"/>
          </a:p>
          <a:p>
            <a:r>
              <a:rPr lang="en-US" sz="1600" b="1" dirty="0"/>
              <a:t>Contact details</a:t>
            </a:r>
            <a:r>
              <a:rPr lang="en-US" sz="1600" dirty="0"/>
              <a:t>:</a:t>
            </a:r>
            <a:br>
              <a:rPr lang="en-US" sz="1600" dirty="0"/>
            </a:br>
            <a:r>
              <a:rPr lang="en-US" sz="1600" dirty="0"/>
              <a:t>Name: {{</a:t>
            </a:r>
            <a:r>
              <a:rPr lang="en-US" sz="1600" dirty="0" err="1"/>
              <a:t>contact.f_name</a:t>
            </a:r>
            <a:r>
              <a:rPr lang="en-US" sz="1600" dirty="0"/>
              <a:t>}} {{</a:t>
            </a:r>
            <a:r>
              <a:rPr lang="en-US" sz="1600" dirty="0" err="1"/>
              <a:t>contact.l_name</a:t>
            </a:r>
            <a:r>
              <a:rPr lang="en-US" sz="1600" dirty="0"/>
              <a:t>}}</a:t>
            </a:r>
            <a:br>
              <a:rPr lang="en-US" sz="1600" dirty="0"/>
            </a:br>
            <a:r>
              <a:rPr lang="en-US" sz="1600" dirty="0"/>
              <a:t>Email: {{</a:t>
            </a:r>
            <a:r>
              <a:rPr lang="en-US" sz="1600" dirty="0" err="1"/>
              <a:t>contact.email</a:t>
            </a:r>
            <a:r>
              <a:rPr lang="en-US" sz="1600" dirty="0"/>
              <a:t>}}</a:t>
            </a:r>
            <a:br>
              <a:rPr lang="en-US" sz="1600" dirty="0"/>
            </a:br>
            <a:r>
              <a:rPr lang="en-US" sz="1600" dirty="0"/>
              <a:t>Mobile Number: {{</a:t>
            </a:r>
            <a:r>
              <a:rPr lang="en-US" sz="1600" dirty="0" err="1"/>
              <a:t>contact.phone_cell</a:t>
            </a:r>
            <a:r>
              <a:rPr lang="en-US" sz="1600" dirty="0"/>
              <a:t>}}</a:t>
            </a:r>
            <a:br>
              <a:rPr lang="en-US" sz="1600" dirty="0"/>
            </a:br>
            <a:r>
              <a:rPr lang="en-US" sz="1600" dirty="0">
                <a:hlinkClick r:id="rId3"/>
              </a:rPr>
              <a:t>Click here to view contact.</a:t>
            </a:r>
            <a:endParaRPr lang="en-US" sz="1600" dirty="0"/>
          </a:p>
          <a:p>
            <a:endParaRPr lang="en-US" sz="1600" b="1" dirty="0"/>
          </a:p>
          <a:p>
            <a:r>
              <a:rPr lang="en-US" sz="1600" b="1" dirty="0"/>
              <a:t>Loan details</a:t>
            </a:r>
            <a:r>
              <a:rPr lang="en-US" sz="1600" dirty="0"/>
              <a:t>:</a:t>
            </a:r>
            <a:br>
              <a:rPr lang="en-US" sz="1600" dirty="0"/>
            </a:br>
            <a:r>
              <a:rPr lang="en-US" sz="1600" dirty="0"/>
              <a:t>Loan number: {{</a:t>
            </a:r>
            <a:r>
              <a:rPr lang="en-US" sz="1600" dirty="0" err="1"/>
              <a:t>loan.loan_number</a:t>
            </a:r>
            <a:r>
              <a:rPr lang="en-US" sz="1600" dirty="0"/>
              <a:t>}}</a:t>
            </a:r>
            <a:br>
              <a:rPr lang="en-US" sz="1600" dirty="0"/>
            </a:br>
            <a:r>
              <a:rPr lang="en-US" sz="1600" dirty="0"/>
              <a:t>Loan amount: ${{</a:t>
            </a:r>
            <a:r>
              <a:rPr lang="en-US" sz="1600" dirty="0" err="1"/>
              <a:t>loan.amount</a:t>
            </a:r>
            <a:r>
              <a:rPr lang="en-US" sz="1600" dirty="0"/>
              <a:t> | </a:t>
            </a:r>
            <a:r>
              <a:rPr lang="en-US" sz="1600" dirty="0" err="1"/>
              <a:t>formatNumber</a:t>
            </a:r>
            <a:r>
              <a:rPr lang="en-US" sz="1600" dirty="0"/>
              <a:t>: 0}}</a:t>
            </a:r>
            <a:br>
              <a:rPr lang="en-US" sz="1600" dirty="0"/>
            </a:br>
            <a:r>
              <a:rPr lang="en-US" sz="1600" dirty="0"/>
              <a:t>Loan program: {{</a:t>
            </a:r>
            <a:r>
              <a:rPr lang="en-US" sz="1600" dirty="0" err="1"/>
              <a:t>loan.loan_program</a:t>
            </a:r>
            <a:r>
              <a:rPr lang="en-US" sz="1600" dirty="0"/>
              <a:t>}}</a:t>
            </a:r>
            <a:br>
              <a:rPr lang="en-US" sz="1600" dirty="0"/>
            </a:br>
            <a:r>
              <a:rPr lang="en-US" sz="1600" dirty="0"/>
              <a:t>Loan funded date: {{</a:t>
            </a:r>
            <a:r>
              <a:rPr lang="en-US" sz="1600" dirty="0" err="1"/>
              <a:t>loan.funded_date</a:t>
            </a:r>
            <a:r>
              <a:rPr lang="en-US" sz="1600" dirty="0"/>
              <a:t> | date: "m/d/Y"}}</a:t>
            </a:r>
            <a:br>
              <a:rPr lang="en-US" sz="1600" dirty="0"/>
            </a:br>
            <a:r>
              <a:rPr lang="en-US" sz="1600" dirty="0"/>
              <a:t>Loan rate: {{</a:t>
            </a:r>
            <a:r>
              <a:rPr lang="en-US" sz="1600" dirty="0" err="1"/>
              <a:t>loan.rate</a:t>
            </a:r>
            <a:r>
              <a:rPr lang="en-US" sz="1600" dirty="0"/>
              <a:t>}}%</a:t>
            </a:r>
            <a:br>
              <a:rPr lang="en-US" sz="1600" dirty="0"/>
            </a:br>
            <a:r>
              <a:rPr lang="en-US" sz="1600" dirty="0"/>
              <a:t>Contact Address: {{</a:t>
            </a:r>
            <a:r>
              <a:rPr lang="en-US" sz="1600" dirty="0" err="1"/>
              <a:t>contact.address</a:t>
            </a:r>
            <a:r>
              <a:rPr lang="en-US" sz="1600" dirty="0"/>
              <a:t>}} {{</a:t>
            </a:r>
            <a:r>
              <a:rPr lang="en-US" sz="1600" dirty="0" err="1"/>
              <a:t>contact.city</a:t>
            </a:r>
            <a:r>
              <a:rPr lang="en-US" sz="1600" dirty="0"/>
              <a:t>}}, {{</a:t>
            </a:r>
            <a:r>
              <a:rPr lang="en-US" sz="1600" dirty="0" err="1"/>
              <a:t>contact.state</a:t>
            </a:r>
            <a:r>
              <a:rPr lang="en-US" sz="1600" dirty="0"/>
              <a:t>}} {{</a:t>
            </a:r>
            <a:r>
              <a:rPr lang="en-US" sz="1600" dirty="0" err="1"/>
              <a:t>contact.zipcode</a:t>
            </a:r>
            <a:r>
              <a:rPr lang="en-US" sz="1600" dirty="0"/>
              <a:t>}}</a:t>
            </a:r>
            <a:br>
              <a:rPr lang="en-US" sz="1600" dirty="0"/>
            </a:br>
            <a:r>
              <a:rPr lang="en-US" sz="1600" dirty="0">
                <a:hlinkClick r:id="rId4"/>
              </a:rPr>
              <a:t>Click here to view loan.</a:t>
            </a:r>
            <a:endParaRPr lang="en-US" sz="1600" dirty="0"/>
          </a:p>
        </p:txBody>
      </p:sp>
      <p:pic>
        <p:nvPicPr>
          <p:cNvPr id="11" name="Picture 10" descr="A blue letter t on a black background&#10;&#10;Description automatically generated">
            <a:extLst>
              <a:ext uri="{FF2B5EF4-FFF2-40B4-BE49-F238E27FC236}">
                <a16:creationId xmlns:a16="http://schemas.microsoft.com/office/drawing/2014/main" id="{67C4BC5C-C330-7C73-E792-EDF175C8AEA8}"/>
              </a:ext>
            </a:extLst>
          </p:cNvPr>
          <p:cNvPicPr>
            <a:picLocks noChangeAspect="1"/>
          </p:cNvPicPr>
          <p:nvPr/>
        </p:nvPicPr>
        <p:blipFill>
          <a:blip r:embed="rId5"/>
          <a:stretch>
            <a:fillRect/>
          </a:stretch>
        </p:blipFill>
        <p:spPr>
          <a:xfrm>
            <a:off x="8791614" y="252907"/>
            <a:ext cx="3177445" cy="259695"/>
          </a:xfrm>
          <a:prstGeom prst="rect">
            <a:avLst/>
          </a:prstGeom>
        </p:spPr>
      </p:pic>
      <p:sp>
        <p:nvSpPr>
          <p:cNvPr id="5" name="Text Placeholder 1">
            <a:extLst>
              <a:ext uri="{FF2B5EF4-FFF2-40B4-BE49-F238E27FC236}">
                <a16:creationId xmlns:a16="http://schemas.microsoft.com/office/drawing/2014/main" id="{C1A364A1-53EE-32E4-48DC-4764FB230261}"/>
              </a:ext>
            </a:extLst>
          </p:cNvPr>
          <p:cNvSpPr txBox="1">
            <a:spLocks/>
          </p:cNvSpPr>
          <p:nvPr/>
        </p:nvSpPr>
        <p:spPr>
          <a:xfrm>
            <a:off x="445426" y="128330"/>
            <a:ext cx="9959137" cy="1029132"/>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Credit Inquiry – User Notification </a:t>
            </a:r>
          </a:p>
          <a:p>
            <a:r>
              <a:rPr lang="en-US" sz="3200" dirty="0"/>
              <a:t>Live Transfer</a:t>
            </a:r>
          </a:p>
        </p:txBody>
      </p:sp>
    </p:spTree>
    <p:extLst>
      <p:ext uri="{BB962C8B-B14F-4D97-AF65-F5344CB8AC3E}">
        <p14:creationId xmlns:p14="http://schemas.microsoft.com/office/powerpoint/2010/main" val="234595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D34AFD-4457-AB24-44A4-1D38FB52AD8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253B482-A149-02BF-8A2D-B2CAB93EC8FE}"/>
              </a:ext>
            </a:extLst>
          </p:cNvPr>
          <p:cNvSpPr txBox="1"/>
          <p:nvPr/>
        </p:nvSpPr>
        <p:spPr>
          <a:xfrm>
            <a:off x="727625" y="1157462"/>
            <a:ext cx="10736746" cy="5262979"/>
          </a:xfrm>
          <a:prstGeom prst="rect">
            <a:avLst/>
          </a:prstGeom>
          <a:noFill/>
          <a:ln w="28575">
            <a:solidFill>
              <a:srgbClr val="753BBD"/>
            </a:solidFill>
            <a:prstDash val="sysDash"/>
          </a:ln>
        </p:spPr>
        <p:txBody>
          <a:bodyPr wrap="square">
            <a:spAutoFit/>
          </a:bodyPr>
          <a:lstStyle/>
          <a:p>
            <a:r>
              <a:rPr lang="en-US" sz="1600" b="1" dirty="0">
                <a:solidFill>
                  <a:srgbClr val="00263A"/>
                </a:solidFill>
                <a:latin typeface="Source Sans Pro" panose="020B0503030403020204" pitchFamily="34" charset="0"/>
              </a:rPr>
              <a:t>User Notification: Action Required: {{</a:t>
            </a:r>
            <a:r>
              <a:rPr lang="en-US" sz="1600" b="1" dirty="0" err="1">
                <a:solidFill>
                  <a:srgbClr val="00263A"/>
                </a:solidFill>
                <a:latin typeface="Source Sans Pro" panose="020B0503030403020204" pitchFamily="34" charset="0"/>
              </a:rPr>
              <a:t>contact.f_name</a:t>
            </a:r>
            <a:r>
              <a:rPr lang="en-US" sz="1600" b="1" dirty="0">
                <a:solidFill>
                  <a:srgbClr val="00263A"/>
                </a:solidFill>
                <a:latin typeface="Source Sans Pro" panose="020B0503030403020204" pitchFamily="34" charset="0"/>
              </a:rPr>
              <a:t>}} {{</a:t>
            </a:r>
            <a:r>
              <a:rPr lang="en-US" sz="1600" b="1" dirty="0" err="1">
                <a:solidFill>
                  <a:srgbClr val="00263A"/>
                </a:solidFill>
                <a:latin typeface="Source Sans Pro" panose="020B0503030403020204" pitchFamily="34" charset="0"/>
              </a:rPr>
              <a:t>contact.l_name</a:t>
            </a:r>
            <a:r>
              <a:rPr lang="en-US" sz="1600" b="1" dirty="0">
                <a:solidFill>
                  <a:srgbClr val="00263A"/>
                </a:solidFill>
                <a:latin typeface="Source Sans Pro" panose="020B0503030403020204" pitchFamily="34" charset="0"/>
              </a:rPr>
              <a:t>}} Requested Do Not Contact (Credit Inquiry)</a:t>
            </a:r>
          </a:p>
          <a:p>
            <a:endParaRPr lang="en-US" sz="1600" dirty="0"/>
          </a:p>
          <a:p>
            <a:r>
              <a:rPr lang="en-US" sz="1600" dirty="0"/>
              <a:t>The AI Assistant completed a call with {{</a:t>
            </a:r>
            <a:r>
              <a:rPr lang="en-US" sz="1600" dirty="0" err="1"/>
              <a:t>contact.f_name</a:t>
            </a:r>
            <a:r>
              <a:rPr lang="en-US" sz="1600" dirty="0"/>
              <a:t>}} {{</a:t>
            </a:r>
            <a:r>
              <a:rPr lang="en-US" sz="1600" dirty="0" err="1"/>
              <a:t>contact.l_name</a:t>
            </a:r>
            <a:r>
              <a:rPr lang="en-US" sz="1600" dirty="0"/>
              <a:t>}} about their credit inquiry where they requested not to be contacted again.</a:t>
            </a:r>
          </a:p>
          <a:p>
            <a:endParaRPr lang="en-US" sz="1600" b="1" dirty="0"/>
          </a:p>
          <a:p>
            <a:r>
              <a:rPr lang="en-US" sz="1600" b="1" dirty="0"/>
              <a:t>Action required:</a:t>
            </a:r>
          </a:p>
          <a:p>
            <a:r>
              <a:rPr lang="en-US" sz="1600" dirty="0"/>
              <a:t>Review the call recording to determine the scope of their opt-out request and take appropriate next steps:</a:t>
            </a:r>
          </a:p>
          <a:p>
            <a:pPr marL="285750" indent="-285750">
              <a:buFont typeface="Arial" panose="020B0604020202020204" pitchFamily="34" charset="0"/>
              <a:buChar char="•"/>
            </a:pPr>
            <a:r>
              <a:rPr lang="en-US" sz="1600" dirty="0"/>
              <a:t>If they said "do not contact me again" → Add to Do Not Contact list</a:t>
            </a:r>
          </a:p>
          <a:p>
            <a:pPr marL="285750" indent="-285750">
              <a:buFont typeface="Arial" panose="020B0604020202020204" pitchFamily="34" charset="0"/>
              <a:buChar char="•"/>
            </a:pPr>
            <a:r>
              <a:rPr lang="en-US" sz="1600" dirty="0"/>
              <a:t>If they said "do not call me again" → Verify </a:t>
            </a:r>
            <a:r>
              <a:rPr lang="en-US" sz="1600" dirty="0" err="1"/>
              <a:t>ok_to_call</a:t>
            </a:r>
            <a:r>
              <a:rPr lang="en-US" sz="1600" dirty="0"/>
              <a:t> is set to false (already updated automatically)</a:t>
            </a:r>
          </a:p>
          <a:p>
            <a:pPr marL="285750" indent="-285750">
              <a:buFont typeface="Arial" panose="020B0604020202020204" pitchFamily="34" charset="0"/>
              <a:buChar char="•"/>
            </a:pPr>
            <a:r>
              <a:rPr lang="en-US" sz="1600" dirty="0"/>
              <a:t>If they mentioned texting or email → Manually update SMS opt-out or email preferences as needed</a:t>
            </a:r>
          </a:p>
          <a:p>
            <a:endParaRPr lang="en-US" sz="1600" i="1" dirty="0"/>
          </a:p>
          <a:p>
            <a:r>
              <a:rPr lang="en-US" sz="1600" i="1" dirty="0"/>
              <a:t>Check for duplicate contact records across your organization and update those as well.</a:t>
            </a:r>
          </a:p>
          <a:p>
            <a:endParaRPr lang="en-US" sz="1600" b="1" dirty="0"/>
          </a:p>
          <a:p>
            <a:r>
              <a:rPr lang="en-US" sz="1600" b="1" dirty="0"/>
              <a:t>Contact details</a:t>
            </a:r>
            <a:r>
              <a:rPr lang="en-US" sz="1600" dirty="0"/>
              <a:t>:</a:t>
            </a:r>
            <a:br>
              <a:rPr lang="en-US" sz="1600" dirty="0"/>
            </a:br>
            <a:r>
              <a:rPr lang="en-US" sz="1600" dirty="0"/>
              <a:t>Name: {{</a:t>
            </a:r>
            <a:r>
              <a:rPr lang="en-US" sz="1600" dirty="0" err="1"/>
              <a:t>contact.f_name</a:t>
            </a:r>
            <a:r>
              <a:rPr lang="en-US" sz="1600" dirty="0"/>
              <a:t>}} {{</a:t>
            </a:r>
            <a:r>
              <a:rPr lang="en-US" sz="1600" dirty="0" err="1"/>
              <a:t>contact.l_name</a:t>
            </a:r>
            <a:r>
              <a:rPr lang="en-US" sz="1600" dirty="0"/>
              <a:t>}}</a:t>
            </a:r>
            <a:br>
              <a:rPr lang="en-US" sz="1600" dirty="0"/>
            </a:br>
            <a:r>
              <a:rPr lang="en-US" sz="1600" dirty="0">
                <a:hlinkClick r:id="rId3"/>
              </a:rPr>
              <a:t>Click here to view contact.</a:t>
            </a:r>
            <a:endParaRPr lang="en-US" sz="1600" dirty="0"/>
          </a:p>
          <a:p>
            <a:endParaRPr lang="en-US" sz="1600" dirty="0"/>
          </a:p>
          <a:p>
            <a:endParaRPr lang="en-US" sz="1600" dirty="0"/>
          </a:p>
          <a:p>
            <a:endParaRPr lang="en-US" sz="1600" dirty="0"/>
          </a:p>
          <a:p>
            <a:r>
              <a:rPr lang="en-US" sz="1600" i="1" dirty="0"/>
              <a:t>*Note: It is recommended to send these notifications to a system administrator so that they can check across the organization to update duplicate contact records. </a:t>
            </a:r>
          </a:p>
        </p:txBody>
      </p:sp>
      <p:pic>
        <p:nvPicPr>
          <p:cNvPr id="11" name="Picture 10" descr="A blue letter t on a black background&#10;&#10;Description automatically generated">
            <a:extLst>
              <a:ext uri="{FF2B5EF4-FFF2-40B4-BE49-F238E27FC236}">
                <a16:creationId xmlns:a16="http://schemas.microsoft.com/office/drawing/2014/main" id="{79342E29-22C1-8068-33CB-554F166974BA}"/>
              </a:ext>
            </a:extLst>
          </p:cNvPr>
          <p:cNvPicPr>
            <a:picLocks noChangeAspect="1"/>
          </p:cNvPicPr>
          <p:nvPr/>
        </p:nvPicPr>
        <p:blipFill>
          <a:blip r:embed="rId4"/>
          <a:stretch>
            <a:fillRect/>
          </a:stretch>
        </p:blipFill>
        <p:spPr>
          <a:xfrm>
            <a:off x="8791614" y="252907"/>
            <a:ext cx="3177445" cy="259695"/>
          </a:xfrm>
          <a:prstGeom prst="rect">
            <a:avLst/>
          </a:prstGeom>
        </p:spPr>
      </p:pic>
      <p:sp>
        <p:nvSpPr>
          <p:cNvPr id="5" name="Text Placeholder 1">
            <a:extLst>
              <a:ext uri="{FF2B5EF4-FFF2-40B4-BE49-F238E27FC236}">
                <a16:creationId xmlns:a16="http://schemas.microsoft.com/office/drawing/2014/main" id="{45D2DAF7-783B-32C1-B206-7667223A3CD6}"/>
              </a:ext>
            </a:extLst>
          </p:cNvPr>
          <p:cNvSpPr txBox="1">
            <a:spLocks/>
          </p:cNvSpPr>
          <p:nvPr/>
        </p:nvSpPr>
        <p:spPr>
          <a:xfrm>
            <a:off x="445426" y="128330"/>
            <a:ext cx="9959137" cy="1029132"/>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Credit Inquiry – Admin Notification</a:t>
            </a:r>
          </a:p>
          <a:p>
            <a:r>
              <a:rPr lang="en-US" sz="3200" dirty="0"/>
              <a:t>Do Not Contact</a:t>
            </a:r>
          </a:p>
        </p:txBody>
      </p:sp>
    </p:spTree>
    <p:extLst>
      <p:ext uri="{BB962C8B-B14F-4D97-AF65-F5344CB8AC3E}">
        <p14:creationId xmlns:p14="http://schemas.microsoft.com/office/powerpoint/2010/main" val="4082149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D07E6-28FB-C2D4-052C-6907242B987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84FAC78-778A-5280-D3E7-E75AC4682415}"/>
              </a:ext>
            </a:extLst>
          </p:cNvPr>
          <p:cNvSpPr txBox="1"/>
          <p:nvPr/>
        </p:nvSpPr>
        <p:spPr>
          <a:xfrm>
            <a:off x="727625" y="1157462"/>
            <a:ext cx="10736746" cy="3785652"/>
          </a:xfrm>
          <a:prstGeom prst="rect">
            <a:avLst/>
          </a:prstGeom>
          <a:noFill/>
          <a:ln w="28575">
            <a:solidFill>
              <a:srgbClr val="753BBD"/>
            </a:solidFill>
            <a:prstDash val="sysDash"/>
          </a:ln>
        </p:spPr>
        <p:txBody>
          <a:bodyPr wrap="square">
            <a:spAutoFit/>
          </a:bodyPr>
          <a:lstStyle/>
          <a:p>
            <a:r>
              <a:rPr lang="en-US" sz="1600" b="1" dirty="0">
                <a:solidFill>
                  <a:srgbClr val="00263A"/>
                </a:solidFill>
                <a:latin typeface="Source Sans Pro" panose="020B0503030403020204" pitchFamily="34" charset="0"/>
              </a:rPr>
              <a:t>User Notification: Follow-Up Recommended: {{</a:t>
            </a:r>
            <a:r>
              <a:rPr lang="en-US" sz="1600" b="1" dirty="0" err="1">
                <a:solidFill>
                  <a:srgbClr val="00263A"/>
                </a:solidFill>
                <a:latin typeface="Source Sans Pro" panose="020B0503030403020204" pitchFamily="34" charset="0"/>
              </a:rPr>
              <a:t>contact.f_name</a:t>
            </a:r>
            <a:r>
              <a:rPr lang="en-US" sz="1600" b="1" dirty="0">
                <a:solidFill>
                  <a:srgbClr val="00263A"/>
                </a:solidFill>
                <a:latin typeface="Source Sans Pro" panose="020B0503030403020204" pitchFamily="34" charset="0"/>
              </a:rPr>
              <a:t>}} {{</a:t>
            </a:r>
            <a:r>
              <a:rPr lang="en-US" sz="1600" b="1" dirty="0" err="1">
                <a:solidFill>
                  <a:srgbClr val="00263A"/>
                </a:solidFill>
                <a:latin typeface="Source Sans Pro" panose="020B0503030403020204" pitchFamily="34" charset="0"/>
              </a:rPr>
              <a:t>contact.l_name</a:t>
            </a:r>
            <a:r>
              <a:rPr lang="en-US" sz="1600" b="1" dirty="0">
                <a:solidFill>
                  <a:srgbClr val="00263A"/>
                </a:solidFill>
                <a:latin typeface="Source Sans Pro" panose="020B0503030403020204" pitchFamily="34" charset="0"/>
              </a:rPr>
              <a:t>}} Expressed Frustration (Credit Inquiry)</a:t>
            </a:r>
          </a:p>
          <a:p>
            <a:endParaRPr lang="en-US" sz="1600" dirty="0"/>
          </a:p>
          <a:p>
            <a:r>
              <a:rPr lang="en-US" sz="1600" dirty="0"/>
              <a:t>The AI Assistant completed a call with {{</a:t>
            </a:r>
            <a:r>
              <a:rPr lang="en-US" sz="1600" dirty="0" err="1"/>
              <a:t>contact.f_name</a:t>
            </a:r>
            <a:r>
              <a:rPr lang="en-US" sz="1600" dirty="0"/>
              <a:t>}} {{</a:t>
            </a:r>
            <a:r>
              <a:rPr lang="en-US" sz="1600" dirty="0" err="1"/>
              <a:t>contact.l_name</a:t>
            </a:r>
            <a:r>
              <a:rPr lang="en-US" sz="1600" dirty="0"/>
              <a:t>}} about their credit inquiry where they expressed frustration or anger during the conversation.</a:t>
            </a:r>
          </a:p>
          <a:p>
            <a:endParaRPr lang="en-US" sz="1600" dirty="0"/>
          </a:p>
          <a:p>
            <a:r>
              <a:rPr lang="en-US" sz="1600" b="1" dirty="0"/>
              <a:t>Recommended action:</a:t>
            </a:r>
            <a:r>
              <a:rPr lang="en-US" sz="1600" dirty="0"/>
              <a:t> Review the call recording to understand their concern and determine whether a personal follow-up would help address the issue and maintain the relationship. Consider creating a task to call them directly or send a personalized message.</a:t>
            </a:r>
          </a:p>
          <a:p>
            <a:endParaRPr lang="en-US" sz="1600" b="1" dirty="0"/>
          </a:p>
          <a:p>
            <a:r>
              <a:rPr lang="en-US" sz="1600" b="1" dirty="0"/>
              <a:t>Contact details</a:t>
            </a:r>
            <a:r>
              <a:rPr lang="en-US" sz="1600" dirty="0"/>
              <a:t>:</a:t>
            </a:r>
            <a:br>
              <a:rPr lang="en-US" sz="1600" dirty="0"/>
            </a:br>
            <a:r>
              <a:rPr lang="en-US" sz="1600" dirty="0"/>
              <a:t>Name: {{</a:t>
            </a:r>
            <a:r>
              <a:rPr lang="en-US" sz="1600" dirty="0" err="1"/>
              <a:t>contact.f_name</a:t>
            </a:r>
            <a:r>
              <a:rPr lang="en-US" sz="1600" dirty="0"/>
              <a:t>}} {{</a:t>
            </a:r>
            <a:r>
              <a:rPr lang="en-US" sz="1600" dirty="0" err="1"/>
              <a:t>contact.l_name</a:t>
            </a:r>
            <a:r>
              <a:rPr lang="en-US" sz="1600" dirty="0"/>
              <a:t>}}</a:t>
            </a:r>
            <a:br>
              <a:rPr lang="en-US" sz="1600" dirty="0"/>
            </a:br>
            <a:r>
              <a:rPr lang="en-US" sz="1600" dirty="0"/>
              <a:t>Email: {{</a:t>
            </a:r>
            <a:r>
              <a:rPr lang="en-US" sz="1600" dirty="0" err="1"/>
              <a:t>contact.email</a:t>
            </a:r>
            <a:r>
              <a:rPr lang="en-US" sz="1600" dirty="0"/>
              <a:t>}}</a:t>
            </a:r>
            <a:br>
              <a:rPr lang="en-US" sz="1600" dirty="0"/>
            </a:br>
            <a:r>
              <a:rPr lang="en-US" sz="1600" dirty="0"/>
              <a:t>Mobile Number: {{</a:t>
            </a:r>
            <a:r>
              <a:rPr lang="en-US" sz="1600" dirty="0" err="1"/>
              <a:t>contact.phone_cell</a:t>
            </a:r>
            <a:r>
              <a:rPr lang="en-US" sz="1600" dirty="0"/>
              <a:t>}}</a:t>
            </a:r>
            <a:br>
              <a:rPr lang="en-US" sz="1600" dirty="0"/>
            </a:br>
            <a:r>
              <a:rPr lang="en-US" sz="1600" dirty="0">
                <a:hlinkClick r:id="rId3"/>
              </a:rPr>
              <a:t>Click here to view contact.</a:t>
            </a:r>
            <a:endParaRPr lang="en-US" sz="1600" dirty="0"/>
          </a:p>
        </p:txBody>
      </p:sp>
      <p:pic>
        <p:nvPicPr>
          <p:cNvPr id="11" name="Picture 10" descr="A blue letter t on a black background&#10;&#10;Description automatically generated">
            <a:extLst>
              <a:ext uri="{FF2B5EF4-FFF2-40B4-BE49-F238E27FC236}">
                <a16:creationId xmlns:a16="http://schemas.microsoft.com/office/drawing/2014/main" id="{15386A86-F140-FD78-4911-1104B1A9A092}"/>
              </a:ext>
            </a:extLst>
          </p:cNvPr>
          <p:cNvPicPr>
            <a:picLocks noChangeAspect="1"/>
          </p:cNvPicPr>
          <p:nvPr/>
        </p:nvPicPr>
        <p:blipFill>
          <a:blip r:embed="rId4"/>
          <a:stretch>
            <a:fillRect/>
          </a:stretch>
        </p:blipFill>
        <p:spPr>
          <a:xfrm>
            <a:off x="8791614" y="252907"/>
            <a:ext cx="3177445" cy="259695"/>
          </a:xfrm>
          <a:prstGeom prst="rect">
            <a:avLst/>
          </a:prstGeom>
        </p:spPr>
      </p:pic>
      <p:sp>
        <p:nvSpPr>
          <p:cNvPr id="5" name="Text Placeholder 1">
            <a:extLst>
              <a:ext uri="{FF2B5EF4-FFF2-40B4-BE49-F238E27FC236}">
                <a16:creationId xmlns:a16="http://schemas.microsoft.com/office/drawing/2014/main" id="{7FF3CC3A-F2D3-E9F7-98C5-3DD5C4AE8156}"/>
              </a:ext>
            </a:extLst>
          </p:cNvPr>
          <p:cNvSpPr txBox="1">
            <a:spLocks/>
          </p:cNvSpPr>
          <p:nvPr/>
        </p:nvSpPr>
        <p:spPr>
          <a:xfrm>
            <a:off x="445426" y="128330"/>
            <a:ext cx="9959137" cy="1029132"/>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Credit Inquiry – User Notification</a:t>
            </a:r>
          </a:p>
          <a:p>
            <a:r>
              <a:rPr lang="en-US" sz="3200" dirty="0"/>
              <a:t>Upset/Angry</a:t>
            </a:r>
          </a:p>
        </p:txBody>
      </p:sp>
    </p:spTree>
    <p:extLst>
      <p:ext uri="{BB962C8B-B14F-4D97-AF65-F5344CB8AC3E}">
        <p14:creationId xmlns:p14="http://schemas.microsoft.com/office/powerpoint/2010/main" val="27246099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4832E-A6C3-D1B5-7172-30FA422C80B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9804171-4051-FA76-0ED4-D8C3AA070226}"/>
              </a:ext>
            </a:extLst>
          </p:cNvPr>
          <p:cNvSpPr txBox="1"/>
          <p:nvPr/>
        </p:nvSpPr>
        <p:spPr>
          <a:xfrm>
            <a:off x="727625" y="1157462"/>
            <a:ext cx="10736746" cy="4278094"/>
          </a:xfrm>
          <a:prstGeom prst="rect">
            <a:avLst/>
          </a:prstGeom>
          <a:noFill/>
          <a:ln w="28575">
            <a:solidFill>
              <a:srgbClr val="753BBD"/>
            </a:solidFill>
            <a:prstDash val="sysDash"/>
          </a:ln>
        </p:spPr>
        <p:txBody>
          <a:bodyPr wrap="square">
            <a:spAutoFit/>
          </a:bodyPr>
          <a:lstStyle/>
          <a:p>
            <a:r>
              <a:rPr lang="en-US" sz="1600" b="1" dirty="0">
                <a:solidFill>
                  <a:srgbClr val="00263A"/>
                </a:solidFill>
                <a:latin typeface="Source Sans Pro" panose="020B0503030403020204" pitchFamily="34" charset="0"/>
              </a:rPr>
              <a:t>User Notification: Follow-Up Recommended: {{</a:t>
            </a:r>
            <a:r>
              <a:rPr lang="en-US" sz="1600" b="1" dirty="0" err="1">
                <a:solidFill>
                  <a:srgbClr val="00263A"/>
                </a:solidFill>
                <a:latin typeface="Source Sans Pro" panose="020B0503030403020204" pitchFamily="34" charset="0"/>
              </a:rPr>
              <a:t>contact.f_name</a:t>
            </a:r>
            <a:r>
              <a:rPr lang="en-US" sz="1600" b="1" dirty="0">
                <a:solidFill>
                  <a:srgbClr val="00263A"/>
                </a:solidFill>
                <a:latin typeface="Source Sans Pro" panose="020B0503030403020204" pitchFamily="34" charset="0"/>
              </a:rPr>
              <a:t>}} {{</a:t>
            </a:r>
            <a:r>
              <a:rPr lang="en-US" sz="1600" b="1" dirty="0" err="1">
                <a:solidFill>
                  <a:srgbClr val="00263A"/>
                </a:solidFill>
                <a:latin typeface="Source Sans Pro" panose="020B0503030403020204" pitchFamily="34" charset="0"/>
              </a:rPr>
              <a:t>contact.l_name</a:t>
            </a:r>
            <a:r>
              <a:rPr lang="en-US" sz="1600" b="1" dirty="0">
                <a:solidFill>
                  <a:srgbClr val="00263A"/>
                </a:solidFill>
                <a:latin typeface="Source Sans Pro" panose="020B0503030403020204" pitchFamily="34" charset="0"/>
              </a:rPr>
              <a:t>}} Indicated Disinterest in Credit Inquiry</a:t>
            </a:r>
          </a:p>
          <a:p>
            <a:endParaRPr lang="en-US" sz="1600" dirty="0"/>
          </a:p>
          <a:p>
            <a:r>
              <a:rPr lang="en-US" sz="1600" dirty="0"/>
              <a:t>The AI Assistant completed a call with {{</a:t>
            </a:r>
            <a:r>
              <a:rPr lang="en-US" sz="1600" dirty="0" err="1"/>
              <a:t>contact.f_name</a:t>
            </a:r>
            <a:r>
              <a:rPr lang="en-US" sz="1600" dirty="0"/>
              <a:t>}} {{</a:t>
            </a:r>
            <a:r>
              <a:rPr lang="en-US" sz="1600" dirty="0" err="1"/>
              <a:t>contact.l_name</a:t>
            </a:r>
            <a:r>
              <a:rPr lang="en-US" sz="1600" dirty="0"/>
              <a:t>}} about their credit inquiry where they indicated they are not interested.</a:t>
            </a:r>
          </a:p>
          <a:p>
            <a:endParaRPr lang="en-US" sz="1600" dirty="0"/>
          </a:p>
          <a:p>
            <a:r>
              <a:rPr lang="en-US" sz="1600" b="1" dirty="0"/>
              <a:t>Recommended action:</a:t>
            </a:r>
            <a:r>
              <a:rPr lang="en-US" sz="1600" dirty="0"/>
              <a:t> Review the call recording to understand the scope of their disinterest, then apply the appropriate manual outcome to their contact record:</a:t>
            </a:r>
          </a:p>
          <a:p>
            <a:pPr marL="285750" indent="-285750">
              <a:buFont typeface="Arial" panose="020B0604020202020204" pitchFamily="34" charset="0"/>
              <a:buChar char="•"/>
            </a:pPr>
            <a:r>
              <a:rPr lang="en-US" sz="1600" dirty="0"/>
              <a:t>Not interested right now → No action needed (they've been removed from this campaign)</a:t>
            </a:r>
          </a:p>
          <a:p>
            <a:pPr marL="285750" indent="-285750">
              <a:buFont typeface="Arial" panose="020B0604020202020204" pitchFamily="34" charset="0"/>
              <a:buChar char="•"/>
            </a:pPr>
            <a:r>
              <a:rPr lang="en-US" sz="1600" dirty="0"/>
              <a:t>Not interested in Credit Inquiry alerts → Apply "Never Call for Credit Inquiry" outcome</a:t>
            </a:r>
          </a:p>
          <a:p>
            <a:pPr marL="285750" indent="-285750">
              <a:buFont typeface="Arial" panose="020B0604020202020204" pitchFamily="34" charset="0"/>
              <a:buChar char="•"/>
            </a:pPr>
            <a:r>
              <a:rPr lang="en-US" sz="1600" dirty="0"/>
              <a:t>Not interested in any AI calls → Apply "Never Call with AI Sales Assistant" outcome</a:t>
            </a:r>
          </a:p>
          <a:p>
            <a:endParaRPr lang="en-US" sz="1600" b="1" dirty="0"/>
          </a:p>
          <a:p>
            <a:r>
              <a:rPr lang="en-US" sz="1600" b="1" dirty="0"/>
              <a:t>Contact details</a:t>
            </a:r>
            <a:r>
              <a:rPr lang="en-US" sz="1600" dirty="0"/>
              <a:t>:</a:t>
            </a:r>
            <a:br>
              <a:rPr lang="en-US" sz="1600" dirty="0"/>
            </a:br>
            <a:r>
              <a:rPr lang="en-US" sz="1600" dirty="0"/>
              <a:t>Name: {{</a:t>
            </a:r>
            <a:r>
              <a:rPr lang="en-US" sz="1600" dirty="0" err="1"/>
              <a:t>contact.f_name</a:t>
            </a:r>
            <a:r>
              <a:rPr lang="en-US" sz="1600" dirty="0"/>
              <a:t>}} {{</a:t>
            </a:r>
            <a:r>
              <a:rPr lang="en-US" sz="1600" dirty="0" err="1"/>
              <a:t>contact.l_name</a:t>
            </a:r>
            <a:r>
              <a:rPr lang="en-US" sz="1600" dirty="0"/>
              <a:t>}}</a:t>
            </a:r>
            <a:br>
              <a:rPr lang="en-US" sz="1600" dirty="0"/>
            </a:br>
            <a:r>
              <a:rPr lang="en-US" sz="1600" dirty="0"/>
              <a:t>Email: {{</a:t>
            </a:r>
            <a:r>
              <a:rPr lang="en-US" sz="1600" dirty="0" err="1"/>
              <a:t>contact.email</a:t>
            </a:r>
            <a:r>
              <a:rPr lang="en-US" sz="1600" dirty="0"/>
              <a:t>}}</a:t>
            </a:r>
            <a:br>
              <a:rPr lang="en-US" sz="1600" dirty="0"/>
            </a:br>
            <a:r>
              <a:rPr lang="en-US" sz="1600" dirty="0"/>
              <a:t>Mobile Number: {{</a:t>
            </a:r>
            <a:r>
              <a:rPr lang="en-US" sz="1600" dirty="0" err="1"/>
              <a:t>contact.phone_cell</a:t>
            </a:r>
            <a:r>
              <a:rPr lang="en-US" sz="1600" dirty="0"/>
              <a:t>}}</a:t>
            </a:r>
            <a:br>
              <a:rPr lang="en-US" sz="1600" dirty="0"/>
            </a:br>
            <a:r>
              <a:rPr lang="en-US" sz="1600" dirty="0">
                <a:hlinkClick r:id="rId3"/>
              </a:rPr>
              <a:t>Click here to view contact.</a:t>
            </a:r>
            <a:endParaRPr lang="en-US" sz="1600" dirty="0"/>
          </a:p>
        </p:txBody>
      </p:sp>
      <p:pic>
        <p:nvPicPr>
          <p:cNvPr id="11" name="Picture 10" descr="A blue letter t on a black background&#10;&#10;Description automatically generated">
            <a:extLst>
              <a:ext uri="{FF2B5EF4-FFF2-40B4-BE49-F238E27FC236}">
                <a16:creationId xmlns:a16="http://schemas.microsoft.com/office/drawing/2014/main" id="{E77E774A-06E9-F4AF-D0C1-A54D0608405D}"/>
              </a:ext>
            </a:extLst>
          </p:cNvPr>
          <p:cNvPicPr>
            <a:picLocks noChangeAspect="1"/>
          </p:cNvPicPr>
          <p:nvPr/>
        </p:nvPicPr>
        <p:blipFill>
          <a:blip r:embed="rId4"/>
          <a:stretch>
            <a:fillRect/>
          </a:stretch>
        </p:blipFill>
        <p:spPr>
          <a:xfrm>
            <a:off x="8791614" y="252907"/>
            <a:ext cx="3177445" cy="259695"/>
          </a:xfrm>
          <a:prstGeom prst="rect">
            <a:avLst/>
          </a:prstGeom>
        </p:spPr>
      </p:pic>
      <p:sp>
        <p:nvSpPr>
          <p:cNvPr id="5" name="Text Placeholder 1">
            <a:extLst>
              <a:ext uri="{FF2B5EF4-FFF2-40B4-BE49-F238E27FC236}">
                <a16:creationId xmlns:a16="http://schemas.microsoft.com/office/drawing/2014/main" id="{0B3AB366-97DA-7FA1-9BD3-57E23E83F480}"/>
              </a:ext>
            </a:extLst>
          </p:cNvPr>
          <p:cNvSpPr txBox="1">
            <a:spLocks/>
          </p:cNvSpPr>
          <p:nvPr/>
        </p:nvSpPr>
        <p:spPr>
          <a:xfrm>
            <a:off x="445426" y="128330"/>
            <a:ext cx="9959137" cy="1029132"/>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Credit Inquiry – User Notification</a:t>
            </a:r>
          </a:p>
          <a:p>
            <a:r>
              <a:rPr lang="en-US" sz="3200" dirty="0"/>
              <a:t>Not Interested</a:t>
            </a:r>
          </a:p>
        </p:txBody>
      </p:sp>
    </p:spTree>
    <p:extLst>
      <p:ext uri="{BB962C8B-B14F-4D97-AF65-F5344CB8AC3E}">
        <p14:creationId xmlns:p14="http://schemas.microsoft.com/office/powerpoint/2010/main" val="2721957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3D03E1-69F3-96C1-5107-AF1DDBD68C8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C9C1FE9-8E6E-D6B2-6CBC-35A589F7CE55}"/>
              </a:ext>
            </a:extLst>
          </p:cNvPr>
          <p:cNvSpPr txBox="1"/>
          <p:nvPr/>
        </p:nvSpPr>
        <p:spPr>
          <a:xfrm>
            <a:off x="727625" y="1157462"/>
            <a:ext cx="10736746" cy="4524315"/>
          </a:xfrm>
          <a:prstGeom prst="rect">
            <a:avLst/>
          </a:prstGeom>
          <a:noFill/>
          <a:ln w="28575">
            <a:solidFill>
              <a:srgbClr val="753BBD"/>
            </a:solidFill>
            <a:prstDash val="sysDash"/>
          </a:ln>
        </p:spPr>
        <p:txBody>
          <a:bodyPr wrap="square">
            <a:spAutoFit/>
          </a:bodyPr>
          <a:lstStyle/>
          <a:p>
            <a:r>
              <a:rPr lang="en-US" sz="1600" b="1" dirty="0">
                <a:solidFill>
                  <a:srgbClr val="00263A"/>
                </a:solidFill>
                <a:latin typeface="Source Sans Pro" panose="020B0503030403020204" pitchFamily="34" charset="0"/>
              </a:rPr>
              <a:t>User Notification: ADMIN ACTION: {{</a:t>
            </a:r>
            <a:r>
              <a:rPr lang="en-US" sz="1600" b="1" dirty="0" err="1">
                <a:solidFill>
                  <a:srgbClr val="00263A"/>
                </a:solidFill>
                <a:latin typeface="Source Sans Pro" panose="020B0503030403020204" pitchFamily="34" charset="0"/>
              </a:rPr>
              <a:t>contact.f_name</a:t>
            </a:r>
            <a:r>
              <a:rPr lang="en-US" sz="1600" b="1" dirty="0">
                <a:solidFill>
                  <a:srgbClr val="00263A"/>
                </a:solidFill>
                <a:latin typeface="Source Sans Pro" panose="020B0503030403020204" pitchFamily="34" charset="0"/>
              </a:rPr>
              <a:t>}} {{</a:t>
            </a:r>
            <a:r>
              <a:rPr lang="en-US" sz="1600" b="1" dirty="0" err="1">
                <a:solidFill>
                  <a:srgbClr val="00263A"/>
                </a:solidFill>
                <a:latin typeface="Source Sans Pro" panose="020B0503030403020204" pitchFamily="34" charset="0"/>
              </a:rPr>
              <a:t>contact.l_name</a:t>
            </a:r>
            <a:r>
              <a:rPr lang="en-US" sz="1600" b="1" dirty="0">
                <a:solidFill>
                  <a:srgbClr val="00263A"/>
                </a:solidFill>
                <a:latin typeface="Source Sans Pro" panose="020B0503030403020204" pitchFamily="34" charset="0"/>
              </a:rPr>
              <a:t>}} Stop Calling - No Reason Provided (Credit Inquiry)</a:t>
            </a:r>
          </a:p>
          <a:p>
            <a:endParaRPr lang="en-US" sz="1600" dirty="0"/>
          </a:p>
          <a:p>
            <a:r>
              <a:rPr lang="en-US" sz="1600" dirty="0"/>
              <a:t>The AI Assistant completed a call with {{</a:t>
            </a:r>
            <a:r>
              <a:rPr lang="en-US" sz="1600" dirty="0" err="1"/>
              <a:t>contact.f_name</a:t>
            </a:r>
            <a:r>
              <a:rPr lang="en-US" sz="1600" dirty="0"/>
              <a:t>}} {{</a:t>
            </a:r>
            <a:r>
              <a:rPr lang="en-US" sz="1600" dirty="0" err="1"/>
              <a:t>contact.l_name</a:t>
            </a:r>
            <a:r>
              <a:rPr lang="en-US" sz="1600" dirty="0"/>
              <a:t>}} about their credit inquiry that resulted in a "stop calling" outcome, but no specific reason attribute was provided by the system.</a:t>
            </a:r>
          </a:p>
          <a:p>
            <a:br>
              <a:rPr lang="en-US" sz="1600" dirty="0"/>
            </a:br>
            <a:r>
              <a:rPr lang="en-US" sz="1600" b="1" dirty="0"/>
              <a:t>Admin action required</a:t>
            </a:r>
            <a:r>
              <a:rPr lang="en-US" sz="1600" dirty="0"/>
              <a:t>: This is an unexpected scenario. Please review the call recording and contact record to:</a:t>
            </a:r>
          </a:p>
          <a:p>
            <a:pPr marL="285750" indent="-285750">
              <a:buFont typeface="Arial" panose="020B0604020202020204" pitchFamily="34" charset="0"/>
              <a:buChar char="•"/>
            </a:pPr>
            <a:r>
              <a:rPr lang="en-US" sz="1600" dirty="0"/>
              <a:t>Determine why the contact requested to stop calling</a:t>
            </a:r>
          </a:p>
          <a:p>
            <a:pPr marL="285750" indent="-285750">
              <a:buFont typeface="Arial" panose="020B0604020202020204" pitchFamily="34" charset="0"/>
              <a:buChar char="•"/>
            </a:pPr>
            <a:r>
              <a:rPr lang="en-US" sz="1600" dirty="0"/>
              <a:t>Apply the appropriate manual outcome based on what was said ("Never Call for Credit Inquiry", "Never Call with AI Sales Assistant", or other)</a:t>
            </a:r>
          </a:p>
          <a:p>
            <a:pPr marL="285750" indent="-285750">
              <a:buFont typeface="Arial" panose="020B0604020202020204" pitchFamily="34" charset="0"/>
              <a:buChar char="•"/>
            </a:pPr>
            <a:r>
              <a:rPr lang="en-US" sz="1600" dirty="0"/>
              <a:t>If the contact indicated "do not contact me again," verify whether </a:t>
            </a:r>
            <a:r>
              <a:rPr lang="en-US" sz="1600" dirty="0" err="1"/>
              <a:t>ok_to_call</a:t>
            </a:r>
            <a:r>
              <a:rPr lang="en-US" sz="1600" dirty="0"/>
              <a:t> is set correctly and consider adding them to the Do Not Contact list</a:t>
            </a:r>
          </a:p>
          <a:p>
            <a:pPr marL="285750" indent="-285750">
              <a:buFont typeface="Arial" panose="020B0604020202020204" pitchFamily="34" charset="0"/>
              <a:buChar char="•"/>
            </a:pPr>
            <a:r>
              <a:rPr lang="en-US" sz="1600" dirty="0"/>
              <a:t>Report this issue to Total Expert support for investigation</a:t>
            </a:r>
          </a:p>
          <a:p>
            <a:endParaRPr lang="en-US" sz="1600" b="1" dirty="0"/>
          </a:p>
          <a:p>
            <a:r>
              <a:rPr lang="en-US" sz="1600" b="1" dirty="0"/>
              <a:t>Contact details:</a:t>
            </a:r>
            <a:br>
              <a:rPr lang="en-US" sz="1600" dirty="0"/>
            </a:br>
            <a:r>
              <a:rPr lang="en-US" sz="1600" dirty="0"/>
              <a:t>Name: {{</a:t>
            </a:r>
            <a:r>
              <a:rPr lang="en-US" sz="1600" dirty="0" err="1"/>
              <a:t>contact.f_name</a:t>
            </a:r>
            <a:r>
              <a:rPr lang="en-US" sz="1600" dirty="0"/>
              <a:t>}} {{</a:t>
            </a:r>
            <a:r>
              <a:rPr lang="en-US" sz="1600" dirty="0" err="1"/>
              <a:t>contact.l_name</a:t>
            </a:r>
            <a:r>
              <a:rPr lang="en-US" sz="1600" dirty="0"/>
              <a:t>}}</a:t>
            </a:r>
            <a:br>
              <a:rPr lang="en-US" sz="1600" dirty="0"/>
            </a:br>
            <a:r>
              <a:rPr lang="en-US" sz="1600" dirty="0"/>
              <a:t>Contact Owner: {{</a:t>
            </a:r>
            <a:r>
              <a:rPr lang="en-US" sz="1600" dirty="0" err="1"/>
              <a:t>journey_contact.owner_f_name</a:t>
            </a:r>
            <a:r>
              <a:rPr lang="en-US" sz="1600" dirty="0"/>
              <a:t>}} {{</a:t>
            </a:r>
            <a:r>
              <a:rPr lang="en-US" sz="1600" dirty="0" err="1"/>
              <a:t>journey_contact.owner_l_name</a:t>
            </a:r>
            <a:r>
              <a:rPr lang="en-US" sz="1600" dirty="0"/>
              <a:t>}}</a:t>
            </a:r>
            <a:br>
              <a:rPr lang="en-US" sz="1600" dirty="0"/>
            </a:br>
            <a:r>
              <a:rPr lang="en-US" sz="1600" dirty="0">
                <a:hlinkClick r:id="rId3"/>
              </a:rPr>
              <a:t>Click here to view contact.</a:t>
            </a:r>
            <a:endParaRPr lang="en-US" sz="1600" dirty="0"/>
          </a:p>
        </p:txBody>
      </p:sp>
      <p:pic>
        <p:nvPicPr>
          <p:cNvPr id="11" name="Picture 10" descr="A blue letter t on a black background&#10;&#10;Description automatically generated">
            <a:extLst>
              <a:ext uri="{FF2B5EF4-FFF2-40B4-BE49-F238E27FC236}">
                <a16:creationId xmlns:a16="http://schemas.microsoft.com/office/drawing/2014/main" id="{ECC77398-9C5E-C126-AEBB-638E3507399D}"/>
              </a:ext>
            </a:extLst>
          </p:cNvPr>
          <p:cNvPicPr>
            <a:picLocks noChangeAspect="1"/>
          </p:cNvPicPr>
          <p:nvPr/>
        </p:nvPicPr>
        <p:blipFill>
          <a:blip r:embed="rId4"/>
          <a:stretch>
            <a:fillRect/>
          </a:stretch>
        </p:blipFill>
        <p:spPr>
          <a:xfrm>
            <a:off x="8791614" y="252907"/>
            <a:ext cx="3177445" cy="259695"/>
          </a:xfrm>
          <a:prstGeom prst="rect">
            <a:avLst/>
          </a:prstGeom>
        </p:spPr>
      </p:pic>
      <p:sp>
        <p:nvSpPr>
          <p:cNvPr id="5" name="Text Placeholder 1">
            <a:extLst>
              <a:ext uri="{FF2B5EF4-FFF2-40B4-BE49-F238E27FC236}">
                <a16:creationId xmlns:a16="http://schemas.microsoft.com/office/drawing/2014/main" id="{F1C69784-51F2-DDFB-6A4F-2C5C1285F7FD}"/>
              </a:ext>
            </a:extLst>
          </p:cNvPr>
          <p:cNvSpPr txBox="1">
            <a:spLocks/>
          </p:cNvSpPr>
          <p:nvPr/>
        </p:nvSpPr>
        <p:spPr>
          <a:xfrm>
            <a:off x="445426" y="128330"/>
            <a:ext cx="9959137" cy="1029132"/>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Credit Inquiry – Admin Notification</a:t>
            </a:r>
          </a:p>
          <a:p>
            <a:r>
              <a:rPr lang="en-US" sz="3200" dirty="0"/>
              <a:t>No Reason Provided</a:t>
            </a:r>
          </a:p>
        </p:txBody>
      </p:sp>
    </p:spTree>
    <p:extLst>
      <p:ext uri="{BB962C8B-B14F-4D97-AF65-F5344CB8AC3E}">
        <p14:creationId xmlns:p14="http://schemas.microsoft.com/office/powerpoint/2010/main" val="36596638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0D0BD3-038E-3DAC-CD5D-EF9825AA734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C9F84E1-CB97-B986-C24B-C81EE8856E1F}"/>
              </a:ext>
            </a:extLst>
          </p:cNvPr>
          <p:cNvSpPr>
            <a:spLocks noGrp="1"/>
          </p:cNvSpPr>
          <p:nvPr>
            <p:ph type="body" sz="quarter" idx="10"/>
          </p:nvPr>
        </p:nvSpPr>
        <p:spPr/>
        <p:txBody>
          <a:bodyPr/>
          <a:lstStyle/>
          <a:p>
            <a:r>
              <a:rPr lang="en-US"/>
              <a:t>Rate Alert</a:t>
            </a:r>
          </a:p>
        </p:txBody>
      </p:sp>
      <p:sp>
        <p:nvSpPr>
          <p:cNvPr id="3" name="Text Placeholder 2">
            <a:extLst>
              <a:ext uri="{FF2B5EF4-FFF2-40B4-BE49-F238E27FC236}">
                <a16:creationId xmlns:a16="http://schemas.microsoft.com/office/drawing/2014/main" id="{BCDE5416-B532-4A54-5BD5-E0B40B55F777}"/>
              </a:ext>
            </a:extLst>
          </p:cNvPr>
          <p:cNvSpPr>
            <a:spLocks noGrp="1"/>
          </p:cNvSpPr>
          <p:nvPr>
            <p:ph type="body" sz="quarter" idx="11"/>
          </p:nvPr>
        </p:nvSpPr>
        <p:spPr/>
        <p:txBody>
          <a:bodyPr/>
          <a:lstStyle/>
          <a:p>
            <a:r>
              <a:rPr lang="en-US" dirty="0"/>
              <a:t>AI Sales Assistant Journey Overview</a:t>
            </a:r>
          </a:p>
        </p:txBody>
      </p:sp>
    </p:spTree>
    <p:extLst>
      <p:ext uri="{BB962C8B-B14F-4D97-AF65-F5344CB8AC3E}">
        <p14:creationId xmlns:p14="http://schemas.microsoft.com/office/powerpoint/2010/main" val="2018435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A45EAB8-259F-9486-7E88-3E5064554E05}"/>
              </a:ext>
            </a:extLst>
          </p:cNvPr>
          <p:cNvSpPr>
            <a:spLocks noGrp="1"/>
          </p:cNvSpPr>
          <p:nvPr>
            <p:ph type="body" sz="quarter" idx="11"/>
          </p:nvPr>
        </p:nvSpPr>
        <p:spPr>
          <a:xfrm>
            <a:off x="1116432" y="1563843"/>
            <a:ext cx="9959137" cy="443861"/>
          </a:xfrm>
        </p:spPr>
        <p:txBody>
          <a:bodyPr>
            <a:noAutofit/>
          </a:bodyPr>
          <a:lstStyle/>
          <a:p>
            <a:r>
              <a:rPr lang="en-US" sz="2300" dirty="0"/>
              <a:t>Realize borrower intent and new opportunities through AI Voice engagement</a:t>
            </a:r>
          </a:p>
        </p:txBody>
      </p:sp>
      <p:sp>
        <p:nvSpPr>
          <p:cNvPr id="4" name="Text Placeholder 3">
            <a:extLst>
              <a:ext uri="{FF2B5EF4-FFF2-40B4-BE49-F238E27FC236}">
                <a16:creationId xmlns:a16="http://schemas.microsoft.com/office/drawing/2014/main" id="{79C2D384-CBE4-5336-E128-D8E3A28CB40F}"/>
              </a:ext>
            </a:extLst>
          </p:cNvPr>
          <p:cNvSpPr>
            <a:spLocks noGrp="1"/>
          </p:cNvSpPr>
          <p:nvPr>
            <p:ph type="body" sz="quarter" idx="12"/>
          </p:nvPr>
        </p:nvSpPr>
        <p:spPr>
          <a:xfrm>
            <a:off x="1116431" y="2350898"/>
            <a:ext cx="9959138" cy="3697356"/>
          </a:xfrm>
        </p:spPr>
        <p:txBody>
          <a:bodyPr/>
          <a:lstStyle/>
          <a:p>
            <a:pPr marL="0" marR="0">
              <a:lnSpc>
                <a:spcPct val="100000"/>
              </a:lnSpc>
              <a:spcBef>
                <a:spcPts val="0"/>
              </a:spcBef>
              <a:spcAft>
                <a:spcPts val="0"/>
              </a:spcAft>
            </a:pPr>
            <a:r>
              <a:rPr lang="en-US" kern="100" dirty="0">
                <a:solidFill>
                  <a:srgbClr val="002060"/>
                </a:solidFill>
                <a:effectLst/>
                <a:ea typeface="Calibri" panose="020F0502020204030204" pitchFamily="34" charset="0"/>
                <a:cs typeface="Times New Roman" panose="02020603050405020304" pitchFamily="18" charset="0"/>
              </a:rPr>
              <a:t>AI Sales Assistant Journeys enable lenders to engage borrowers instantly when key signals of intent or opportunity arise. Each journey automates timely, personalized engagement through the AI Sales Assistant—helping protect revenue, reduce churn, and strengthen relationships proactively. These journeys fit seamlessly with Customer Intelligence insights and post-close engagements to ensure no opportunity is missed. Marketing admins can configure triggers, outcomes, and timing to align with their organization’s strategy.</a:t>
            </a:r>
          </a:p>
          <a:p>
            <a:pPr marL="0" marR="0">
              <a:lnSpc>
                <a:spcPct val="100000"/>
              </a:lnSpc>
              <a:spcBef>
                <a:spcPts val="0"/>
              </a:spcBef>
              <a:spcAft>
                <a:spcPts val="0"/>
              </a:spcAft>
            </a:pPr>
            <a:endParaRPr lang="en-US" kern="100" dirty="0">
              <a:solidFill>
                <a:srgbClr val="002060"/>
              </a:solidFill>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en-US" kern="100" dirty="0">
                <a:solidFill>
                  <a:srgbClr val="002060"/>
                </a:solidFill>
                <a:effectLst/>
                <a:ea typeface="Calibri" panose="020F0502020204030204" pitchFamily="34" charset="0"/>
                <a:cs typeface="Times New Roman" panose="02020603050405020304" pitchFamily="18" charset="0"/>
              </a:rPr>
              <a:t>The three included journeys are outlined below:</a:t>
            </a:r>
          </a:p>
          <a:p>
            <a:pPr marL="285750" marR="0" indent="-285750">
              <a:lnSpc>
                <a:spcPct val="100000"/>
              </a:lnSpc>
              <a:spcBef>
                <a:spcPts val="0"/>
              </a:spcBef>
              <a:spcAft>
                <a:spcPts val="0"/>
              </a:spcAft>
              <a:buFont typeface="Arial" panose="020B0604020202020204" pitchFamily="34" charset="0"/>
              <a:buChar char="•"/>
            </a:pPr>
            <a:r>
              <a:rPr lang="en-US" b="1" kern="100" dirty="0">
                <a:solidFill>
                  <a:srgbClr val="002060"/>
                </a:solidFill>
                <a:effectLst/>
                <a:ea typeface="Calibri" panose="020F0502020204030204" pitchFamily="34" charset="0"/>
                <a:cs typeface="Times New Roman" panose="02020603050405020304" pitchFamily="18" charset="0"/>
              </a:rPr>
              <a:t>Customer Intelligence Credit Inquiry</a:t>
            </a:r>
            <a:r>
              <a:rPr lang="en-US" kern="100" dirty="0">
                <a:solidFill>
                  <a:srgbClr val="002060"/>
                </a:solidFill>
                <a:effectLst/>
                <a:ea typeface="Calibri" panose="020F0502020204030204" pitchFamily="34" charset="0"/>
                <a:cs typeface="Times New Roman" panose="02020603050405020304" pitchFamily="18" charset="0"/>
              </a:rPr>
              <a:t>: Engage consumers showing high-intent signals—whether current borrowers or new opportunities.</a:t>
            </a:r>
          </a:p>
          <a:p>
            <a:pPr marL="285750" marR="0" indent="-285750">
              <a:lnSpc>
                <a:spcPct val="100000"/>
              </a:lnSpc>
              <a:spcBef>
                <a:spcPts val="0"/>
              </a:spcBef>
              <a:spcAft>
                <a:spcPts val="0"/>
              </a:spcAft>
              <a:buFont typeface="Arial" panose="020B0604020202020204" pitchFamily="34" charset="0"/>
              <a:buChar char="•"/>
            </a:pPr>
            <a:r>
              <a:rPr lang="en-US" b="1" kern="100" dirty="0">
                <a:solidFill>
                  <a:srgbClr val="002060"/>
                </a:solidFill>
                <a:effectLst/>
                <a:ea typeface="Calibri" panose="020F0502020204030204" pitchFamily="34" charset="0"/>
                <a:cs typeface="Times New Roman" panose="02020603050405020304" pitchFamily="18" charset="0"/>
              </a:rPr>
              <a:t>Customer Intelligence Rate Alert</a:t>
            </a:r>
            <a:r>
              <a:rPr lang="en-US" kern="100" dirty="0">
                <a:solidFill>
                  <a:srgbClr val="002060"/>
                </a:solidFill>
                <a:effectLst/>
                <a:ea typeface="Calibri" panose="020F0502020204030204" pitchFamily="34" charset="0"/>
                <a:cs typeface="Times New Roman" panose="02020603050405020304" pitchFamily="18" charset="0"/>
              </a:rPr>
              <a:t>: Engage borrowers who may benefit from refinancing or improved rate opportunities.</a:t>
            </a:r>
          </a:p>
          <a:p>
            <a:pPr marL="285750" marR="0" indent="-285750">
              <a:lnSpc>
                <a:spcPct val="100000"/>
              </a:lnSpc>
              <a:spcBef>
                <a:spcPts val="0"/>
              </a:spcBef>
              <a:spcAft>
                <a:spcPts val="0"/>
              </a:spcAft>
              <a:buFont typeface="Arial" panose="020B0604020202020204" pitchFamily="34" charset="0"/>
              <a:buChar char="•"/>
            </a:pPr>
            <a:r>
              <a:rPr lang="en-US" b="1" kern="100" dirty="0">
                <a:solidFill>
                  <a:srgbClr val="002060"/>
                </a:solidFill>
                <a:effectLst/>
                <a:ea typeface="Calibri" panose="020F0502020204030204" pitchFamily="34" charset="0"/>
                <a:cs typeface="Times New Roman" panose="02020603050405020304" pitchFamily="18" charset="0"/>
              </a:rPr>
              <a:t>Periodic Mortgage Review</a:t>
            </a:r>
            <a:r>
              <a:rPr lang="en-US" kern="100" dirty="0">
                <a:solidFill>
                  <a:srgbClr val="002060"/>
                </a:solidFill>
                <a:effectLst/>
                <a:ea typeface="Calibri" panose="020F0502020204030204" pitchFamily="34" charset="0"/>
                <a:cs typeface="Times New Roman" panose="02020603050405020304" pitchFamily="18" charset="0"/>
              </a:rPr>
              <a:t>: Engage borrowers regularly during post-close to maintain strong relationships and proactively identify new opportunities.</a:t>
            </a:r>
            <a:endParaRPr lang="en-US" sz="1400" i="1" kern="100" dirty="0">
              <a:solidFill>
                <a:srgbClr val="002060"/>
              </a:solidFill>
              <a:effectLst/>
              <a:ea typeface="Calibri" panose="020F0502020204030204" pitchFamily="34" charset="0"/>
              <a:cs typeface="Times New Roman" panose="02020603050405020304" pitchFamily="18" charset="0"/>
            </a:endParaRPr>
          </a:p>
          <a:p>
            <a:pPr>
              <a:lnSpc>
                <a:spcPct val="100000"/>
              </a:lnSpc>
              <a:spcBef>
                <a:spcPts val="0"/>
              </a:spcBef>
            </a:pPr>
            <a:endParaRPr lang="en-US" sz="1400" b="0" i="1" kern="100" dirty="0">
              <a:solidFill>
                <a:srgbClr val="002060"/>
              </a:solidFill>
              <a:effectLst/>
              <a:latin typeface="+mn-lt"/>
              <a:ea typeface="+mn-ea"/>
              <a:cs typeface="Times New Roman" panose="02020603050405020304" pitchFamily="18" charset="0"/>
            </a:endParaRPr>
          </a:p>
          <a:p>
            <a:pPr>
              <a:lnSpc>
                <a:spcPct val="100000"/>
              </a:lnSpc>
              <a:spcBef>
                <a:spcPts val="0"/>
              </a:spcBef>
            </a:pPr>
            <a:r>
              <a:rPr lang="en-US" sz="1600" b="0" i="1" kern="100" dirty="0">
                <a:solidFill>
                  <a:srgbClr val="002060"/>
                </a:solidFill>
                <a:effectLst/>
                <a:latin typeface="+mn-lt"/>
                <a:ea typeface="+mn-ea"/>
                <a:cs typeface="Times New Roman" panose="02020603050405020304" pitchFamily="18" charset="0"/>
              </a:rPr>
              <a:t>*All communications should be reviewed prior to initiating the journey.</a:t>
            </a:r>
          </a:p>
        </p:txBody>
      </p:sp>
      <p:pic>
        <p:nvPicPr>
          <p:cNvPr id="5" name="Picture 4" descr="A blue letter t on a black background&#10;&#10;Description automatically generated">
            <a:extLst>
              <a:ext uri="{FF2B5EF4-FFF2-40B4-BE49-F238E27FC236}">
                <a16:creationId xmlns:a16="http://schemas.microsoft.com/office/drawing/2014/main" id="{0034EE2F-F8B0-BB04-3919-B98670840B33}"/>
              </a:ext>
            </a:extLst>
          </p:cNvPr>
          <p:cNvPicPr>
            <a:picLocks noChangeAspect="1"/>
          </p:cNvPicPr>
          <p:nvPr/>
        </p:nvPicPr>
        <p:blipFill>
          <a:blip r:embed="rId2"/>
          <a:stretch>
            <a:fillRect/>
          </a:stretch>
        </p:blipFill>
        <p:spPr>
          <a:xfrm>
            <a:off x="8791614" y="252907"/>
            <a:ext cx="3177445" cy="259695"/>
          </a:xfrm>
          <a:prstGeom prst="rect">
            <a:avLst/>
          </a:prstGeom>
        </p:spPr>
      </p:pic>
      <p:sp>
        <p:nvSpPr>
          <p:cNvPr id="6" name="Text Placeholder 1">
            <a:extLst>
              <a:ext uri="{FF2B5EF4-FFF2-40B4-BE49-F238E27FC236}">
                <a16:creationId xmlns:a16="http://schemas.microsoft.com/office/drawing/2014/main" id="{CF2578B7-A0D3-C354-E31D-B896EDE0FC27}"/>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a:t>AI Sales Assistant - Retention</a:t>
            </a:r>
          </a:p>
        </p:txBody>
      </p:sp>
    </p:spTree>
    <p:extLst>
      <p:ext uri="{BB962C8B-B14F-4D97-AF65-F5344CB8AC3E}">
        <p14:creationId xmlns:p14="http://schemas.microsoft.com/office/powerpoint/2010/main" val="28292151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372B8C-F34A-FCA4-B9A0-97787B79AA95}"/>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36FF4D1-A58E-C620-1F2E-AC71C7EAC032}"/>
              </a:ext>
            </a:extLst>
          </p:cNvPr>
          <p:cNvSpPr>
            <a:spLocks noGrp="1"/>
          </p:cNvSpPr>
          <p:nvPr>
            <p:ph type="body" sz="quarter" idx="11"/>
          </p:nvPr>
        </p:nvSpPr>
        <p:spPr>
          <a:xfrm>
            <a:off x="1116432" y="1563843"/>
            <a:ext cx="9959137" cy="443861"/>
          </a:xfrm>
        </p:spPr>
        <p:txBody>
          <a:bodyPr/>
          <a:lstStyle/>
          <a:p>
            <a:r>
              <a:rPr lang="en-US" dirty="0"/>
              <a:t>Communication types: Voice AI, Email, SMS, and User Notifications</a:t>
            </a:r>
          </a:p>
        </p:txBody>
      </p:sp>
      <p:sp>
        <p:nvSpPr>
          <p:cNvPr id="4" name="Text Placeholder 3">
            <a:extLst>
              <a:ext uri="{FF2B5EF4-FFF2-40B4-BE49-F238E27FC236}">
                <a16:creationId xmlns:a16="http://schemas.microsoft.com/office/drawing/2014/main" id="{A8D93CF1-EB2C-DA2B-2FF9-BF58B69F8F10}"/>
              </a:ext>
            </a:extLst>
          </p:cNvPr>
          <p:cNvSpPr>
            <a:spLocks noGrp="1"/>
          </p:cNvSpPr>
          <p:nvPr>
            <p:ph type="body" sz="quarter" idx="12"/>
          </p:nvPr>
        </p:nvSpPr>
        <p:spPr>
          <a:xfrm>
            <a:off x="1116431" y="2007704"/>
            <a:ext cx="9959138" cy="4040550"/>
          </a:xfrm>
        </p:spPr>
        <p:txBody>
          <a:bodyPr/>
          <a:lstStyle/>
          <a:p>
            <a:pPr marR="0">
              <a:lnSpc>
                <a:spcPct val="100000"/>
              </a:lnSpc>
              <a:spcBef>
                <a:spcPts val="0"/>
              </a:spcBef>
              <a:spcAft>
                <a:spcPts val="0"/>
              </a:spcAft>
            </a:pPr>
            <a:r>
              <a:rPr lang="en-US" kern="100" dirty="0">
                <a:solidFill>
                  <a:srgbClr val="002060"/>
                </a:solidFill>
                <a:ea typeface="Calibri" panose="020F0502020204030204" pitchFamily="34" charset="0"/>
                <a:cs typeface="Times New Roman" panose="02020603050405020304" pitchFamily="18" charset="0"/>
              </a:rPr>
              <a:t>Engage borrowers when rate opportunities arise to strengthen relationships and protect revenue. This journey ensures timely engagement through the AI Sales Assistant, helping borrowers act on favorable rate changes before competitors reach them.</a:t>
            </a:r>
          </a:p>
          <a:p>
            <a:pPr marR="0">
              <a:lnSpc>
                <a:spcPct val="100000"/>
              </a:lnSpc>
              <a:spcBef>
                <a:spcPts val="0"/>
              </a:spcBef>
              <a:spcAft>
                <a:spcPts val="0"/>
              </a:spcAft>
            </a:pPr>
            <a:endParaRPr lang="en-US" i="1" kern="100" dirty="0">
              <a:solidFill>
                <a:srgbClr val="002060"/>
              </a:solidFill>
              <a:ea typeface="Calibri" panose="020F0502020204030204" pitchFamily="34" charset="0"/>
              <a:cs typeface="Times New Roman" panose="02020603050405020304" pitchFamily="18" charset="0"/>
            </a:endParaRPr>
          </a:p>
          <a:p>
            <a:pPr marR="0">
              <a:lnSpc>
                <a:spcPct val="100000"/>
              </a:lnSpc>
              <a:spcBef>
                <a:spcPts val="0"/>
              </a:spcBef>
              <a:spcAft>
                <a:spcPts val="0"/>
              </a:spcAft>
            </a:pPr>
            <a:r>
              <a:rPr lang="en-US" i="1" kern="100" dirty="0">
                <a:solidFill>
                  <a:srgbClr val="002060"/>
                </a:solidFill>
                <a:ea typeface="Calibri" panose="020F0502020204030204" pitchFamily="34" charset="0"/>
                <a:cs typeface="Times New Roman" panose="02020603050405020304" pitchFamily="18" charset="0"/>
              </a:rPr>
              <a:t>Key components</a:t>
            </a:r>
            <a:r>
              <a:rPr lang="en-US" kern="100" dirty="0">
                <a:solidFill>
                  <a:srgbClr val="002060"/>
                </a:solidFill>
                <a:ea typeface="Calibri" panose="020F0502020204030204" pitchFamily="34" charset="0"/>
                <a:cs typeface="Times New Roman" panose="02020603050405020304" pitchFamily="18" charset="0"/>
              </a:rPr>
              <a:t>: </a:t>
            </a:r>
          </a:p>
          <a:p>
            <a:pPr marL="342900" marR="0" indent="-342900">
              <a:lnSpc>
                <a:spcPct val="100000"/>
              </a:lnSpc>
              <a:spcBef>
                <a:spcPts val="0"/>
              </a:spcBef>
              <a:spcAft>
                <a:spcPts val="0"/>
              </a:spcAft>
              <a:buFont typeface="Arial" panose="020B0604020202020204" pitchFamily="34" charset="0"/>
              <a:buChar char="•"/>
            </a:pPr>
            <a:r>
              <a:rPr lang="en-US" kern="100" dirty="0">
                <a:solidFill>
                  <a:srgbClr val="002060"/>
                </a:solidFill>
                <a:ea typeface="Calibri" panose="020F0502020204030204" pitchFamily="34" charset="0"/>
                <a:cs typeface="Times New Roman" panose="02020603050405020304" pitchFamily="18" charset="0"/>
              </a:rPr>
              <a:t>Trigger: Rate Alert insight</a:t>
            </a:r>
          </a:p>
          <a:p>
            <a:pPr marL="342900" marR="0" indent="-342900">
              <a:lnSpc>
                <a:spcPct val="100000"/>
              </a:lnSpc>
              <a:spcBef>
                <a:spcPts val="0"/>
              </a:spcBef>
              <a:spcAft>
                <a:spcPts val="0"/>
              </a:spcAft>
              <a:buFont typeface="Arial" panose="020B0604020202020204" pitchFamily="34" charset="0"/>
              <a:buChar char="•"/>
            </a:pPr>
            <a:r>
              <a:rPr lang="en-US" kern="100" dirty="0">
                <a:solidFill>
                  <a:srgbClr val="002060"/>
                </a:solidFill>
                <a:ea typeface="Calibri" panose="020F0502020204030204" pitchFamily="34" charset="0"/>
                <a:cs typeface="Times New Roman" panose="02020603050405020304" pitchFamily="18" charset="0"/>
              </a:rPr>
              <a:t>Actions: Push contact to AI Sales Assistant for real-time call engagement</a:t>
            </a:r>
          </a:p>
          <a:p>
            <a:pPr marL="800100" lvl="1" indent="-342900">
              <a:lnSpc>
                <a:spcPct val="100000"/>
              </a:lnSpc>
              <a:spcBef>
                <a:spcPts val="0"/>
              </a:spcBef>
              <a:buFont typeface="Arial" panose="020B0604020202020204" pitchFamily="34" charset="0"/>
              <a:buChar char="•"/>
            </a:pPr>
            <a:r>
              <a:rPr lang="en-US" sz="1800" kern="100" dirty="0">
                <a:solidFill>
                  <a:srgbClr val="002060"/>
                </a:solidFill>
                <a:ea typeface="Calibri" panose="020F0502020204030204" pitchFamily="34" charset="0"/>
                <a:cs typeface="Times New Roman" panose="02020603050405020304" pitchFamily="18" charset="0"/>
              </a:rPr>
              <a:t>Additional touchpoints: email &amp; SMS introducing the assistant</a:t>
            </a:r>
          </a:p>
          <a:p>
            <a:pPr marL="342900" marR="0" indent="-342900">
              <a:lnSpc>
                <a:spcPct val="100000"/>
              </a:lnSpc>
              <a:spcBef>
                <a:spcPts val="0"/>
              </a:spcBef>
              <a:spcAft>
                <a:spcPts val="0"/>
              </a:spcAft>
              <a:buFont typeface="Arial" panose="020B0604020202020204" pitchFamily="34" charset="0"/>
              <a:buChar char="•"/>
            </a:pPr>
            <a:r>
              <a:rPr lang="en-US" kern="100" dirty="0">
                <a:solidFill>
                  <a:srgbClr val="002060"/>
                </a:solidFill>
                <a:ea typeface="Calibri" panose="020F0502020204030204" pitchFamily="34" charset="0"/>
                <a:cs typeface="Times New Roman" panose="02020603050405020304" pitchFamily="18" charset="0"/>
              </a:rPr>
              <a:t>Offramps: Appointment scheduled, live transfer, stop requests, or conversion event</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00" cap="none" spc="0" normalizeH="0" baseline="0" noProof="0" dirty="0">
                <a:ln>
                  <a:noFill/>
                </a:ln>
                <a:solidFill>
                  <a:srgbClr val="002060"/>
                </a:solidFill>
                <a:effectLst/>
                <a:uLnTx/>
                <a:uFillTx/>
                <a:latin typeface="Barlow"/>
                <a:ea typeface="Calibri" panose="020F0502020204030204" pitchFamily="34" charset="0"/>
                <a:cs typeface="Times New Roman" panose="02020603050405020304" pitchFamily="18" charset="0"/>
              </a:rPr>
              <a:t>Users can manually remove contacts using Outcomes for interested or not interested scenarios</a:t>
            </a:r>
          </a:p>
          <a:p>
            <a:pPr marL="800100" lvl="1" indent="-342900">
              <a:lnSpc>
                <a:spcPct val="100000"/>
              </a:lnSpc>
              <a:spcBef>
                <a:spcPts val="0"/>
              </a:spcBef>
              <a:buFont typeface="Arial" panose="020B0604020202020204" pitchFamily="34" charset="0"/>
              <a:buChar char="•"/>
              <a:defRPr/>
            </a:pPr>
            <a:r>
              <a:rPr lang="en-US" sz="1800" kern="100" dirty="0">
                <a:solidFill>
                  <a:srgbClr val="002060"/>
                </a:solidFill>
                <a:ea typeface="Calibri" panose="020F0502020204030204" pitchFamily="34" charset="0"/>
                <a:cs typeface="Times New Roman" panose="02020603050405020304" pitchFamily="18" charset="0"/>
              </a:rPr>
              <a:t>Contacts added to the “Stop AI Sales Assistant” group will pass through the unsuccessful path and be removed from the calling campaign</a:t>
            </a:r>
            <a:endParaRPr kumimoji="0" lang="en-US" sz="1800" b="0" i="0" u="none" strike="noStrike" kern="100" cap="none" spc="0" normalizeH="0" baseline="0" noProof="0" dirty="0">
              <a:ln>
                <a:noFill/>
              </a:ln>
              <a:solidFill>
                <a:srgbClr val="002060"/>
              </a:solidFill>
              <a:effectLst/>
              <a:uLnTx/>
              <a:uFillTx/>
              <a:latin typeface="Barlow"/>
              <a:ea typeface="Calibri" panose="020F0502020204030204" pitchFamily="34" charset="0"/>
              <a:cs typeface="Times New Roman" panose="02020603050405020304" pitchFamily="18" charset="0"/>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00" cap="none" spc="0" normalizeH="0" baseline="0" noProof="0" dirty="0">
                <a:ln>
                  <a:noFill/>
                </a:ln>
                <a:solidFill>
                  <a:srgbClr val="002060"/>
                </a:solidFill>
                <a:effectLst/>
                <a:uLnTx/>
                <a:uFillTx/>
                <a:latin typeface="Barlow"/>
                <a:ea typeface="Calibri" panose="020F0502020204030204" pitchFamily="34" charset="0"/>
                <a:cs typeface="Times New Roman" panose="02020603050405020304" pitchFamily="18" charset="0"/>
              </a:rPr>
              <a:t>Contacts who are Silenced or marked “Not OK to Call” in the platform are removed as well</a:t>
            </a:r>
          </a:p>
          <a:p>
            <a:pPr marL="342900" marR="0" indent="-342900">
              <a:lnSpc>
                <a:spcPct val="100000"/>
              </a:lnSpc>
              <a:spcBef>
                <a:spcPts val="0"/>
              </a:spcBef>
              <a:spcAft>
                <a:spcPts val="0"/>
              </a:spcAft>
              <a:buFont typeface="Arial" panose="020B0604020202020204" pitchFamily="34" charset="0"/>
              <a:buChar char="•"/>
            </a:pPr>
            <a:r>
              <a:rPr lang="en-US" kern="100" dirty="0">
                <a:solidFill>
                  <a:srgbClr val="002060"/>
                </a:solidFill>
                <a:ea typeface="Calibri" panose="020F0502020204030204" pitchFamily="34" charset="0"/>
                <a:cs typeface="Times New Roman" panose="02020603050405020304" pitchFamily="18" charset="0"/>
              </a:rPr>
              <a:t>Timing: Immediate push with configurable contact-hour controls</a:t>
            </a:r>
          </a:p>
          <a:p>
            <a:pPr marL="0" marR="0">
              <a:lnSpc>
                <a:spcPct val="100000"/>
              </a:lnSpc>
              <a:spcBef>
                <a:spcPts val="0"/>
              </a:spcBef>
              <a:spcAft>
                <a:spcPts val="0"/>
              </a:spcAft>
            </a:pPr>
            <a:endParaRPr lang="en-US" kern="100" dirty="0">
              <a:solidFill>
                <a:srgbClr val="002060"/>
              </a:solidFill>
              <a:ea typeface="Calibri" panose="020F0502020204030204" pitchFamily="34" charset="0"/>
              <a:cs typeface="Times New Roman" panose="02020603050405020304" pitchFamily="18" charset="0"/>
            </a:endParaRPr>
          </a:p>
          <a:p>
            <a:pPr>
              <a:lnSpc>
                <a:spcPct val="100000"/>
              </a:lnSpc>
              <a:spcBef>
                <a:spcPts val="0"/>
              </a:spcBef>
            </a:pPr>
            <a:r>
              <a:rPr lang="en-US" sz="1600" b="0" i="1" kern="100" dirty="0">
                <a:solidFill>
                  <a:srgbClr val="002060"/>
                </a:solidFill>
                <a:effectLst/>
                <a:latin typeface="+mn-lt"/>
                <a:ea typeface="+mn-ea"/>
                <a:cs typeface="Times New Roman" panose="02020603050405020304" pitchFamily="18" charset="0"/>
              </a:rPr>
              <a:t>*All communications should be reviewed prior to initiating the journey.</a:t>
            </a:r>
          </a:p>
        </p:txBody>
      </p:sp>
      <p:pic>
        <p:nvPicPr>
          <p:cNvPr id="5" name="Picture 4" descr="A blue letter t on a black background&#10;&#10;Description automatically generated">
            <a:extLst>
              <a:ext uri="{FF2B5EF4-FFF2-40B4-BE49-F238E27FC236}">
                <a16:creationId xmlns:a16="http://schemas.microsoft.com/office/drawing/2014/main" id="{F36A6674-3DC7-1B8C-96B5-56B6D5B211F5}"/>
              </a:ext>
            </a:extLst>
          </p:cNvPr>
          <p:cNvPicPr>
            <a:picLocks noChangeAspect="1"/>
          </p:cNvPicPr>
          <p:nvPr/>
        </p:nvPicPr>
        <p:blipFill>
          <a:blip r:embed="rId2"/>
          <a:stretch>
            <a:fillRect/>
          </a:stretch>
        </p:blipFill>
        <p:spPr>
          <a:xfrm>
            <a:off x="8791614" y="252907"/>
            <a:ext cx="3177445" cy="259695"/>
          </a:xfrm>
          <a:prstGeom prst="rect">
            <a:avLst/>
          </a:prstGeom>
        </p:spPr>
      </p:pic>
      <p:sp>
        <p:nvSpPr>
          <p:cNvPr id="6" name="Text Placeholder 1">
            <a:extLst>
              <a:ext uri="{FF2B5EF4-FFF2-40B4-BE49-F238E27FC236}">
                <a16:creationId xmlns:a16="http://schemas.microsoft.com/office/drawing/2014/main" id="{4AB65DB9-5BED-B146-0F07-5ACC8DE5445F}"/>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Rate Alert – Summary </a:t>
            </a:r>
          </a:p>
        </p:txBody>
      </p:sp>
    </p:spTree>
    <p:extLst>
      <p:ext uri="{BB962C8B-B14F-4D97-AF65-F5344CB8AC3E}">
        <p14:creationId xmlns:p14="http://schemas.microsoft.com/office/powerpoint/2010/main" val="29702693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9B4D11-0452-C4A3-4CEC-EBAE67896502}"/>
            </a:ext>
          </a:extLst>
        </p:cNvPr>
        <p:cNvGrpSpPr/>
        <p:nvPr/>
      </p:nvGrpSpPr>
      <p:grpSpPr>
        <a:xfrm>
          <a:off x="0" y="0"/>
          <a:ext cx="0" cy="0"/>
          <a:chOff x="0" y="0"/>
          <a:chExt cx="0" cy="0"/>
        </a:xfrm>
      </p:grpSpPr>
      <p:sp>
        <p:nvSpPr>
          <p:cNvPr id="3" name="Text Placeholder 3">
            <a:extLst>
              <a:ext uri="{FF2B5EF4-FFF2-40B4-BE49-F238E27FC236}">
                <a16:creationId xmlns:a16="http://schemas.microsoft.com/office/drawing/2014/main" id="{C3399BB7-AC88-9AD3-4903-DC0F08417156}"/>
              </a:ext>
            </a:extLst>
          </p:cNvPr>
          <p:cNvSpPr txBox="1">
            <a:spLocks/>
          </p:cNvSpPr>
          <p:nvPr/>
        </p:nvSpPr>
        <p:spPr>
          <a:xfrm>
            <a:off x="515968" y="4864608"/>
            <a:ext cx="10881705" cy="1865061"/>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spcBef>
                <a:spcPts val="0"/>
              </a:spcBef>
            </a:pPr>
            <a:r>
              <a:rPr lang="en-US" sz="1500" b="0" i="0" kern="100" dirty="0">
                <a:solidFill>
                  <a:srgbClr val="002060"/>
                </a:solidFill>
                <a:effectLst/>
                <a:ea typeface="+mn-ea"/>
                <a:cs typeface="Times New Roman" panose="02020603050405020304" pitchFamily="18" charset="0"/>
              </a:rPr>
              <a:t>Journey Notes:</a:t>
            </a:r>
          </a:p>
          <a:p>
            <a:pPr marL="274320" indent="-274320" defTabSz="868680">
              <a:lnSpc>
                <a:spcPct val="100000"/>
              </a:lnSpc>
              <a:spcBef>
                <a:spcPts val="0"/>
              </a:spcBef>
              <a:buFont typeface="Wingdings" pitchFamily="2" charset="2"/>
              <a:buChar char="Ø"/>
            </a:pPr>
            <a:r>
              <a:rPr lang="en-US" sz="1500" b="0" i="0" kern="100" dirty="0">
                <a:solidFill>
                  <a:srgbClr val="002060"/>
                </a:solidFill>
                <a:effectLst/>
                <a:ea typeface="+mn-ea"/>
                <a:cs typeface="Times New Roman" panose="02020603050405020304" pitchFamily="18" charset="0"/>
              </a:rPr>
              <a:t>Configure </a:t>
            </a:r>
            <a:r>
              <a:rPr lang="en-US" sz="1500" b="1" i="0" kern="100" dirty="0">
                <a:solidFill>
                  <a:srgbClr val="002060"/>
                </a:solidFill>
                <a:effectLst/>
                <a:ea typeface="+mn-ea"/>
                <a:cs typeface="Times New Roman" panose="02020603050405020304" pitchFamily="18" charset="0"/>
              </a:rPr>
              <a:t>Insight Created - Rate Alert </a:t>
            </a:r>
            <a:r>
              <a:rPr lang="en-US" sz="1500" kern="100" dirty="0">
                <a:solidFill>
                  <a:srgbClr val="002060"/>
                </a:solidFill>
                <a:cs typeface="Times New Roman" panose="02020603050405020304" pitchFamily="18" charset="0"/>
              </a:rPr>
              <a:t>trigger with org-specific inline conditions such as servicing and consent requirements to identify eligible contacts.</a:t>
            </a:r>
          </a:p>
          <a:p>
            <a:pPr marL="731520" marR="0" lvl="1" indent="-274320" algn="l" defTabSz="868680" rtl="0" eaLnBrk="1" fontAlgn="auto" latinLnBrk="0" hangingPunct="1">
              <a:lnSpc>
                <a:spcPct val="100000"/>
              </a:lnSpc>
              <a:spcBef>
                <a:spcPts val="0"/>
              </a:spcBef>
              <a:spcAft>
                <a:spcPts val="0"/>
              </a:spcAft>
              <a:buClrTx/>
              <a:buSzTx/>
              <a:buFont typeface="Wingdings" pitchFamily="2" charset="2"/>
              <a:buChar char="Ø"/>
              <a:tabLst/>
              <a:defRPr/>
            </a:pPr>
            <a:r>
              <a:rPr kumimoji="0" lang="en-US" sz="1500" b="0" i="0" u="none" strike="noStrike" kern="100" cap="none" spc="0" normalizeH="0" baseline="0" noProof="0" dirty="0">
                <a:ln>
                  <a:noFill/>
                </a:ln>
                <a:solidFill>
                  <a:srgbClr val="002060"/>
                </a:solidFill>
                <a:effectLst/>
                <a:uLnTx/>
                <a:uFillTx/>
                <a:ea typeface="+mn-ea"/>
                <a:cs typeface="Times New Roman" panose="02020603050405020304" pitchFamily="18" charset="0"/>
              </a:rPr>
              <a:t>Prioritize </a:t>
            </a:r>
            <a:r>
              <a:rPr kumimoji="0" lang="en-US" sz="1500" b="1" i="0" u="none" strike="noStrike" kern="100" cap="none" spc="0" normalizeH="0" baseline="0" noProof="0" dirty="0">
                <a:ln>
                  <a:noFill/>
                </a:ln>
                <a:solidFill>
                  <a:srgbClr val="002060"/>
                </a:solidFill>
                <a:effectLst/>
                <a:uLnTx/>
                <a:uFillTx/>
                <a:ea typeface="+mn-ea"/>
                <a:cs typeface="Times New Roman" panose="02020603050405020304" pitchFamily="18" charset="0"/>
              </a:rPr>
              <a:t>warm lead nurture </a:t>
            </a:r>
            <a:r>
              <a:rPr kumimoji="0" lang="en-US" sz="1500" b="0" i="0" u="none" strike="noStrike" kern="100" cap="none" spc="0" normalizeH="0" baseline="0" noProof="0" dirty="0">
                <a:ln>
                  <a:noFill/>
                </a:ln>
                <a:solidFill>
                  <a:srgbClr val="002060"/>
                </a:solidFill>
                <a:effectLst/>
                <a:uLnTx/>
                <a:uFillTx/>
                <a:ea typeface="+mn-ea"/>
                <a:cs typeface="Times New Roman" panose="02020603050405020304" pitchFamily="18" charset="0"/>
              </a:rPr>
              <a:t>by pushing contacts to the AI Sales Assistant </a:t>
            </a:r>
            <a:r>
              <a:rPr kumimoji="0" lang="en-US" sz="1500" b="1" i="0" u="none" strike="noStrike" kern="100" cap="none" spc="0" normalizeH="0" baseline="0" noProof="0" dirty="0">
                <a:ln>
                  <a:noFill/>
                </a:ln>
                <a:solidFill>
                  <a:srgbClr val="002060"/>
                </a:solidFill>
                <a:effectLst/>
                <a:uLnTx/>
                <a:uFillTx/>
                <a:ea typeface="+mn-ea"/>
                <a:cs typeface="Times New Roman" panose="02020603050405020304" pitchFamily="18" charset="0"/>
              </a:rPr>
              <a:t>after</a:t>
            </a:r>
            <a:r>
              <a:rPr kumimoji="0" lang="en-US" sz="1500" b="0" i="0" u="none" strike="noStrike" kern="100" cap="none" spc="0" normalizeH="0" baseline="0" noProof="0" dirty="0">
                <a:ln>
                  <a:noFill/>
                </a:ln>
                <a:solidFill>
                  <a:srgbClr val="002060"/>
                </a:solidFill>
                <a:effectLst/>
                <a:uLnTx/>
                <a:uFillTx/>
                <a:ea typeface="+mn-ea"/>
                <a:cs typeface="Times New Roman" panose="02020603050405020304" pitchFamily="18" charset="0"/>
              </a:rPr>
              <a:t> sending email or SMS touchpoints. Timing can be adjusted based on preference.</a:t>
            </a:r>
          </a:p>
          <a:p>
            <a:pPr marL="274320" indent="-274320" defTabSz="868680">
              <a:lnSpc>
                <a:spcPct val="100000"/>
              </a:lnSpc>
              <a:spcBef>
                <a:spcPts val="0"/>
              </a:spcBef>
              <a:buFont typeface="Wingdings" pitchFamily="2" charset="2"/>
              <a:buChar char="Ø"/>
            </a:pPr>
            <a:r>
              <a:rPr lang="en-US" sz="1500" b="0" i="0" kern="100" dirty="0">
                <a:solidFill>
                  <a:srgbClr val="002060"/>
                </a:solidFill>
                <a:effectLst/>
                <a:ea typeface="+mn-ea"/>
                <a:cs typeface="Times New Roman" panose="02020603050405020304" pitchFamily="18" charset="0"/>
              </a:rPr>
              <a:t>Review and adjust </a:t>
            </a:r>
            <a:r>
              <a:rPr lang="en-US" sz="1500" b="1" i="0" kern="100" dirty="0">
                <a:solidFill>
                  <a:srgbClr val="002060"/>
                </a:solidFill>
                <a:effectLst/>
                <a:ea typeface="+mn-ea"/>
                <a:cs typeface="Times New Roman" panose="02020603050405020304" pitchFamily="18" charset="0"/>
              </a:rPr>
              <a:t>Outcomes</a:t>
            </a:r>
            <a:r>
              <a:rPr lang="en-US" sz="1500" b="0" i="0" kern="100" dirty="0">
                <a:solidFill>
                  <a:srgbClr val="002060"/>
                </a:solidFill>
                <a:effectLst/>
                <a:ea typeface="+mn-ea"/>
                <a:cs typeface="Times New Roman" panose="02020603050405020304" pitchFamily="18" charset="0"/>
              </a:rPr>
              <a:t> for successful and unsuccessful conversions as needed.</a:t>
            </a:r>
          </a:p>
          <a:p>
            <a:pPr marL="274320" indent="-274320" defTabSz="868680">
              <a:lnSpc>
                <a:spcPct val="100000"/>
              </a:lnSpc>
              <a:spcBef>
                <a:spcPts val="0"/>
              </a:spcBef>
              <a:buFont typeface="Wingdings" pitchFamily="2" charset="2"/>
              <a:buChar char="Ø"/>
            </a:pPr>
            <a:r>
              <a:rPr lang="en-US" sz="1500" b="0" i="0" kern="100" dirty="0">
                <a:solidFill>
                  <a:srgbClr val="002060"/>
                </a:solidFill>
                <a:effectLst/>
                <a:ea typeface="+mn-ea"/>
                <a:cs typeface="Times New Roman" panose="02020603050405020304" pitchFamily="18" charset="0"/>
              </a:rPr>
              <a:t>Configure </a:t>
            </a:r>
            <a:r>
              <a:rPr lang="en-US" sz="1500" b="1" i="0" kern="100" dirty="0">
                <a:solidFill>
                  <a:srgbClr val="002060"/>
                </a:solidFill>
                <a:effectLst/>
                <a:ea typeface="+mn-ea"/>
                <a:cs typeface="Times New Roman" panose="02020603050405020304" pitchFamily="18" charset="0"/>
              </a:rPr>
              <a:t>Loan Created Prior to Conversation</a:t>
            </a:r>
            <a:r>
              <a:rPr lang="en-US" sz="1500" b="0" i="0" kern="100" dirty="0">
                <a:solidFill>
                  <a:srgbClr val="002060"/>
                </a:solidFill>
                <a:effectLst/>
                <a:ea typeface="+mn-ea"/>
                <a:cs typeface="Times New Roman" panose="02020603050405020304" pitchFamily="18" charset="0"/>
              </a:rPr>
              <a:t> trigger with org-specific inline conditions to isolate relevant loan types, statuses, or dates.</a:t>
            </a:r>
            <a:endParaRPr lang="en-US" sz="1500" kern="100" dirty="0">
              <a:solidFill>
                <a:srgbClr val="002060"/>
              </a:solidFill>
              <a:cs typeface="Times New Roman" panose="02020603050405020304" pitchFamily="18" charset="0"/>
            </a:endParaRPr>
          </a:p>
        </p:txBody>
      </p:sp>
      <p:pic>
        <p:nvPicPr>
          <p:cNvPr id="2" name="Picture 1" descr="A blue letter t on a black background&#10;&#10;Description automatically generated">
            <a:extLst>
              <a:ext uri="{FF2B5EF4-FFF2-40B4-BE49-F238E27FC236}">
                <a16:creationId xmlns:a16="http://schemas.microsoft.com/office/drawing/2014/main" id="{03DA5C51-C034-2CDB-2C61-15ED6AAE6FF9}"/>
              </a:ext>
            </a:extLst>
          </p:cNvPr>
          <p:cNvPicPr>
            <a:picLocks noChangeAspect="1"/>
          </p:cNvPicPr>
          <p:nvPr/>
        </p:nvPicPr>
        <p:blipFill>
          <a:blip r:embed="rId3"/>
          <a:stretch>
            <a:fillRect/>
          </a:stretch>
        </p:blipFill>
        <p:spPr>
          <a:xfrm>
            <a:off x="8791614" y="252907"/>
            <a:ext cx="3177445" cy="259695"/>
          </a:xfrm>
          <a:prstGeom prst="rect">
            <a:avLst/>
          </a:prstGeom>
        </p:spPr>
      </p:pic>
      <p:sp>
        <p:nvSpPr>
          <p:cNvPr id="5" name="Text Placeholder 1">
            <a:extLst>
              <a:ext uri="{FF2B5EF4-FFF2-40B4-BE49-F238E27FC236}">
                <a16:creationId xmlns:a16="http://schemas.microsoft.com/office/drawing/2014/main" id="{B5DD112F-A381-9F03-6158-822EF8D37FDC}"/>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Rate Alert – Journey Overview</a:t>
            </a:r>
          </a:p>
        </p:txBody>
      </p:sp>
      <p:pic>
        <p:nvPicPr>
          <p:cNvPr id="6" name="Picture 5">
            <a:extLst>
              <a:ext uri="{FF2B5EF4-FFF2-40B4-BE49-F238E27FC236}">
                <a16:creationId xmlns:a16="http://schemas.microsoft.com/office/drawing/2014/main" id="{49DF9889-0EB1-2794-82D6-72C7F968A61E}"/>
              </a:ext>
            </a:extLst>
          </p:cNvPr>
          <p:cNvPicPr>
            <a:picLocks noChangeAspect="1"/>
          </p:cNvPicPr>
          <p:nvPr/>
        </p:nvPicPr>
        <p:blipFill>
          <a:blip r:embed="rId4"/>
          <a:srcRect/>
          <a:stretch/>
        </p:blipFill>
        <p:spPr>
          <a:xfrm>
            <a:off x="515968" y="734446"/>
            <a:ext cx="7933933" cy="418811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0226683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3B989F-035A-7D0E-8DAD-B98D8BE6F7C3}"/>
            </a:ext>
          </a:extLst>
        </p:cNvPr>
        <p:cNvGrpSpPr/>
        <p:nvPr/>
      </p:nvGrpSpPr>
      <p:grpSpPr>
        <a:xfrm>
          <a:off x="0" y="0"/>
          <a:ext cx="0" cy="0"/>
          <a:chOff x="0" y="0"/>
          <a:chExt cx="0" cy="0"/>
        </a:xfrm>
      </p:grpSpPr>
      <p:pic>
        <p:nvPicPr>
          <p:cNvPr id="8" name="Picture 7" descr="A blue letter t on a black background&#10;&#10;Description automatically generated">
            <a:extLst>
              <a:ext uri="{FF2B5EF4-FFF2-40B4-BE49-F238E27FC236}">
                <a16:creationId xmlns:a16="http://schemas.microsoft.com/office/drawing/2014/main" id="{4A9663CE-A2FC-DFB0-63D3-C0346CA1865F}"/>
              </a:ext>
            </a:extLst>
          </p:cNvPr>
          <p:cNvPicPr>
            <a:picLocks noChangeAspect="1"/>
          </p:cNvPicPr>
          <p:nvPr/>
        </p:nvPicPr>
        <p:blipFill>
          <a:blip r:embed="rId3"/>
          <a:stretch>
            <a:fillRect/>
          </a:stretch>
        </p:blipFill>
        <p:spPr>
          <a:xfrm>
            <a:off x="8791614" y="252907"/>
            <a:ext cx="3177445" cy="259695"/>
          </a:xfrm>
          <a:prstGeom prst="rect">
            <a:avLst/>
          </a:prstGeom>
        </p:spPr>
      </p:pic>
      <p:sp>
        <p:nvSpPr>
          <p:cNvPr id="3" name="Text Placeholder 1">
            <a:extLst>
              <a:ext uri="{FF2B5EF4-FFF2-40B4-BE49-F238E27FC236}">
                <a16:creationId xmlns:a16="http://schemas.microsoft.com/office/drawing/2014/main" id="{4A13C3B5-0524-3A99-76DD-B090D7D58059}"/>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Rate Alert – Intro Email</a:t>
            </a:r>
          </a:p>
        </p:txBody>
      </p:sp>
      <p:sp>
        <p:nvSpPr>
          <p:cNvPr id="6" name="Text Placeholder 3">
            <a:extLst>
              <a:ext uri="{FF2B5EF4-FFF2-40B4-BE49-F238E27FC236}">
                <a16:creationId xmlns:a16="http://schemas.microsoft.com/office/drawing/2014/main" id="{EE547857-51D1-B1AA-C1C8-F688F27ABA96}"/>
              </a:ext>
            </a:extLst>
          </p:cNvPr>
          <p:cNvSpPr txBox="1">
            <a:spLocks/>
          </p:cNvSpPr>
          <p:nvPr/>
        </p:nvSpPr>
        <p:spPr>
          <a:xfrm>
            <a:off x="5649676" y="1210756"/>
            <a:ext cx="6283877" cy="670386"/>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lnSpc>
                <a:spcPct val="100000"/>
              </a:lnSpc>
              <a:spcBef>
                <a:spcPts val="0"/>
              </a:spcBef>
            </a:pPr>
            <a:r>
              <a:rPr lang="en-US" b="0" i="0" kern="100">
                <a:solidFill>
                  <a:srgbClr val="002060"/>
                </a:solidFill>
                <a:effectLst/>
                <a:latin typeface="+mn-lt"/>
                <a:ea typeface="+mn-ea"/>
                <a:cs typeface="Times New Roman" panose="02020603050405020304" pitchFamily="18" charset="0"/>
              </a:rPr>
              <a:t>Email Subject Line:</a:t>
            </a:r>
            <a:r>
              <a:rPr lang="en-US" kern="100">
                <a:solidFill>
                  <a:srgbClr val="002060"/>
                </a:solidFill>
                <a:cs typeface="Times New Roman" panose="02020603050405020304" pitchFamily="18" charset="0"/>
              </a:rPr>
              <a:t> Great news...interest rates are down!</a:t>
            </a:r>
            <a:endParaRPr lang="en-US" kern="100">
              <a:solidFill>
                <a:srgbClr val="002060"/>
              </a:solidFill>
              <a:highlight>
                <a:srgbClr val="FFFF00"/>
              </a:highlight>
              <a:cs typeface="Times New Roman" panose="02020603050405020304" pitchFamily="18" charset="0"/>
            </a:endParaRPr>
          </a:p>
        </p:txBody>
      </p:sp>
      <p:sp>
        <p:nvSpPr>
          <p:cNvPr id="10" name="TextBox 9">
            <a:extLst>
              <a:ext uri="{FF2B5EF4-FFF2-40B4-BE49-F238E27FC236}">
                <a16:creationId xmlns:a16="http://schemas.microsoft.com/office/drawing/2014/main" id="{35F8B056-88AC-7585-CE69-267026FAA09C}"/>
              </a:ext>
            </a:extLst>
          </p:cNvPr>
          <p:cNvSpPr txBox="1"/>
          <p:nvPr/>
        </p:nvSpPr>
        <p:spPr>
          <a:xfrm>
            <a:off x="5649676" y="1618169"/>
            <a:ext cx="6283876" cy="2554545"/>
          </a:xfrm>
          <a:prstGeom prst="rect">
            <a:avLst/>
          </a:prstGeom>
          <a:noFill/>
        </p:spPr>
        <p:txBody>
          <a:bodyPr wrap="square" rtlCol="0">
            <a:spAutoFit/>
          </a:bodyPr>
          <a:lstStyle/>
          <a:p>
            <a:r>
              <a:rPr lang="en-US" sz="1000" dirty="0">
                <a:solidFill>
                  <a:srgbClr val="002060"/>
                </a:solidFill>
              </a:rPr>
              <a:t>Hey {{</a:t>
            </a:r>
            <a:r>
              <a:rPr lang="en-US" sz="1000" dirty="0" err="1">
                <a:solidFill>
                  <a:srgbClr val="002060"/>
                </a:solidFill>
              </a:rPr>
              <a:t>recipient.f_name</a:t>
            </a:r>
            <a:r>
              <a:rPr lang="en-US" sz="1000" dirty="0">
                <a:solidFill>
                  <a:srgbClr val="002060"/>
                </a:solidFill>
              </a:rPr>
              <a:t>}},</a:t>
            </a:r>
          </a:p>
          <a:p>
            <a:endParaRPr lang="en-US" sz="1000" dirty="0">
              <a:solidFill>
                <a:srgbClr val="002060"/>
              </a:solidFill>
            </a:endParaRPr>
          </a:p>
          <a:p>
            <a:r>
              <a:rPr lang="en-US" sz="1000" dirty="0">
                <a:solidFill>
                  <a:srgbClr val="002060"/>
                </a:solidFill>
              </a:rPr>
              <a:t>I just compared your mortgage to today's market rates, and it looks like you may be able to lower your monthly payments by refinancing. My assistant will try to reach you by phone over the next couple of days so we can discuss the details.</a:t>
            </a:r>
          </a:p>
          <a:p>
            <a:endParaRPr lang="en-US" sz="1000" dirty="0">
              <a:solidFill>
                <a:srgbClr val="002060"/>
              </a:solidFill>
            </a:endParaRPr>
          </a:p>
          <a:p>
            <a:r>
              <a:rPr lang="en-US" sz="1000" dirty="0">
                <a:solidFill>
                  <a:srgbClr val="002060"/>
                </a:solidFill>
              </a:rPr>
              <a:t>There's nothing I like more than helping others save money. I look forward to speaking with you soon!</a:t>
            </a:r>
          </a:p>
          <a:p>
            <a:endParaRPr lang="en-US" sz="1000" dirty="0">
              <a:solidFill>
                <a:srgbClr val="002060"/>
              </a:solidFill>
            </a:endParaRPr>
          </a:p>
          <a:p>
            <a:r>
              <a:rPr lang="en-US" sz="1000" dirty="0">
                <a:solidFill>
                  <a:srgbClr val="002060"/>
                </a:solidFill>
              </a:rPr>
              <a:t>Sincerely,</a:t>
            </a:r>
          </a:p>
          <a:p>
            <a:endParaRPr lang="en-US" sz="1000" dirty="0">
              <a:solidFill>
                <a:srgbClr val="002060"/>
              </a:solidFill>
            </a:endParaRPr>
          </a:p>
          <a:p>
            <a:r>
              <a:rPr lang="en-US" sz="1000" dirty="0">
                <a:solidFill>
                  <a:srgbClr val="002060"/>
                </a:solidFill>
              </a:rPr>
              <a:t>{{</a:t>
            </a:r>
            <a:r>
              <a:rPr lang="en-US" sz="1000" dirty="0" err="1">
                <a:solidFill>
                  <a:srgbClr val="002060"/>
                </a:solidFill>
              </a:rPr>
              <a:t>sender.f_name</a:t>
            </a:r>
            <a:r>
              <a:rPr lang="en-US" sz="1000" dirty="0">
                <a:solidFill>
                  <a:srgbClr val="002060"/>
                </a:solidFill>
              </a:rPr>
              <a:t>}}</a:t>
            </a:r>
          </a:p>
          <a:p>
            <a:endParaRPr lang="en-US" sz="1000" dirty="0">
              <a:solidFill>
                <a:srgbClr val="002060"/>
              </a:solidFill>
            </a:endParaRPr>
          </a:p>
          <a:p>
            <a:endParaRPr lang="en-US" sz="1000" dirty="0">
              <a:solidFill>
                <a:srgbClr val="002060"/>
              </a:solidFill>
            </a:endParaRPr>
          </a:p>
          <a:p>
            <a:endParaRPr lang="en-US" sz="1000" dirty="0">
              <a:solidFill>
                <a:srgbClr val="002060"/>
              </a:solidFill>
            </a:endParaRPr>
          </a:p>
          <a:p>
            <a:endParaRPr lang="en-US" sz="1000" dirty="0">
              <a:solidFill>
                <a:srgbClr val="002060"/>
              </a:solidFill>
            </a:endParaRPr>
          </a:p>
          <a:p>
            <a:r>
              <a:rPr lang="en-US" sz="1000" i="1" dirty="0">
                <a:solidFill>
                  <a:srgbClr val="002060"/>
                </a:solidFill>
              </a:rPr>
              <a:t>**Recommend including the assistant’s name and changing to “</a:t>
            </a:r>
            <a:r>
              <a:rPr lang="en-US" sz="1000" b="1" i="1" dirty="0">
                <a:solidFill>
                  <a:srgbClr val="002060"/>
                </a:solidFill>
              </a:rPr>
              <a:t>AI</a:t>
            </a:r>
            <a:r>
              <a:rPr lang="en-US" sz="1000" i="1" dirty="0">
                <a:solidFill>
                  <a:srgbClr val="002060"/>
                </a:solidFill>
              </a:rPr>
              <a:t> Assistant” if required by compliance. </a:t>
            </a:r>
          </a:p>
        </p:txBody>
      </p:sp>
      <p:pic>
        <p:nvPicPr>
          <p:cNvPr id="4" name="Picture 3">
            <a:extLst>
              <a:ext uri="{FF2B5EF4-FFF2-40B4-BE49-F238E27FC236}">
                <a16:creationId xmlns:a16="http://schemas.microsoft.com/office/drawing/2014/main" id="{7144860A-0811-460D-AFB0-03C69521C963}"/>
              </a:ext>
            </a:extLst>
          </p:cNvPr>
          <p:cNvPicPr>
            <a:picLocks noChangeAspect="1"/>
          </p:cNvPicPr>
          <p:nvPr/>
        </p:nvPicPr>
        <p:blipFill>
          <a:blip r:embed="rId4"/>
          <a:srcRect/>
          <a:stretch/>
        </p:blipFill>
        <p:spPr>
          <a:xfrm>
            <a:off x="576769" y="1234217"/>
            <a:ext cx="4198177" cy="4389564"/>
          </a:xfrm>
          <a:prstGeom prst="rect">
            <a:avLst/>
          </a:prstGeom>
          <a:effectLst>
            <a:outerShdw blurRad="127000" dist="50800" dir="2400000" algn="ctr" rotWithShape="0">
              <a:srgbClr val="000000"/>
            </a:outerShdw>
          </a:effectLst>
        </p:spPr>
      </p:pic>
    </p:spTree>
    <p:extLst>
      <p:ext uri="{BB962C8B-B14F-4D97-AF65-F5344CB8AC3E}">
        <p14:creationId xmlns:p14="http://schemas.microsoft.com/office/powerpoint/2010/main" val="41935309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F97379-CD36-56BD-9475-19A7C19E1185}"/>
            </a:ext>
          </a:extLst>
        </p:cNvPr>
        <p:cNvGrpSpPr/>
        <p:nvPr/>
      </p:nvGrpSpPr>
      <p:grpSpPr>
        <a:xfrm>
          <a:off x="0" y="0"/>
          <a:ext cx="0" cy="0"/>
          <a:chOff x="0" y="0"/>
          <a:chExt cx="0" cy="0"/>
        </a:xfrm>
      </p:grpSpPr>
      <p:pic>
        <p:nvPicPr>
          <p:cNvPr id="11" name="Picture 10" descr="A blue letter t on a black background&#10;&#10;Description automatically generated">
            <a:extLst>
              <a:ext uri="{FF2B5EF4-FFF2-40B4-BE49-F238E27FC236}">
                <a16:creationId xmlns:a16="http://schemas.microsoft.com/office/drawing/2014/main" id="{5F383C9F-AA70-2936-C321-6CD13514AC6D}"/>
              </a:ext>
            </a:extLst>
          </p:cNvPr>
          <p:cNvPicPr>
            <a:picLocks noChangeAspect="1"/>
          </p:cNvPicPr>
          <p:nvPr/>
        </p:nvPicPr>
        <p:blipFill>
          <a:blip r:embed="rId3"/>
          <a:stretch>
            <a:fillRect/>
          </a:stretch>
        </p:blipFill>
        <p:spPr>
          <a:xfrm>
            <a:off x="8791614" y="252907"/>
            <a:ext cx="3177445" cy="259695"/>
          </a:xfrm>
          <a:prstGeom prst="rect">
            <a:avLst/>
          </a:prstGeom>
        </p:spPr>
      </p:pic>
      <p:sp>
        <p:nvSpPr>
          <p:cNvPr id="3" name="TextBox 2">
            <a:extLst>
              <a:ext uri="{FF2B5EF4-FFF2-40B4-BE49-F238E27FC236}">
                <a16:creationId xmlns:a16="http://schemas.microsoft.com/office/drawing/2014/main" id="{895E6098-401C-9BEE-B714-8AE8100BD238}"/>
              </a:ext>
            </a:extLst>
          </p:cNvPr>
          <p:cNvSpPr txBox="1"/>
          <p:nvPr/>
        </p:nvSpPr>
        <p:spPr>
          <a:xfrm>
            <a:off x="727625" y="1152940"/>
            <a:ext cx="10736746" cy="1200329"/>
          </a:xfrm>
          <a:prstGeom prst="rect">
            <a:avLst/>
          </a:prstGeom>
          <a:noFill/>
          <a:ln w="28575">
            <a:solidFill>
              <a:srgbClr val="753BBD"/>
            </a:solidFill>
            <a:prstDash val="sysDash"/>
          </a:ln>
        </p:spPr>
        <p:txBody>
          <a:bodyPr wrap="square">
            <a:spAutoFit/>
          </a:bodyPr>
          <a:lstStyle/>
          <a:p>
            <a:r>
              <a:rPr lang="en-US" b="1" dirty="0">
                <a:solidFill>
                  <a:srgbClr val="00263A"/>
                </a:solidFill>
                <a:latin typeface="Source Sans Pro" panose="020B0503030403020204" pitchFamily="34" charset="0"/>
              </a:rPr>
              <a:t>SMS: AI Sales Assistant - Rate - Warm intro SMS</a:t>
            </a:r>
          </a:p>
          <a:p>
            <a:r>
              <a:rPr lang="en-US" dirty="0">
                <a:solidFill>
                  <a:srgbClr val="00263A"/>
                </a:solidFill>
                <a:latin typeface="Source Sans Pro" panose="020B0503030403020204" pitchFamily="34" charset="0"/>
              </a:rPr>
              <a:t>Have you noticed that mortgage interest rates are down? If you haven't heard from my assistant yet, text me back or call my office at {{</a:t>
            </a:r>
            <a:r>
              <a:rPr lang="en-US" dirty="0" err="1">
                <a:solidFill>
                  <a:srgbClr val="00263A"/>
                </a:solidFill>
                <a:latin typeface="Source Sans Pro" panose="020B0503030403020204" pitchFamily="34" charset="0"/>
              </a:rPr>
              <a:t>sender.phone_office</a:t>
            </a:r>
            <a:r>
              <a:rPr lang="en-US" dirty="0">
                <a:solidFill>
                  <a:srgbClr val="00263A"/>
                </a:solidFill>
                <a:latin typeface="Source Sans Pro" panose="020B0503030403020204" pitchFamily="34" charset="0"/>
              </a:rPr>
              <a:t>}} so we can talk about your potential savings. - {{</a:t>
            </a:r>
            <a:r>
              <a:rPr lang="en-US" dirty="0" err="1">
                <a:solidFill>
                  <a:srgbClr val="00263A"/>
                </a:solidFill>
                <a:latin typeface="Source Sans Pro" panose="020B0503030403020204" pitchFamily="34" charset="0"/>
              </a:rPr>
              <a:t>sender.f_name</a:t>
            </a:r>
            <a:r>
              <a:rPr lang="en-US" dirty="0">
                <a:solidFill>
                  <a:srgbClr val="00263A"/>
                </a:solidFill>
                <a:latin typeface="Source Sans Pro" panose="020B0503030403020204" pitchFamily="34" charset="0"/>
              </a:rPr>
              <a:t>}} {{</a:t>
            </a:r>
            <a:r>
              <a:rPr lang="en-US" dirty="0" err="1">
                <a:solidFill>
                  <a:srgbClr val="00263A"/>
                </a:solidFill>
                <a:latin typeface="Source Sans Pro" panose="020B0503030403020204" pitchFamily="34" charset="0"/>
              </a:rPr>
              <a:t>sender.l_name</a:t>
            </a:r>
            <a:r>
              <a:rPr lang="en-US" dirty="0">
                <a:solidFill>
                  <a:srgbClr val="00263A"/>
                </a:solidFill>
                <a:latin typeface="Source Sans Pro" panose="020B0503030403020204" pitchFamily="34" charset="0"/>
              </a:rPr>
              <a:t>}}</a:t>
            </a:r>
            <a:endParaRPr lang="en-US" dirty="0">
              <a:solidFill>
                <a:srgbClr val="00263A"/>
              </a:solidFill>
            </a:endParaRPr>
          </a:p>
        </p:txBody>
      </p:sp>
      <p:sp>
        <p:nvSpPr>
          <p:cNvPr id="5" name="Text Placeholder 1">
            <a:extLst>
              <a:ext uri="{FF2B5EF4-FFF2-40B4-BE49-F238E27FC236}">
                <a16:creationId xmlns:a16="http://schemas.microsoft.com/office/drawing/2014/main" id="{F90AD56F-2BFA-2AEF-D17A-5272A6DF2EA6}"/>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Rate Alert – Intro Text</a:t>
            </a:r>
          </a:p>
        </p:txBody>
      </p:sp>
    </p:spTree>
    <p:extLst>
      <p:ext uri="{BB962C8B-B14F-4D97-AF65-F5344CB8AC3E}">
        <p14:creationId xmlns:p14="http://schemas.microsoft.com/office/powerpoint/2010/main" val="26747973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5ADD6-37B1-0540-EB68-9F70177200B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8E12A6B-B4C8-BE00-D0B0-A8EE24FCFAD6}"/>
              </a:ext>
            </a:extLst>
          </p:cNvPr>
          <p:cNvSpPr txBox="1"/>
          <p:nvPr/>
        </p:nvSpPr>
        <p:spPr>
          <a:xfrm>
            <a:off x="727627" y="1144375"/>
            <a:ext cx="10627945" cy="5401479"/>
          </a:xfrm>
          <a:prstGeom prst="rect">
            <a:avLst/>
          </a:prstGeom>
          <a:noFill/>
          <a:ln w="28575">
            <a:solidFill>
              <a:srgbClr val="753BBD"/>
            </a:solidFill>
            <a:prstDash val="sysDash"/>
          </a:ln>
        </p:spPr>
        <p:txBody>
          <a:bodyPr wrap="square">
            <a:spAutoFit/>
          </a:bodyPr>
          <a:lstStyle/>
          <a:p>
            <a:r>
              <a:rPr lang="en-US" sz="1500" b="1" dirty="0">
                <a:solidFill>
                  <a:srgbClr val="00263A"/>
                </a:solidFill>
                <a:latin typeface="Source Sans Pro" panose="020B0503030403020204" pitchFamily="34" charset="0"/>
              </a:rPr>
              <a:t>User Notification: AI Appointment (Rate) for {{</a:t>
            </a:r>
            <a:r>
              <a:rPr lang="en-US" sz="1500" b="1" dirty="0" err="1">
                <a:solidFill>
                  <a:srgbClr val="00263A"/>
                </a:solidFill>
                <a:latin typeface="Source Sans Pro" panose="020B0503030403020204" pitchFamily="34" charset="0"/>
              </a:rPr>
              <a:t>contact.f_name</a:t>
            </a:r>
            <a:r>
              <a:rPr lang="en-US" sz="1500" b="1" dirty="0">
                <a:solidFill>
                  <a:srgbClr val="00263A"/>
                </a:solidFill>
                <a:latin typeface="Source Sans Pro" panose="020B0503030403020204" pitchFamily="34" charset="0"/>
              </a:rPr>
              <a:t>}} {{</a:t>
            </a:r>
            <a:r>
              <a:rPr lang="en-US" sz="1500" b="1" dirty="0" err="1">
                <a:solidFill>
                  <a:srgbClr val="00263A"/>
                </a:solidFill>
                <a:latin typeface="Source Sans Pro" panose="020B0503030403020204" pitchFamily="34" charset="0"/>
              </a:rPr>
              <a:t>contact.l_name</a:t>
            </a:r>
            <a:r>
              <a:rPr lang="en-US" sz="1500" b="1" dirty="0">
                <a:solidFill>
                  <a:srgbClr val="00263A"/>
                </a:solidFill>
                <a:latin typeface="Source Sans Pro" panose="020B0503030403020204" pitchFamily="34" charset="0"/>
              </a:rPr>
              <a:t>}}</a:t>
            </a:r>
          </a:p>
          <a:p>
            <a:endParaRPr lang="en-US" sz="1500" dirty="0"/>
          </a:p>
          <a:p>
            <a:r>
              <a:rPr lang="en-US" sz="1500" dirty="0"/>
              <a:t>The AI Assistant scheduled a call with you and {{</a:t>
            </a:r>
            <a:r>
              <a:rPr lang="en-US" sz="1500" dirty="0" err="1"/>
              <a:t>contact.f_name</a:t>
            </a:r>
            <a:r>
              <a:rPr lang="en-US" sz="1500" dirty="0"/>
              <a:t>}} {{</a:t>
            </a:r>
            <a:r>
              <a:rPr lang="en-US" sz="1500" dirty="0" err="1"/>
              <a:t>contact.l_name</a:t>
            </a:r>
            <a:r>
              <a:rPr lang="en-US" sz="1500" dirty="0"/>
              <a:t>}} at {{</a:t>
            </a:r>
            <a:r>
              <a:rPr lang="en-US" sz="1500" dirty="0" err="1"/>
              <a:t>contact.custom.conversational_ai_date_time_of_meeting</a:t>
            </a:r>
            <a:r>
              <a:rPr lang="en-US" sz="1500" dirty="0"/>
              <a:t>}} to connect about their rate alert.</a:t>
            </a:r>
          </a:p>
          <a:p>
            <a:endParaRPr lang="en-US" sz="1500" dirty="0"/>
          </a:p>
          <a:p>
            <a:r>
              <a:rPr lang="en-US" sz="1500" dirty="0"/>
              <a:t>An invite should be on your calendar for this appointment. Please review their information by opening the contact in TE using the link below, to see all notes from the call with the AI Assistant prior to your appointment.</a:t>
            </a:r>
          </a:p>
          <a:p>
            <a:endParaRPr lang="en-US" sz="1500" b="1" dirty="0"/>
          </a:p>
          <a:p>
            <a:r>
              <a:rPr lang="en-US" sz="1500" b="1" dirty="0"/>
              <a:t>Contact details</a:t>
            </a:r>
            <a:r>
              <a:rPr lang="en-US" sz="1500" dirty="0"/>
              <a:t>:</a:t>
            </a:r>
            <a:br>
              <a:rPr lang="en-US" sz="1500" dirty="0"/>
            </a:br>
            <a:r>
              <a:rPr lang="en-US" sz="1500" dirty="0"/>
              <a:t>Name: {{</a:t>
            </a:r>
            <a:r>
              <a:rPr lang="en-US" sz="1500" dirty="0" err="1"/>
              <a:t>contact.f_name</a:t>
            </a:r>
            <a:r>
              <a:rPr lang="en-US" sz="1500" dirty="0"/>
              <a:t>}} {{</a:t>
            </a:r>
            <a:r>
              <a:rPr lang="en-US" sz="1500" dirty="0" err="1"/>
              <a:t>contact.l_name</a:t>
            </a:r>
            <a:r>
              <a:rPr lang="en-US" sz="1500" dirty="0"/>
              <a:t>}}</a:t>
            </a:r>
            <a:br>
              <a:rPr lang="en-US" sz="1500" dirty="0"/>
            </a:br>
            <a:r>
              <a:rPr lang="en-US" sz="1500" dirty="0"/>
              <a:t>Email: {{</a:t>
            </a:r>
            <a:r>
              <a:rPr lang="en-US" sz="1500" dirty="0" err="1"/>
              <a:t>contact.email</a:t>
            </a:r>
            <a:r>
              <a:rPr lang="en-US" sz="1500" dirty="0"/>
              <a:t>}}</a:t>
            </a:r>
            <a:br>
              <a:rPr lang="en-US" sz="1500" dirty="0"/>
            </a:br>
            <a:r>
              <a:rPr lang="en-US" sz="1500" dirty="0"/>
              <a:t>Mobile Number: {{</a:t>
            </a:r>
            <a:r>
              <a:rPr lang="en-US" sz="1500" dirty="0" err="1"/>
              <a:t>contact.phone_cell</a:t>
            </a:r>
            <a:r>
              <a:rPr lang="en-US" sz="1500" dirty="0"/>
              <a:t>}}</a:t>
            </a:r>
            <a:br>
              <a:rPr lang="en-US" sz="1500" dirty="0"/>
            </a:br>
            <a:r>
              <a:rPr lang="en-US" sz="1500" dirty="0">
                <a:hlinkClick r:id="rId3"/>
              </a:rPr>
              <a:t>Click here to view contact.</a:t>
            </a:r>
            <a:endParaRPr lang="en-US" sz="1500" dirty="0"/>
          </a:p>
          <a:p>
            <a:endParaRPr lang="en-US" sz="1500" b="1" dirty="0"/>
          </a:p>
          <a:p>
            <a:r>
              <a:rPr lang="en-US" sz="1500" b="1" dirty="0"/>
              <a:t>Loan details</a:t>
            </a:r>
            <a:r>
              <a:rPr lang="en-US" sz="1500" dirty="0"/>
              <a:t>:</a:t>
            </a:r>
            <a:br>
              <a:rPr lang="en-US" sz="1500" dirty="0"/>
            </a:br>
            <a:r>
              <a:rPr lang="en-US" sz="1500" dirty="0"/>
              <a:t>Loan number: {{</a:t>
            </a:r>
            <a:r>
              <a:rPr lang="en-US" sz="1500" dirty="0" err="1"/>
              <a:t>contact.enriched.rate.loan_number</a:t>
            </a:r>
            <a:r>
              <a:rPr lang="en-US" sz="1500" dirty="0"/>
              <a:t>}}</a:t>
            </a:r>
            <a:br>
              <a:rPr lang="en-US" sz="1500" dirty="0"/>
            </a:br>
            <a:r>
              <a:rPr lang="en-US" sz="1500" dirty="0"/>
              <a:t>Loan amount: ${{</a:t>
            </a:r>
            <a:r>
              <a:rPr lang="en-US" sz="1500" dirty="0" err="1"/>
              <a:t>contact.enriched.rate.loan_amount</a:t>
            </a:r>
            <a:r>
              <a:rPr lang="en-US" sz="1500" dirty="0"/>
              <a:t> | </a:t>
            </a:r>
            <a:r>
              <a:rPr lang="en-US" sz="1500" dirty="0" err="1"/>
              <a:t>formatNumber</a:t>
            </a:r>
            <a:r>
              <a:rPr lang="en-US" sz="1500" dirty="0"/>
              <a:t>: 0}}</a:t>
            </a:r>
            <a:br>
              <a:rPr lang="en-US" sz="1500" dirty="0"/>
            </a:br>
            <a:r>
              <a:rPr lang="en-US" sz="1500" dirty="0"/>
              <a:t>Loan program: {{</a:t>
            </a:r>
            <a:r>
              <a:rPr lang="en-US" sz="1500" dirty="0" err="1"/>
              <a:t>contact.enriched.rate.loan_program</a:t>
            </a:r>
            <a:r>
              <a:rPr lang="en-US" sz="1500" dirty="0"/>
              <a:t>}}</a:t>
            </a:r>
            <a:br>
              <a:rPr lang="en-US" sz="1500" dirty="0"/>
            </a:br>
            <a:r>
              <a:rPr lang="en-US" sz="1500" dirty="0"/>
              <a:t>Loan funded date: {{</a:t>
            </a:r>
            <a:r>
              <a:rPr lang="en-US" sz="1500" dirty="0" err="1"/>
              <a:t>contact.enriched.rate.loan_funded_date</a:t>
            </a:r>
            <a:r>
              <a:rPr lang="en-US" sz="1500" dirty="0"/>
              <a:t> | date: "m/d/Y"}}</a:t>
            </a:r>
            <a:br>
              <a:rPr lang="en-US" sz="1500" dirty="0"/>
            </a:br>
            <a:r>
              <a:rPr lang="en-US" sz="1500" dirty="0"/>
              <a:t>Loan rate: {{</a:t>
            </a:r>
            <a:r>
              <a:rPr lang="en-US" sz="1500" dirty="0" err="1"/>
              <a:t>contact.enriched.rate.loan_rate</a:t>
            </a:r>
            <a:r>
              <a:rPr lang="en-US" sz="1500" dirty="0"/>
              <a:t>}}% | Market rate: {{</a:t>
            </a:r>
            <a:r>
              <a:rPr lang="en-US" sz="1500" dirty="0" err="1"/>
              <a:t>contact.enriched.rate.current_market_rate</a:t>
            </a:r>
            <a:r>
              <a:rPr lang="en-US" sz="1500" dirty="0"/>
              <a:t>}}%</a:t>
            </a:r>
            <a:br>
              <a:rPr lang="en-US" sz="1500" dirty="0"/>
            </a:br>
            <a:r>
              <a:rPr lang="en-US" sz="1500" dirty="0"/>
              <a:t>Potential monthly savings: ${{</a:t>
            </a:r>
            <a:r>
              <a:rPr lang="en-US" sz="1500" dirty="0" err="1"/>
              <a:t>contact.enriched.rate.estimated_monthly_savings</a:t>
            </a:r>
            <a:r>
              <a:rPr lang="en-US" sz="1500" dirty="0"/>
              <a:t> | </a:t>
            </a:r>
            <a:r>
              <a:rPr lang="en-US" sz="1500" dirty="0" err="1"/>
              <a:t>formatNumber</a:t>
            </a:r>
            <a:r>
              <a:rPr lang="en-US" sz="1500" dirty="0"/>
              <a:t>: 0}}/month</a:t>
            </a:r>
            <a:br>
              <a:rPr lang="en-US" sz="1500" dirty="0"/>
            </a:br>
            <a:r>
              <a:rPr lang="en-US" sz="1500" dirty="0"/>
              <a:t>Contact Address: {{</a:t>
            </a:r>
            <a:r>
              <a:rPr lang="en-US" sz="1500" dirty="0" err="1"/>
              <a:t>contact.address</a:t>
            </a:r>
            <a:r>
              <a:rPr lang="en-US" sz="1500" dirty="0"/>
              <a:t>}} {{</a:t>
            </a:r>
            <a:r>
              <a:rPr lang="en-US" sz="1500" dirty="0" err="1"/>
              <a:t>contact.city</a:t>
            </a:r>
            <a:r>
              <a:rPr lang="en-US" sz="1500" dirty="0"/>
              <a:t>}}, {{</a:t>
            </a:r>
            <a:r>
              <a:rPr lang="en-US" sz="1500" dirty="0" err="1"/>
              <a:t>contact.state</a:t>
            </a:r>
            <a:r>
              <a:rPr lang="en-US" sz="1500" dirty="0"/>
              <a:t>}} {{</a:t>
            </a:r>
            <a:r>
              <a:rPr lang="en-US" sz="1500" dirty="0" err="1"/>
              <a:t>contact.zipcode</a:t>
            </a:r>
            <a:r>
              <a:rPr lang="en-US" sz="1500" dirty="0"/>
              <a:t>}}</a:t>
            </a:r>
            <a:br>
              <a:rPr lang="en-US" sz="1500" dirty="0"/>
            </a:br>
            <a:r>
              <a:rPr lang="en-US" sz="1500" dirty="0">
                <a:hlinkClick r:id="rId4"/>
              </a:rPr>
              <a:t>Click here to view loan.</a:t>
            </a:r>
            <a:endParaRPr lang="en-US" sz="1500" dirty="0"/>
          </a:p>
        </p:txBody>
      </p:sp>
      <p:pic>
        <p:nvPicPr>
          <p:cNvPr id="11" name="Picture 10" descr="A blue letter t on a black background&#10;&#10;Description automatically generated">
            <a:extLst>
              <a:ext uri="{FF2B5EF4-FFF2-40B4-BE49-F238E27FC236}">
                <a16:creationId xmlns:a16="http://schemas.microsoft.com/office/drawing/2014/main" id="{AC3C7864-4DE7-4BAA-FA56-1FE3EA805080}"/>
              </a:ext>
            </a:extLst>
          </p:cNvPr>
          <p:cNvPicPr>
            <a:picLocks noChangeAspect="1"/>
          </p:cNvPicPr>
          <p:nvPr/>
        </p:nvPicPr>
        <p:blipFill>
          <a:blip r:embed="rId5"/>
          <a:stretch>
            <a:fillRect/>
          </a:stretch>
        </p:blipFill>
        <p:spPr>
          <a:xfrm>
            <a:off x="8791614" y="252907"/>
            <a:ext cx="3177445" cy="259695"/>
          </a:xfrm>
          <a:prstGeom prst="rect">
            <a:avLst/>
          </a:prstGeom>
        </p:spPr>
      </p:pic>
      <p:sp>
        <p:nvSpPr>
          <p:cNvPr id="5" name="Text Placeholder 1">
            <a:extLst>
              <a:ext uri="{FF2B5EF4-FFF2-40B4-BE49-F238E27FC236}">
                <a16:creationId xmlns:a16="http://schemas.microsoft.com/office/drawing/2014/main" id="{F899E62D-0790-B703-3DC5-C5B6503E2D35}"/>
              </a:ext>
            </a:extLst>
          </p:cNvPr>
          <p:cNvSpPr txBox="1">
            <a:spLocks/>
          </p:cNvSpPr>
          <p:nvPr/>
        </p:nvSpPr>
        <p:spPr>
          <a:xfrm>
            <a:off x="445426" y="128329"/>
            <a:ext cx="9959137" cy="1016045"/>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Rate Alert – User Notification</a:t>
            </a:r>
          </a:p>
          <a:p>
            <a:r>
              <a:rPr lang="en-US" sz="3200" dirty="0"/>
              <a:t>Appointment Scheduled</a:t>
            </a:r>
          </a:p>
        </p:txBody>
      </p:sp>
    </p:spTree>
    <p:extLst>
      <p:ext uri="{BB962C8B-B14F-4D97-AF65-F5344CB8AC3E}">
        <p14:creationId xmlns:p14="http://schemas.microsoft.com/office/powerpoint/2010/main" val="19052586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193502-7D0A-45D9-665A-9BE42027134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7EA3771-6A75-8C63-4A53-4AD3A9BB9A03}"/>
              </a:ext>
            </a:extLst>
          </p:cNvPr>
          <p:cNvSpPr txBox="1"/>
          <p:nvPr/>
        </p:nvSpPr>
        <p:spPr>
          <a:xfrm>
            <a:off x="727627" y="1177200"/>
            <a:ext cx="10736746" cy="5401479"/>
          </a:xfrm>
          <a:prstGeom prst="rect">
            <a:avLst/>
          </a:prstGeom>
          <a:noFill/>
          <a:ln w="28575">
            <a:solidFill>
              <a:srgbClr val="753BBD"/>
            </a:solidFill>
            <a:prstDash val="sysDash"/>
          </a:ln>
        </p:spPr>
        <p:txBody>
          <a:bodyPr wrap="square">
            <a:spAutoFit/>
          </a:bodyPr>
          <a:lstStyle/>
          <a:p>
            <a:r>
              <a:rPr lang="en-US" sz="1500" b="1" dirty="0">
                <a:solidFill>
                  <a:srgbClr val="00263A"/>
                </a:solidFill>
                <a:latin typeface="Source Sans Pro" panose="020B0503030403020204" pitchFamily="34" charset="0"/>
              </a:rPr>
              <a:t>User Notification: AI Live Transfer (Rate) Completed for {{</a:t>
            </a:r>
            <a:r>
              <a:rPr lang="en-US" sz="1500" b="1" dirty="0" err="1">
                <a:solidFill>
                  <a:srgbClr val="00263A"/>
                </a:solidFill>
                <a:latin typeface="Source Sans Pro" panose="020B0503030403020204" pitchFamily="34" charset="0"/>
              </a:rPr>
              <a:t>contact.f_name</a:t>
            </a:r>
            <a:r>
              <a:rPr lang="en-US" sz="1500" b="1" dirty="0">
                <a:solidFill>
                  <a:srgbClr val="00263A"/>
                </a:solidFill>
                <a:latin typeface="Source Sans Pro" panose="020B0503030403020204" pitchFamily="34" charset="0"/>
              </a:rPr>
              <a:t>}} {{</a:t>
            </a:r>
            <a:r>
              <a:rPr lang="en-US" sz="1500" b="1" dirty="0" err="1">
                <a:solidFill>
                  <a:srgbClr val="00263A"/>
                </a:solidFill>
                <a:latin typeface="Source Sans Pro" panose="020B0503030403020204" pitchFamily="34" charset="0"/>
              </a:rPr>
              <a:t>contact.l_name</a:t>
            </a:r>
            <a:r>
              <a:rPr lang="en-US" sz="1500" b="1" dirty="0">
                <a:solidFill>
                  <a:srgbClr val="00263A"/>
                </a:solidFill>
                <a:latin typeface="Source Sans Pro" panose="020B0503030403020204" pitchFamily="34" charset="0"/>
              </a:rPr>
              <a:t>}}</a:t>
            </a:r>
          </a:p>
          <a:p>
            <a:endParaRPr lang="en-US" sz="1500" dirty="0"/>
          </a:p>
          <a:p>
            <a:r>
              <a:rPr lang="en-US" sz="1500" dirty="0"/>
              <a:t>The AI Assistant just completed a live transfer with you and {{</a:t>
            </a:r>
            <a:r>
              <a:rPr lang="en-US" sz="1500" dirty="0" err="1"/>
              <a:t>contact.f_name</a:t>
            </a:r>
            <a:r>
              <a:rPr lang="en-US" sz="1500" dirty="0"/>
              <a:t>}} {{</a:t>
            </a:r>
            <a:r>
              <a:rPr lang="en-US" sz="1500" dirty="0" err="1"/>
              <a:t>contact.l_name</a:t>
            </a:r>
            <a:r>
              <a:rPr lang="en-US" sz="1500" dirty="0"/>
              <a:t>}} to connect about their rate alert.</a:t>
            </a:r>
          </a:p>
          <a:p>
            <a:endParaRPr lang="en-US" sz="1500" dirty="0"/>
          </a:p>
          <a:p>
            <a:r>
              <a:rPr lang="en-US" sz="1500" dirty="0"/>
              <a:t>Using the link below, please open the contact in TE to review their information and add notes and/or make a follow up task for yourself.</a:t>
            </a:r>
          </a:p>
          <a:p>
            <a:endParaRPr lang="en-US" sz="1500" b="1" dirty="0"/>
          </a:p>
          <a:p>
            <a:r>
              <a:rPr lang="en-US" sz="1500" b="1" dirty="0"/>
              <a:t>Contact details</a:t>
            </a:r>
            <a:r>
              <a:rPr lang="en-US" sz="1500" dirty="0"/>
              <a:t>:</a:t>
            </a:r>
            <a:br>
              <a:rPr lang="en-US" sz="1500" dirty="0"/>
            </a:br>
            <a:r>
              <a:rPr lang="en-US" sz="1500" dirty="0"/>
              <a:t>Name: {{</a:t>
            </a:r>
            <a:r>
              <a:rPr lang="en-US" sz="1500" dirty="0" err="1"/>
              <a:t>contact.f_name</a:t>
            </a:r>
            <a:r>
              <a:rPr lang="en-US" sz="1500" dirty="0"/>
              <a:t>}} {{</a:t>
            </a:r>
            <a:r>
              <a:rPr lang="en-US" sz="1500" dirty="0" err="1"/>
              <a:t>contact.l_name</a:t>
            </a:r>
            <a:r>
              <a:rPr lang="en-US" sz="1500" dirty="0"/>
              <a:t>}}</a:t>
            </a:r>
            <a:br>
              <a:rPr lang="en-US" sz="1500" dirty="0"/>
            </a:br>
            <a:r>
              <a:rPr lang="en-US" sz="1500" dirty="0"/>
              <a:t>Email: {{</a:t>
            </a:r>
            <a:r>
              <a:rPr lang="en-US" sz="1500" dirty="0" err="1"/>
              <a:t>contact.email</a:t>
            </a:r>
            <a:r>
              <a:rPr lang="en-US" sz="1500" dirty="0"/>
              <a:t>}}</a:t>
            </a:r>
            <a:br>
              <a:rPr lang="en-US" sz="1500" dirty="0"/>
            </a:br>
            <a:r>
              <a:rPr lang="en-US" sz="1500" dirty="0"/>
              <a:t>Mobile Number: {{</a:t>
            </a:r>
            <a:r>
              <a:rPr lang="en-US" sz="1500" dirty="0" err="1"/>
              <a:t>contact.phone_cell</a:t>
            </a:r>
            <a:r>
              <a:rPr lang="en-US" sz="1500" dirty="0"/>
              <a:t>}}</a:t>
            </a:r>
            <a:br>
              <a:rPr lang="en-US" sz="1500" dirty="0"/>
            </a:br>
            <a:r>
              <a:rPr lang="en-US" sz="1500" dirty="0">
                <a:hlinkClick r:id="rId3"/>
              </a:rPr>
              <a:t>Click here to view contact.</a:t>
            </a:r>
            <a:endParaRPr lang="en-US" sz="1500" dirty="0"/>
          </a:p>
          <a:p>
            <a:endParaRPr lang="en-US" sz="1500" b="1" dirty="0"/>
          </a:p>
          <a:p>
            <a:r>
              <a:rPr lang="en-US" sz="1500" b="1" dirty="0"/>
              <a:t>Loan details</a:t>
            </a:r>
            <a:r>
              <a:rPr lang="en-US" sz="1500" dirty="0"/>
              <a:t>:</a:t>
            </a:r>
            <a:br>
              <a:rPr lang="en-US" sz="1500" dirty="0"/>
            </a:br>
            <a:r>
              <a:rPr lang="en-US" sz="1500" dirty="0"/>
              <a:t>Loan number: {{</a:t>
            </a:r>
            <a:r>
              <a:rPr lang="en-US" sz="1500" dirty="0" err="1"/>
              <a:t>contact.enriched.rate.loan_number</a:t>
            </a:r>
            <a:r>
              <a:rPr lang="en-US" sz="1500" dirty="0"/>
              <a:t>}}</a:t>
            </a:r>
            <a:br>
              <a:rPr lang="en-US" sz="1500" dirty="0"/>
            </a:br>
            <a:r>
              <a:rPr lang="en-US" sz="1500" dirty="0"/>
              <a:t>Loan amount: ${{</a:t>
            </a:r>
            <a:r>
              <a:rPr lang="en-US" sz="1500" dirty="0" err="1"/>
              <a:t>contact.enriched.rate.loan_amount</a:t>
            </a:r>
            <a:r>
              <a:rPr lang="en-US" sz="1500" dirty="0"/>
              <a:t> | </a:t>
            </a:r>
            <a:r>
              <a:rPr lang="en-US" sz="1500" dirty="0" err="1"/>
              <a:t>formatNumber</a:t>
            </a:r>
            <a:r>
              <a:rPr lang="en-US" sz="1500" dirty="0"/>
              <a:t>: 0}}</a:t>
            </a:r>
            <a:br>
              <a:rPr lang="en-US" sz="1500" dirty="0"/>
            </a:br>
            <a:r>
              <a:rPr lang="en-US" sz="1500" dirty="0"/>
              <a:t>Loan program: {{</a:t>
            </a:r>
            <a:r>
              <a:rPr lang="en-US" sz="1500" dirty="0" err="1"/>
              <a:t>contact.enriched.rate.loan_program</a:t>
            </a:r>
            <a:r>
              <a:rPr lang="en-US" sz="1500" dirty="0"/>
              <a:t>}}</a:t>
            </a:r>
            <a:br>
              <a:rPr lang="en-US" sz="1500" dirty="0"/>
            </a:br>
            <a:r>
              <a:rPr lang="en-US" sz="1500" dirty="0"/>
              <a:t>Loan funded date: {{</a:t>
            </a:r>
            <a:r>
              <a:rPr lang="en-US" sz="1500" dirty="0" err="1"/>
              <a:t>contact.enriched.rate.loan_funded_date</a:t>
            </a:r>
            <a:r>
              <a:rPr lang="en-US" sz="1500" dirty="0"/>
              <a:t> | date: "m/d/Y"}}</a:t>
            </a:r>
            <a:br>
              <a:rPr lang="en-US" sz="1500" dirty="0"/>
            </a:br>
            <a:r>
              <a:rPr lang="en-US" sz="1500" dirty="0"/>
              <a:t>Loan rate: {{</a:t>
            </a:r>
            <a:r>
              <a:rPr lang="en-US" sz="1500" dirty="0" err="1"/>
              <a:t>contact.enriched.rate.loan_rate</a:t>
            </a:r>
            <a:r>
              <a:rPr lang="en-US" sz="1500" dirty="0"/>
              <a:t>}}% | Market rate: {{</a:t>
            </a:r>
            <a:r>
              <a:rPr lang="en-US" sz="1500" dirty="0" err="1"/>
              <a:t>contact.enriched.rate.current_market_rate</a:t>
            </a:r>
            <a:r>
              <a:rPr lang="en-US" sz="1500" dirty="0"/>
              <a:t>}}%</a:t>
            </a:r>
            <a:br>
              <a:rPr lang="en-US" sz="1500" dirty="0"/>
            </a:br>
            <a:r>
              <a:rPr lang="en-US" sz="1500" dirty="0"/>
              <a:t>Potential monthly savings: ${{</a:t>
            </a:r>
            <a:r>
              <a:rPr lang="en-US" sz="1500" dirty="0" err="1"/>
              <a:t>contact.enriched.rate.estimated_monthly_savings</a:t>
            </a:r>
            <a:r>
              <a:rPr lang="en-US" sz="1500" dirty="0"/>
              <a:t> | </a:t>
            </a:r>
            <a:r>
              <a:rPr lang="en-US" sz="1500" dirty="0" err="1"/>
              <a:t>formatNumber</a:t>
            </a:r>
            <a:r>
              <a:rPr lang="en-US" sz="1500" dirty="0"/>
              <a:t>: 0}}/month</a:t>
            </a:r>
            <a:br>
              <a:rPr lang="en-US" sz="1500" dirty="0"/>
            </a:br>
            <a:r>
              <a:rPr lang="en-US" sz="1500" dirty="0"/>
              <a:t>Contact Address: {{</a:t>
            </a:r>
            <a:r>
              <a:rPr lang="en-US" sz="1500" dirty="0" err="1"/>
              <a:t>contact.address</a:t>
            </a:r>
            <a:r>
              <a:rPr lang="en-US" sz="1500" dirty="0"/>
              <a:t>}} {{</a:t>
            </a:r>
            <a:r>
              <a:rPr lang="en-US" sz="1500" dirty="0" err="1"/>
              <a:t>contact.city</a:t>
            </a:r>
            <a:r>
              <a:rPr lang="en-US" sz="1500" dirty="0"/>
              <a:t>}}, {{</a:t>
            </a:r>
            <a:r>
              <a:rPr lang="en-US" sz="1500" dirty="0" err="1"/>
              <a:t>contact.state</a:t>
            </a:r>
            <a:r>
              <a:rPr lang="en-US" sz="1500" dirty="0"/>
              <a:t>}} {{</a:t>
            </a:r>
            <a:r>
              <a:rPr lang="en-US" sz="1500" dirty="0" err="1"/>
              <a:t>contact.zipcode</a:t>
            </a:r>
            <a:r>
              <a:rPr lang="en-US" sz="1500" dirty="0"/>
              <a:t>}}</a:t>
            </a:r>
            <a:br>
              <a:rPr lang="en-US" sz="1500" dirty="0"/>
            </a:br>
            <a:r>
              <a:rPr lang="en-US" sz="1500" dirty="0">
                <a:hlinkClick r:id="rId4"/>
              </a:rPr>
              <a:t>Click here to view loan.</a:t>
            </a:r>
            <a:endParaRPr lang="en-US" sz="1500" dirty="0"/>
          </a:p>
        </p:txBody>
      </p:sp>
      <p:pic>
        <p:nvPicPr>
          <p:cNvPr id="11" name="Picture 10" descr="A blue letter t on a black background&#10;&#10;Description automatically generated">
            <a:extLst>
              <a:ext uri="{FF2B5EF4-FFF2-40B4-BE49-F238E27FC236}">
                <a16:creationId xmlns:a16="http://schemas.microsoft.com/office/drawing/2014/main" id="{C7CA471B-F367-371E-419E-C779C2371640}"/>
              </a:ext>
            </a:extLst>
          </p:cNvPr>
          <p:cNvPicPr>
            <a:picLocks noChangeAspect="1"/>
          </p:cNvPicPr>
          <p:nvPr/>
        </p:nvPicPr>
        <p:blipFill>
          <a:blip r:embed="rId5"/>
          <a:stretch>
            <a:fillRect/>
          </a:stretch>
        </p:blipFill>
        <p:spPr>
          <a:xfrm>
            <a:off x="8791614" y="252907"/>
            <a:ext cx="3177445" cy="259695"/>
          </a:xfrm>
          <a:prstGeom prst="rect">
            <a:avLst/>
          </a:prstGeom>
        </p:spPr>
      </p:pic>
      <p:sp>
        <p:nvSpPr>
          <p:cNvPr id="5" name="Text Placeholder 1">
            <a:extLst>
              <a:ext uri="{FF2B5EF4-FFF2-40B4-BE49-F238E27FC236}">
                <a16:creationId xmlns:a16="http://schemas.microsoft.com/office/drawing/2014/main" id="{56B8AFC4-E964-2063-DE72-6CC17862D1DC}"/>
              </a:ext>
            </a:extLst>
          </p:cNvPr>
          <p:cNvSpPr txBox="1">
            <a:spLocks/>
          </p:cNvSpPr>
          <p:nvPr/>
        </p:nvSpPr>
        <p:spPr>
          <a:xfrm>
            <a:off x="445426" y="128330"/>
            <a:ext cx="9959137" cy="1048870"/>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Rate Alert – User Notification</a:t>
            </a:r>
          </a:p>
          <a:p>
            <a:r>
              <a:rPr lang="en-US" sz="3200" dirty="0"/>
              <a:t>Live Transfer</a:t>
            </a:r>
          </a:p>
        </p:txBody>
      </p:sp>
    </p:spTree>
    <p:extLst>
      <p:ext uri="{BB962C8B-B14F-4D97-AF65-F5344CB8AC3E}">
        <p14:creationId xmlns:p14="http://schemas.microsoft.com/office/powerpoint/2010/main" val="9318164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A4C28-F474-5686-6812-4D89ACE9EB1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FAEA3F6-3E1B-0DC9-DB87-E0D84D031BAC}"/>
              </a:ext>
            </a:extLst>
          </p:cNvPr>
          <p:cNvSpPr txBox="1"/>
          <p:nvPr/>
        </p:nvSpPr>
        <p:spPr>
          <a:xfrm>
            <a:off x="727625" y="1157462"/>
            <a:ext cx="10736746" cy="5016758"/>
          </a:xfrm>
          <a:prstGeom prst="rect">
            <a:avLst/>
          </a:prstGeom>
          <a:noFill/>
          <a:ln w="28575">
            <a:solidFill>
              <a:srgbClr val="753BBD"/>
            </a:solidFill>
            <a:prstDash val="sysDash"/>
          </a:ln>
        </p:spPr>
        <p:txBody>
          <a:bodyPr wrap="square">
            <a:spAutoFit/>
          </a:bodyPr>
          <a:lstStyle/>
          <a:p>
            <a:r>
              <a:rPr lang="en-US" sz="1600" b="1" dirty="0">
                <a:solidFill>
                  <a:srgbClr val="00263A"/>
                </a:solidFill>
                <a:latin typeface="Source Sans Pro" panose="020B0503030403020204" pitchFamily="34" charset="0"/>
              </a:rPr>
              <a:t>User Notification: Action Required: {{</a:t>
            </a:r>
            <a:r>
              <a:rPr lang="en-US" sz="1600" b="1" dirty="0" err="1">
                <a:solidFill>
                  <a:srgbClr val="00263A"/>
                </a:solidFill>
                <a:latin typeface="Source Sans Pro" panose="020B0503030403020204" pitchFamily="34" charset="0"/>
              </a:rPr>
              <a:t>contact.f_name</a:t>
            </a:r>
            <a:r>
              <a:rPr lang="en-US" sz="1600" b="1" dirty="0">
                <a:solidFill>
                  <a:srgbClr val="00263A"/>
                </a:solidFill>
                <a:latin typeface="Source Sans Pro" panose="020B0503030403020204" pitchFamily="34" charset="0"/>
              </a:rPr>
              <a:t>}} {{</a:t>
            </a:r>
            <a:r>
              <a:rPr lang="en-US" sz="1600" b="1" dirty="0" err="1">
                <a:solidFill>
                  <a:srgbClr val="00263A"/>
                </a:solidFill>
                <a:latin typeface="Source Sans Pro" panose="020B0503030403020204" pitchFamily="34" charset="0"/>
              </a:rPr>
              <a:t>contact.l_name</a:t>
            </a:r>
            <a:r>
              <a:rPr lang="en-US" sz="1600" b="1" dirty="0">
                <a:solidFill>
                  <a:srgbClr val="00263A"/>
                </a:solidFill>
                <a:latin typeface="Source Sans Pro" panose="020B0503030403020204" pitchFamily="34" charset="0"/>
              </a:rPr>
              <a:t>}} Requested Do Not Contact (Rate Alert)</a:t>
            </a:r>
          </a:p>
          <a:p>
            <a:endParaRPr lang="en-US" sz="1600" dirty="0"/>
          </a:p>
          <a:p>
            <a:r>
              <a:rPr lang="en-US" sz="1600" dirty="0"/>
              <a:t>The AI Assistant completed a call with {{</a:t>
            </a:r>
            <a:r>
              <a:rPr lang="en-US" sz="1600" dirty="0" err="1"/>
              <a:t>contact.f_name</a:t>
            </a:r>
            <a:r>
              <a:rPr lang="en-US" sz="1600" dirty="0"/>
              <a:t>}} {{</a:t>
            </a:r>
            <a:r>
              <a:rPr lang="en-US" sz="1600" dirty="0" err="1"/>
              <a:t>contact.l_name</a:t>
            </a:r>
            <a:r>
              <a:rPr lang="en-US" sz="1600" dirty="0"/>
              <a:t>}} about a Rate Alert where they requested not to be contacted again.</a:t>
            </a:r>
          </a:p>
          <a:p>
            <a:endParaRPr lang="en-US" sz="1600" b="1" dirty="0"/>
          </a:p>
          <a:p>
            <a:r>
              <a:rPr lang="en-US" sz="1600" b="1" dirty="0"/>
              <a:t>Action required:</a:t>
            </a:r>
          </a:p>
          <a:p>
            <a:r>
              <a:rPr lang="en-US" sz="1600" dirty="0"/>
              <a:t>Review the call recording to determine the scope of their opt-out request and take appropriate next steps:</a:t>
            </a:r>
          </a:p>
          <a:p>
            <a:pPr marL="285750" indent="-285750">
              <a:buFont typeface="Arial" panose="020B0604020202020204" pitchFamily="34" charset="0"/>
              <a:buChar char="•"/>
            </a:pPr>
            <a:r>
              <a:rPr lang="en-US" sz="1600" dirty="0"/>
              <a:t>If they said "do not contact me again" → Add to Do Not Contact list</a:t>
            </a:r>
          </a:p>
          <a:p>
            <a:pPr marL="285750" indent="-285750">
              <a:buFont typeface="Arial" panose="020B0604020202020204" pitchFamily="34" charset="0"/>
              <a:buChar char="•"/>
            </a:pPr>
            <a:r>
              <a:rPr lang="en-US" sz="1600" dirty="0"/>
              <a:t>If they said "do not call me again" → Verify </a:t>
            </a:r>
            <a:r>
              <a:rPr lang="en-US" sz="1600" dirty="0" err="1"/>
              <a:t>ok_to_call</a:t>
            </a:r>
            <a:r>
              <a:rPr lang="en-US" sz="1600" dirty="0"/>
              <a:t> is set to false (already updated automatically)</a:t>
            </a:r>
          </a:p>
          <a:p>
            <a:pPr marL="285750" indent="-285750">
              <a:buFont typeface="Arial" panose="020B0604020202020204" pitchFamily="34" charset="0"/>
              <a:buChar char="•"/>
            </a:pPr>
            <a:r>
              <a:rPr lang="en-US" sz="1600" dirty="0"/>
              <a:t>If they mentioned texting or email → Manually update SMS opt-out or email preferences as needed</a:t>
            </a:r>
          </a:p>
          <a:p>
            <a:endParaRPr lang="en-US" sz="1600" i="1" dirty="0"/>
          </a:p>
          <a:p>
            <a:r>
              <a:rPr lang="en-US" sz="1600" i="1" dirty="0"/>
              <a:t>Check for duplicate contact records across your organization and update those as well.</a:t>
            </a:r>
          </a:p>
          <a:p>
            <a:endParaRPr lang="en-US" sz="1600" b="1" dirty="0"/>
          </a:p>
          <a:p>
            <a:r>
              <a:rPr lang="en-US" sz="1600" b="1" dirty="0"/>
              <a:t>Contact details</a:t>
            </a:r>
            <a:r>
              <a:rPr lang="en-US" sz="1600" dirty="0"/>
              <a:t>:</a:t>
            </a:r>
            <a:br>
              <a:rPr lang="en-US" sz="1600" dirty="0"/>
            </a:br>
            <a:r>
              <a:rPr lang="en-US" sz="1600" dirty="0"/>
              <a:t>Name: {{</a:t>
            </a:r>
            <a:r>
              <a:rPr lang="en-US" sz="1600" dirty="0" err="1"/>
              <a:t>contact.f_name</a:t>
            </a:r>
            <a:r>
              <a:rPr lang="en-US" sz="1600" dirty="0"/>
              <a:t>}} {{</a:t>
            </a:r>
            <a:r>
              <a:rPr lang="en-US" sz="1600" dirty="0" err="1"/>
              <a:t>contact.l_name</a:t>
            </a:r>
            <a:r>
              <a:rPr lang="en-US" sz="1600" dirty="0"/>
              <a:t>}}</a:t>
            </a:r>
            <a:br>
              <a:rPr lang="en-US" sz="1600" dirty="0"/>
            </a:br>
            <a:r>
              <a:rPr lang="en-US" sz="1600" dirty="0">
                <a:hlinkClick r:id="rId3"/>
              </a:rPr>
              <a:t>Click here to view contact.</a:t>
            </a:r>
            <a:endParaRPr lang="en-US" sz="1600" dirty="0"/>
          </a:p>
          <a:p>
            <a:endParaRPr lang="en-US" sz="1600" dirty="0"/>
          </a:p>
          <a:p>
            <a:endParaRPr lang="en-US" sz="1600" dirty="0"/>
          </a:p>
          <a:p>
            <a:r>
              <a:rPr lang="en-US" sz="1600" i="1" dirty="0"/>
              <a:t>*Note: It is recommended to send these notifications to a system administrator so that they can check across the organization to update duplicate contact records. </a:t>
            </a:r>
          </a:p>
        </p:txBody>
      </p:sp>
      <p:pic>
        <p:nvPicPr>
          <p:cNvPr id="11" name="Picture 10" descr="A blue letter t on a black background&#10;&#10;Description automatically generated">
            <a:extLst>
              <a:ext uri="{FF2B5EF4-FFF2-40B4-BE49-F238E27FC236}">
                <a16:creationId xmlns:a16="http://schemas.microsoft.com/office/drawing/2014/main" id="{FD1761E0-976B-AB5A-B8D8-4A7D2B96E6A1}"/>
              </a:ext>
            </a:extLst>
          </p:cNvPr>
          <p:cNvPicPr>
            <a:picLocks noChangeAspect="1"/>
          </p:cNvPicPr>
          <p:nvPr/>
        </p:nvPicPr>
        <p:blipFill>
          <a:blip r:embed="rId4"/>
          <a:stretch>
            <a:fillRect/>
          </a:stretch>
        </p:blipFill>
        <p:spPr>
          <a:xfrm>
            <a:off x="8791614" y="252907"/>
            <a:ext cx="3177445" cy="259695"/>
          </a:xfrm>
          <a:prstGeom prst="rect">
            <a:avLst/>
          </a:prstGeom>
        </p:spPr>
      </p:pic>
      <p:sp>
        <p:nvSpPr>
          <p:cNvPr id="5" name="Text Placeholder 1">
            <a:extLst>
              <a:ext uri="{FF2B5EF4-FFF2-40B4-BE49-F238E27FC236}">
                <a16:creationId xmlns:a16="http://schemas.microsoft.com/office/drawing/2014/main" id="{7BCD3E10-65DD-E8FE-4BA2-1EA55C18F049}"/>
              </a:ext>
            </a:extLst>
          </p:cNvPr>
          <p:cNvSpPr txBox="1">
            <a:spLocks/>
          </p:cNvSpPr>
          <p:nvPr/>
        </p:nvSpPr>
        <p:spPr>
          <a:xfrm>
            <a:off x="445426" y="128330"/>
            <a:ext cx="9959137" cy="1029132"/>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Rate Alert – Admin Notification</a:t>
            </a:r>
          </a:p>
          <a:p>
            <a:r>
              <a:rPr lang="en-US" sz="3200" dirty="0"/>
              <a:t>Do Not Contact</a:t>
            </a:r>
          </a:p>
        </p:txBody>
      </p:sp>
    </p:spTree>
    <p:extLst>
      <p:ext uri="{BB962C8B-B14F-4D97-AF65-F5344CB8AC3E}">
        <p14:creationId xmlns:p14="http://schemas.microsoft.com/office/powerpoint/2010/main" val="24893698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7F6A5D-12EF-5EAD-562A-FDC1DAB8623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A31CAA1-A1F4-C205-02E5-1DAD140A8AA5}"/>
              </a:ext>
            </a:extLst>
          </p:cNvPr>
          <p:cNvSpPr txBox="1"/>
          <p:nvPr/>
        </p:nvSpPr>
        <p:spPr>
          <a:xfrm>
            <a:off x="727625" y="1157462"/>
            <a:ext cx="10736746" cy="3539430"/>
          </a:xfrm>
          <a:prstGeom prst="rect">
            <a:avLst/>
          </a:prstGeom>
          <a:noFill/>
          <a:ln w="28575">
            <a:solidFill>
              <a:srgbClr val="753BBD"/>
            </a:solidFill>
            <a:prstDash val="sysDash"/>
          </a:ln>
        </p:spPr>
        <p:txBody>
          <a:bodyPr wrap="square">
            <a:spAutoFit/>
          </a:bodyPr>
          <a:lstStyle/>
          <a:p>
            <a:r>
              <a:rPr lang="en-US" sz="1600" b="1" dirty="0">
                <a:solidFill>
                  <a:srgbClr val="00263A"/>
                </a:solidFill>
                <a:latin typeface="Source Sans Pro" panose="020B0503030403020204" pitchFamily="34" charset="0"/>
              </a:rPr>
              <a:t>User Notification: Follow-Up Recommended: {{</a:t>
            </a:r>
            <a:r>
              <a:rPr lang="en-US" sz="1600" b="1" dirty="0" err="1">
                <a:solidFill>
                  <a:srgbClr val="00263A"/>
                </a:solidFill>
                <a:latin typeface="Source Sans Pro" panose="020B0503030403020204" pitchFamily="34" charset="0"/>
              </a:rPr>
              <a:t>contact.f_name</a:t>
            </a:r>
            <a:r>
              <a:rPr lang="en-US" sz="1600" b="1" dirty="0">
                <a:solidFill>
                  <a:srgbClr val="00263A"/>
                </a:solidFill>
                <a:latin typeface="Source Sans Pro" panose="020B0503030403020204" pitchFamily="34" charset="0"/>
              </a:rPr>
              <a:t>}} {{</a:t>
            </a:r>
            <a:r>
              <a:rPr lang="en-US" sz="1600" b="1" dirty="0" err="1">
                <a:solidFill>
                  <a:srgbClr val="00263A"/>
                </a:solidFill>
                <a:latin typeface="Source Sans Pro" panose="020B0503030403020204" pitchFamily="34" charset="0"/>
              </a:rPr>
              <a:t>contact.l_name</a:t>
            </a:r>
            <a:r>
              <a:rPr lang="en-US" sz="1600" b="1" dirty="0">
                <a:solidFill>
                  <a:srgbClr val="00263A"/>
                </a:solidFill>
                <a:latin typeface="Source Sans Pro" panose="020B0503030403020204" pitchFamily="34" charset="0"/>
              </a:rPr>
              <a:t>}} Expressed Frustration (Rate Alert)</a:t>
            </a:r>
          </a:p>
          <a:p>
            <a:endParaRPr lang="en-US" sz="1600" dirty="0"/>
          </a:p>
          <a:p>
            <a:r>
              <a:rPr lang="en-US" sz="1600" dirty="0"/>
              <a:t>The AI Assistant completed a call with {{</a:t>
            </a:r>
            <a:r>
              <a:rPr lang="en-US" sz="1600" dirty="0" err="1"/>
              <a:t>contact.f_name</a:t>
            </a:r>
            <a:r>
              <a:rPr lang="en-US" sz="1600" dirty="0"/>
              <a:t>}} {{</a:t>
            </a:r>
            <a:r>
              <a:rPr lang="en-US" sz="1600" dirty="0" err="1"/>
              <a:t>contact.l_name</a:t>
            </a:r>
            <a:r>
              <a:rPr lang="en-US" sz="1600" dirty="0"/>
              <a:t>}} about a Rate Alert where they expressed frustration or anger during the conversation.</a:t>
            </a:r>
          </a:p>
          <a:p>
            <a:endParaRPr lang="en-US" sz="1600" dirty="0"/>
          </a:p>
          <a:p>
            <a:r>
              <a:rPr lang="en-US" sz="1600" b="1" dirty="0"/>
              <a:t>Recommended action:</a:t>
            </a:r>
            <a:r>
              <a:rPr lang="en-US" sz="1600" dirty="0"/>
              <a:t> Review the call recording to understand their concern and determine whether a personal follow-up would help address the issue and maintain the relationship. Consider creating a task to call them directly or send a personalized message.</a:t>
            </a:r>
          </a:p>
          <a:p>
            <a:endParaRPr lang="en-US" sz="1600" b="1" dirty="0"/>
          </a:p>
          <a:p>
            <a:r>
              <a:rPr lang="en-US" sz="1600" b="1" dirty="0"/>
              <a:t>Contact details</a:t>
            </a:r>
            <a:r>
              <a:rPr lang="en-US" sz="1600" dirty="0"/>
              <a:t>:</a:t>
            </a:r>
            <a:br>
              <a:rPr lang="en-US" sz="1600" dirty="0"/>
            </a:br>
            <a:r>
              <a:rPr lang="en-US" sz="1600" dirty="0"/>
              <a:t>Name: {{</a:t>
            </a:r>
            <a:r>
              <a:rPr lang="en-US" sz="1600" dirty="0" err="1"/>
              <a:t>contact.f_name</a:t>
            </a:r>
            <a:r>
              <a:rPr lang="en-US" sz="1600" dirty="0"/>
              <a:t>}} {{</a:t>
            </a:r>
            <a:r>
              <a:rPr lang="en-US" sz="1600" dirty="0" err="1"/>
              <a:t>contact.l_name</a:t>
            </a:r>
            <a:r>
              <a:rPr lang="en-US" sz="1600" dirty="0"/>
              <a:t>}}</a:t>
            </a:r>
            <a:br>
              <a:rPr lang="en-US" sz="1600" dirty="0"/>
            </a:br>
            <a:r>
              <a:rPr lang="en-US" sz="1600" dirty="0"/>
              <a:t>Email: {{</a:t>
            </a:r>
            <a:r>
              <a:rPr lang="en-US" sz="1600" dirty="0" err="1"/>
              <a:t>contact.email</a:t>
            </a:r>
            <a:r>
              <a:rPr lang="en-US" sz="1600" dirty="0"/>
              <a:t>}}</a:t>
            </a:r>
            <a:br>
              <a:rPr lang="en-US" sz="1600" dirty="0"/>
            </a:br>
            <a:r>
              <a:rPr lang="en-US" sz="1600" dirty="0"/>
              <a:t>Mobile Number: {{</a:t>
            </a:r>
            <a:r>
              <a:rPr lang="en-US" sz="1600" dirty="0" err="1"/>
              <a:t>contact.phone_cell</a:t>
            </a:r>
            <a:r>
              <a:rPr lang="en-US" sz="1600" dirty="0"/>
              <a:t>}}</a:t>
            </a:r>
            <a:br>
              <a:rPr lang="en-US" sz="1600" dirty="0"/>
            </a:br>
            <a:r>
              <a:rPr lang="en-US" sz="1600" dirty="0">
                <a:hlinkClick r:id="rId3"/>
              </a:rPr>
              <a:t>Click here to view contact.</a:t>
            </a:r>
            <a:endParaRPr lang="en-US" sz="1600" dirty="0"/>
          </a:p>
        </p:txBody>
      </p:sp>
      <p:pic>
        <p:nvPicPr>
          <p:cNvPr id="11" name="Picture 10" descr="A blue letter t on a black background&#10;&#10;Description automatically generated">
            <a:extLst>
              <a:ext uri="{FF2B5EF4-FFF2-40B4-BE49-F238E27FC236}">
                <a16:creationId xmlns:a16="http://schemas.microsoft.com/office/drawing/2014/main" id="{3E5B259A-A6CB-7D2E-08BB-5D8CCA5CF61B}"/>
              </a:ext>
            </a:extLst>
          </p:cNvPr>
          <p:cNvPicPr>
            <a:picLocks noChangeAspect="1"/>
          </p:cNvPicPr>
          <p:nvPr/>
        </p:nvPicPr>
        <p:blipFill>
          <a:blip r:embed="rId4"/>
          <a:stretch>
            <a:fillRect/>
          </a:stretch>
        </p:blipFill>
        <p:spPr>
          <a:xfrm>
            <a:off x="8791614" y="252907"/>
            <a:ext cx="3177445" cy="259695"/>
          </a:xfrm>
          <a:prstGeom prst="rect">
            <a:avLst/>
          </a:prstGeom>
        </p:spPr>
      </p:pic>
      <p:sp>
        <p:nvSpPr>
          <p:cNvPr id="5" name="Text Placeholder 1">
            <a:extLst>
              <a:ext uri="{FF2B5EF4-FFF2-40B4-BE49-F238E27FC236}">
                <a16:creationId xmlns:a16="http://schemas.microsoft.com/office/drawing/2014/main" id="{CFA240C6-E9D1-7A12-9E27-C9F96219E099}"/>
              </a:ext>
            </a:extLst>
          </p:cNvPr>
          <p:cNvSpPr txBox="1">
            <a:spLocks/>
          </p:cNvSpPr>
          <p:nvPr/>
        </p:nvSpPr>
        <p:spPr>
          <a:xfrm>
            <a:off x="445426" y="128330"/>
            <a:ext cx="9959137" cy="1029132"/>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Rate Alert – User Notification</a:t>
            </a:r>
          </a:p>
          <a:p>
            <a:r>
              <a:rPr lang="en-US" sz="3200" dirty="0"/>
              <a:t>Upset/Angry</a:t>
            </a:r>
          </a:p>
        </p:txBody>
      </p:sp>
    </p:spTree>
    <p:extLst>
      <p:ext uri="{BB962C8B-B14F-4D97-AF65-F5344CB8AC3E}">
        <p14:creationId xmlns:p14="http://schemas.microsoft.com/office/powerpoint/2010/main" val="18603791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6C97B7-FC6E-7924-A47C-B3E26AB1C15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AC83438-9AC6-68A9-CA7B-0C6D92E07700}"/>
              </a:ext>
            </a:extLst>
          </p:cNvPr>
          <p:cNvSpPr txBox="1"/>
          <p:nvPr/>
        </p:nvSpPr>
        <p:spPr>
          <a:xfrm>
            <a:off x="727625" y="1157462"/>
            <a:ext cx="10736746" cy="4031873"/>
          </a:xfrm>
          <a:prstGeom prst="rect">
            <a:avLst/>
          </a:prstGeom>
          <a:noFill/>
          <a:ln w="28575">
            <a:solidFill>
              <a:srgbClr val="753BBD"/>
            </a:solidFill>
            <a:prstDash val="sysDash"/>
          </a:ln>
        </p:spPr>
        <p:txBody>
          <a:bodyPr wrap="square">
            <a:spAutoFit/>
          </a:bodyPr>
          <a:lstStyle/>
          <a:p>
            <a:r>
              <a:rPr lang="en-US" sz="1600" b="1" dirty="0">
                <a:solidFill>
                  <a:srgbClr val="00263A"/>
                </a:solidFill>
                <a:latin typeface="Source Sans Pro" panose="020B0503030403020204" pitchFamily="34" charset="0"/>
              </a:rPr>
              <a:t>User Notification: Follow-Up Recommended: {{</a:t>
            </a:r>
            <a:r>
              <a:rPr lang="en-US" sz="1600" b="1" dirty="0" err="1">
                <a:solidFill>
                  <a:srgbClr val="00263A"/>
                </a:solidFill>
                <a:latin typeface="Source Sans Pro" panose="020B0503030403020204" pitchFamily="34" charset="0"/>
              </a:rPr>
              <a:t>contact.f_name</a:t>
            </a:r>
            <a:r>
              <a:rPr lang="en-US" sz="1600" b="1" dirty="0">
                <a:solidFill>
                  <a:srgbClr val="00263A"/>
                </a:solidFill>
                <a:latin typeface="Source Sans Pro" panose="020B0503030403020204" pitchFamily="34" charset="0"/>
              </a:rPr>
              <a:t>}} {{</a:t>
            </a:r>
            <a:r>
              <a:rPr lang="en-US" sz="1600" b="1" dirty="0" err="1">
                <a:solidFill>
                  <a:srgbClr val="00263A"/>
                </a:solidFill>
                <a:latin typeface="Source Sans Pro" panose="020B0503030403020204" pitchFamily="34" charset="0"/>
              </a:rPr>
              <a:t>contact.l_name</a:t>
            </a:r>
            <a:r>
              <a:rPr lang="en-US" sz="1600" b="1" dirty="0">
                <a:solidFill>
                  <a:srgbClr val="00263A"/>
                </a:solidFill>
                <a:latin typeface="Source Sans Pro" panose="020B0503030403020204" pitchFamily="34" charset="0"/>
              </a:rPr>
              <a:t>}} Indicated Disinterest in Rate Alert</a:t>
            </a:r>
          </a:p>
          <a:p>
            <a:endParaRPr lang="en-US" sz="1600" dirty="0"/>
          </a:p>
          <a:p>
            <a:r>
              <a:rPr lang="en-US" sz="1600" dirty="0"/>
              <a:t>The AI Assistant completed a call with {{</a:t>
            </a:r>
            <a:r>
              <a:rPr lang="en-US" sz="1600" dirty="0" err="1"/>
              <a:t>contact.f_name</a:t>
            </a:r>
            <a:r>
              <a:rPr lang="en-US" sz="1600" dirty="0"/>
              <a:t>}} {{</a:t>
            </a:r>
            <a:r>
              <a:rPr lang="en-US" sz="1600" dirty="0" err="1"/>
              <a:t>contact.l_name</a:t>
            </a:r>
            <a:r>
              <a:rPr lang="en-US" sz="1600" dirty="0"/>
              <a:t>}} about a Rate Alert where they indicated they are not interested.</a:t>
            </a:r>
          </a:p>
          <a:p>
            <a:endParaRPr lang="en-US" sz="1600" dirty="0"/>
          </a:p>
          <a:p>
            <a:r>
              <a:rPr lang="en-US" sz="1600" b="1" dirty="0"/>
              <a:t>Recommended action:</a:t>
            </a:r>
            <a:r>
              <a:rPr lang="en-US" sz="1600" dirty="0"/>
              <a:t> Review the call recording to understand the scope of their disinterest, then apply the appropriate manual outcome to their contact record:</a:t>
            </a:r>
          </a:p>
          <a:p>
            <a:pPr marL="285750" indent="-285750">
              <a:buFont typeface="Arial" panose="020B0604020202020204" pitchFamily="34" charset="0"/>
              <a:buChar char="•"/>
            </a:pPr>
            <a:r>
              <a:rPr lang="en-US" sz="1600" dirty="0"/>
              <a:t>Not interested right now → No action needed (they've been removed from this campaign)</a:t>
            </a:r>
          </a:p>
          <a:p>
            <a:pPr marL="285750" indent="-285750">
              <a:buFont typeface="Arial" panose="020B0604020202020204" pitchFamily="34" charset="0"/>
              <a:buChar char="•"/>
            </a:pPr>
            <a:r>
              <a:rPr lang="en-US" sz="1600" dirty="0"/>
              <a:t>Not interested in Credit Inquiry alerts → Apply "Never Call for Rate Alert" outcome</a:t>
            </a:r>
          </a:p>
          <a:p>
            <a:pPr marL="285750" indent="-285750">
              <a:buFont typeface="Arial" panose="020B0604020202020204" pitchFamily="34" charset="0"/>
              <a:buChar char="•"/>
            </a:pPr>
            <a:r>
              <a:rPr lang="en-US" sz="1600" dirty="0"/>
              <a:t>Not interested in any AI calls → Apply "Never Call with AI Sales Assistant" outcome</a:t>
            </a:r>
          </a:p>
          <a:p>
            <a:endParaRPr lang="en-US" sz="1600" b="1" dirty="0"/>
          </a:p>
          <a:p>
            <a:r>
              <a:rPr lang="en-US" sz="1600" b="1" dirty="0"/>
              <a:t>Contact details</a:t>
            </a:r>
            <a:r>
              <a:rPr lang="en-US" sz="1600" dirty="0"/>
              <a:t>:</a:t>
            </a:r>
            <a:br>
              <a:rPr lang="en-US" sz="1600" dirty="0"/>
            </a:br>
            <a:r>
              <a:rPr lang="en-US" sz="1600" dirty="0"/>
              <a:t>Name: {{</a:t>
            </a:r>
            <a:r>
              <a:rPr lang="en-US" sz="1600" dirty="0" err="1"/>
              <a:t>contact.f_name</a:t>
            </a:r>
            <a:r>
              <a:rPr lang="en-US" sz="1600" dirty="0"/>
              <a:t>}} {{</a:t>
            </a:r>
            <a:r>
              <a:rPr lang="en-US" sz="1600" dirty="0" err="1"/>
              <a:t>contact.l_name</a:t>
            </a:r>
            <a:r>
              <a:rPr lang="en-US" sz="1600" dirty="0"/>
              <a:t>}}</a:t>
            </a:r>
            <a:br>
              <a:rPr lang="en-US" sz="1600" dirty="0"/>
            </a:br>
            <a:r>
              <a:rPr lang="en-US" sz="1600" dirty="0"/>
              <a:t>Email: {{</a:t>
            </a:r>
            <a:r>
              <a:rPr lang="en-US" sz="1600" dirty="0" err="1"/>
              <a:t>contact.email</a:t>
            </a:r>
            <a:r>
              <a:rPr lang="en-US" sz="1600" dirty="0"/>
              <a:t>}}</a:t>
            </a:r>
            <a:br>
              <a:rPr lang="en-US" sz="1600" dirty="0"/>
            </a:br>
            <a:r>
              <a:rPr lang="en-US" sz="1600" dirty="0"/>
              <a:t>Mobile Number: {{</a:t>
            </a:r>
            <a:r>
              <a:rPr lang="en-US" sz="1600" dirty="0" err="1"/>
              <a:t>contact.phone_cell</a:t>
            </a:r>
            <a:r>
              <a:rPr lang="en-US" sz="1600" dirty="0"/>
              <a:t>}}</a:t>
            </a:r>
            <a:br>
              <a:rPr lang="en-US" sz="1600" dirty="0"/>
            </a:br>
            <a:r>
              <a:rPr lang="en-US" sz="1600" dirty="0">
                <a:hlinkClick r:id="rId3"/>
              </a:rPr>
              <a:t>Click here to view contact.</a:t>
            </a:r>
            <a:endParaRPr lang="en-US" sz="1600" dirty="0"/>
          </a:p>
        </p:txBody>
      </p:sp>
      <p:pic>
        <p:nvPicPr>
          <p:cNvPr id="11" name="Picture 10" descr="A blue letter t on a black background&#10;&#10;Description automatically generated">
            <a:extLst>
              <a:ext uri="{FF2B5EF4-FFF2-40B4-BE49-F238E27FC236}">
                <a16:creationId xmlns:a16="http://schemas.microsoft.com/office/drawing/2014/main" id="{29CED348-BCBE-C72F-77ED-1280A88AAD08}"/>
              </a:ext>
            </a:extLst>
          </p:cNvPr>
          <p:cNvPicPr>
            <a:picLocks noChangeAspect="1"/>
          </p:cNvPicPr>
          <p:nvPr/>
        </p:nvPicPr>
        <p:blipFill>
          <a:blip r:embed="rId4"/>
          <a:stretch>
            <a:fillRect/>
          </a:stretch>
        </p:blipFill>
        <p:spPr>
          <a:xfrm>
            <a:off x="8791614" y="252907"/>
            <a:ext cx="3177445" cy="259695"/>
          </a:xfrm>
          <a:prstGeom prst="rect">
            <a:avLst/>
          </a:prstGeom>
        </p:spPr>
      </p:pic>
      <p:sp>
        <p:nvSpPr>
          <p:cNvPr id="5" name="Text Placeholder 1">
            <a:extLst>
              <a:ext uri="{FF2B5EF4-FFF2-40B4-BE49-F238E27FC236}">
                <a16:creationId xmlns:a16="http://schemas.microsoft.com/office/drawing/2014/main" id="{CAC6684A-58ED-C671-E20A-68FC4D6677DF}"/>
              </a:ext>
            </a:extLst>
          </p:cNvPr>
          <p:cNvSpPr txBox="1">
            <a:spLocks/>
          </p:cNvSpPr>
          <p:nvPr/>
        </p:nvSpPr>
        <p:spPr>
          <a:xfrm>
            <a:off x="445426" y="128330"/>
            <a:ext cx="9959137" cy="1029132"/>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Rate Alert – User Notification</a:t>
            </a:r>
          </a:p>
          <a:p>
            <a:r>
              <a:rPr lang="en-US" sz="3200" dirty="0"/>
              <a:t>Not Interested</a:t>
            </a:r>
          </a:p>
        </p:txBody>
      </p:sp>
    </p:spTree>
    <p:extLst>
      <p:ext uri="{BB962C8B-B14F-4D97-AF65-F5344CB8AC3E}">
        <p14:creationId xmlns:p14="http://schemas.microsoft.com/office/powerpoint/2010/main" val="27694416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D0E041-0D74-D430-B488-FCFB1C243CA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E65274C-15AF-FF4D-9393-214C829AE1D6}"/>
              </a:ext>
            </a:extLst>
          </p:cNvPr>
          <p:cNvSpPr txBox="1"/>
          <p:nvPr/>
        </p:nvSpPr>
        <p:spPr>
          <a:xfrm>
            <a:off x="727625" y="1157462"/>
            <a:ext cx="10736746" cy="4524315"/>
          </a:xfrm>
          <a:prstGeom prst="rect">
            <a:avLst/>
          </a:prstGeom>
          <a:noFill/>
          <a:ln w="28575">
            <a:solidFill>
              <a:srgbClr val="753BBD"/>
            </a:solidFill>
            <a:prstDash val="sysDash"/>
          </a:ln>
        </p:spPr>
        <p:txBody>
          <a:bodyPr wrap="square">
            <a:spAutoFit/>
          </a:bodyPr>
          <a:lstStyle/>
          <a:p>
            <a:r>
              <a:rPr lang="en-US" sz="1600" b="1" dirty="0">
                <a:solidFill>
                  <a:srgbClr val="00263A"/>
                </a:solidFill>
                <a:latin typeface="Source Sans Pro" panose="020B0503030403020204" pitchFamily="34" charset="0"/>
              </a:rPr>
              <a:t>User Notification: ADMIN ACTION: {{</a:t>
            </a:r>
            <a:r>
              <a:rPr lang="en-US" sz="1600" b="1" dirty="0" err="1">
                <a:solidFill>
                  <a:srgbClr val="00263A"/>
                </a:solidFill>
                <a:latin typeface="Source Sans Pro" panose="020B0503030403020204" pitchFamily="34" charset="0"/>
              </a:rPr>
              <a:t>contact.f_name</a:t>
            </a:r>
            <a:r>
              <a:rPr lang="en-US" sz="1600" b="1" dirty="0">
                <a:solidFill>
                  <a:srgbClr val="00263A"/>
                </a:solidFill>
                <a:latin typeface="Source Sans Pro" panose="020B0503030403020204" pitchFamily="34" charset="0"/>
              </a:rPr>
              <a:t>}} {{</a:t>
            </a:r>
            <a:r>
              <a:rPr lang="en-US" sz="1600" b="1" dirty="0" err="1">
                <a:solidFill>
                  <a:srgbClr val="00263A"/>
                </a:solidFill>
                <a:latin typeface="Source Sans Pro" panose="020B0503030403020204" pitchFamily="34" charset="0"/>
              </a:rPr>
              <a:t>contact.l_name</a:t>
            </a:r>
            <a:r>
              <a:rPr lang="en-US" sz="1600" b="1" dirty="0">
                <a:solidFill>
                  <a:srgbClr val="00263A"/>
                </a:solidFill>
                <a:latin typeface="Source Sans Pro" panose="020B0503030403020204" pitchFamily="34" charset="0"/>
              </a:rPr>
              <a:t>}} Stop Calling - No Reason Provided (Rate Alert)</a:t>
            </a:r>
          </a:p>
          <a:p>
            <a:endParaRPr lang="en-US" sz="1600" dirty="0"/>
          </a:p>
          <a:p>
            <a:r>
              <a:rPr lang="en-US" sz="1600" dirty="0"/>
              <a:t>The AI Assistant completed a call with {{</a:t>
            </a:r>
            <a:r>
              <a:rPr lang="en-US" sz="1600" dirty="0" err="1"/>
              <a:t>contact.f_name</a:t>
            </a:r>
            <a:r>
              <a:rPr lang="en-US" sz="1600" dirty="0"/>
              <a:t>}} {{</a:t>
            </a:r>
            <a:r>
              <a:rPr lang="en-US" sz="1600" dirty="0" err="1"/>
              <a:t>contact.l_name</a:t>
            </a:r>
            <a:r>
              <a:rPr lang="en-US" sz="1600" dirty="0"/>
              <a:t>}} about a Rate Alert that resulted in a "stop calling" outcome, but no specific reason attribute was provided by the system.</a:t>
            </a:r>
          </a:p>
          <a:p>
            <a:br>
              <a:rPr lang="en-US" sz="1600" dirty="0"/>
            </a:br>
            <a:r>
              <a:rPr lang="en-US" sz="1600" b="1" dirty="0"/>
              <a:t>Admin action required</a:t>
            </a:r>
            <a:r>
              <a:rPr lang="en-US" sz="1600" dirty="0"/>
              <a:t>: This is an unexpected scenario. Please review the call recording and contact record to:</a:t>
            </a:r>
          </a:p>
          <a:p>
            <a:pPr marL="285750" indent="-285750">
              <a:buFont typeface="Arial" panose="020B0604020202020204" pitchFamily="34" charset="0"/>
              <a:buChar char="•"/>
            </a:pPr>
            <a:r>
              <a:rPr lang="en-US" sz="1600" dirty="0"/>
              <a:t>Determine why the contact requested to stop calling</a:t>
            </a:r>
          </a:p>
          <a:p>
            <a:pPr marL="285750" indent="-285750">
              <a:buFont typeface="Arial" panose="020B0604020202020204" pitchFamily="34" charset="0"/>
              <a:buChar char="•"/>
            </a:pPr>
            <a:r>
              <a:rPr lang="en-US" sz="1600" dirty="0"/>
              <a:t>Apply the appropriate manual outcome based on what was said ("Never Call for Rate Alert", "Never Call with AI Sales Assistant", or other)</a:t>
            </a:r>
          </a:p>
          <a:p>
            <a:pPr marL="285750" indent="-285750">
              <a:buFont typeface="Arial" panose="020B0604020202020204" pitchFamily="34" charset="0"/>
              <a:buChar char="•"/>
            </a:pPr>
            <a:r>
              <a:rPr lang="en-US" sz="1600" dirty="0"/>
              <a:t>If the contact indicated "do not contact me again," verify whether </a:t>
            </a:r>
            <a:r>
              <a:rPr lang="en-US" sz="1600" dirty="0" err="1"/>
              <a:t>ok_to_call</a:t>
            </a:r>
            <a:r>
              <a:rPr lang="en-US" sz="1600" dirty="0"/>
              <a:t> is set correctly and consider adding them to the Do Not Contact list</a:t>
            </a:r>
          </a:p>
          <a:p>
            <a:pPr marL="285750" indent="-285750">
              <a:buFont typeface="Arial" panose="020B0604020202020204" pitchFamily="34" charset="0"/>
              <a:buChar char="•"/>
            </a:pPr>
            <a:r>
              <a:rPr lang="en-US" sz="1600" dirty="0"/>
              <a:t>Report this issue to Total Expert support for investigation</a:t>
            </a:r>
          </a:p>
          <a:p>
            <a:endParaRPr lang="en-US" sz="1600" b="1" dirty="0"/>
          </a:p>
          <a:p>
            <a:r>
              <a:rPr lang="en-US" sz="1600" b="1" dirty="0"/>
              <a:t>Contact details:</a:t>
            </a:r>
            <a:br>
              <a:rPr lang="en-US" sz="1600" dirty="0"/>
            </a:br>
            <a:r>
              <a:rPr lang="en-US" sz="1600" dirty="0"/>
              <a:t>Name: {{</a:t>
            </a:r>
            <a:r>
              <a:rPr lang="en-US" sz="1600" dirty="0" err="1"/>
              <a:t>contact.f_name</a:t>
            </a:r>
            <a:r>
              <a:rPr lang="en-US" sz="1600" dirty="0"/>
              <a:t>}} {{</a:t>
            </a:r>
            <a:r>
              <a:rPr lang="en-US" sz="1600" dirty="0" err="1"/>
              <a:t>contact.l_name</a:t>
            </a:r>
            <a:r>
              <a:rPr lang="en-US" sz="1600" dirty="0"/>
              <a:t>}}</a:t>
            </a:r>
            <a:br>
              <a:rPr lang="en-US" sz="1600" dirty="0"/>
            </a:br>
            <a:r>
              <a:rPr lang="en-US" sz="1600" dirty="0"/>
              <a:t>Contact Owner: {{</a:t>
            </a:r>
            <a:r>
              <a:rPr lang="en-US" sz="1600" dirty="0" err="1"/>
              <a:t>journey_contact.owner_f_name</a:t>
            </a:r>
            <a:r>
              <a:rPr lang="en-US" sz="1600" dirty="0"/>
              <a:t>}} {{</a:t>
            </a:r>
            <a:r>
              <a:rPr lang="en-US" sz="1600" dirty="0" err="1"/>
              <a:t>journey_contact.owner_l_name</a:t>
            </a:r>
            <a:r>
              <a:rPr lang="en-US" sz="1600" dirty="0"/>
              <a:t>}}</a:t>
            </a:r>
            <a:br>
              <a:rPr lang="en-US" sz="1600" dirty="0"/>
            </a:br>
            <a:r>
              <a:rPr lang="en-US" sz="1600" dirty="0">
                <a:hlinkClick r:id="rId3"/>
              </a:rPr>
              <a:t>Click here to view contact.</a:t>
            </a:r>
            <a:endParaRPr lang="en-US" sz="1600" dirty="0"/>
          </a:p>
        </p:txBody>
      </p:sp>
      <p:pic>
        <p:nvPicPr>
          <p:cNvPr id="11" name="Picture 10" descr="A blue letter t on a black background&#10;&#10;Description automatically generated">
            <a:extLst>
              <a:ext uri="{FF2B5EF4-FFF2-40B4-BE49-F238E27FC236}">
                <a16:creationId xmlns:a16="http://schemas.microsoft.com/office/drawing/2014/main" id="{65E37CD4-C2D8-57EC-BF47-B8FDFBEED06F}"/>
              </a:ext>
            </a:extLst>
          </p:cNvPr>
          <p:cNvPicPr>
            <a:picLocks noChangeAspect="1"/>
          </p:cNvPicPr>
          <p:nvPr/>
        </p:nvPicPr>
        <p:blipFill>
          <a:blip r:embed="rId4"/>
          <a:stretch>
            <a:fillRect/>
          </a:stretch>
        </p:blipFill>
        <p:spPr>
          <a:xfrm>
            <a:off x="8791614" y="252907"/>
            <a:ext cx="3177445" cy="259695"/>
          </a:xfrm>
          <a:prstGeom prst="rect">
            <a:avLst/>
          </a:prstGeom>
        </p:spPr>
      </p:pic>
      <p:sp>
        <p:nvSpPr>
          <p:cNvPr id="5" name="Text Placeholder 1">
            <a:extLst>
              <a:ext uri="{FF2B5EF4-FFF2-40B4-BE49-F238E27FC236}">
                <a16:creationId xmlns:a16="http://schemas.microsoft.com/office/drawing/2014/main" id="{1B09EBFD-D9FF-95DB-FF7A-556B44975339}"/>
              </a:ext>
            </a:extLst>
          </p:cNvPr>
          <p:cNvSpPr txBox="1">
            <a:spLocks/>
          </p:cNvSpPr>
          <p:nvPr/>
        </p:nvSpPr>
        <p:spPr>
          <a:xfrm>
            <a:off x="445426" y="128330"/>
            <a:ext cx="9959137" cy="1029132"/>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Rate Alert – Admin Notification</a:t>
            </a:r>
          </a:p>
          <a:p>
            <a:r>
              <a:rPr lang="en-US" sz="3200" dirty="0"/>
              <a:t>No Reason Provided</a:t>
            </a:r>
          </a:p>
        </p:txBody>
      </p:sp>
    </p:spTree>
    <p:extLst>
      <p:ext uri="{BB962C8B-B14F-4D97-AF65-F5344CB8AC3E}">
        <p14:creationId xmlns:p14="http://schemas.microsoft.com/office/powerpoint/2010/main" val="1948352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5EADF7-F6D5-0D00-8098-B454A5AF482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72B8CCF-F596-464F-D3EE-EC5B1ACF46B7}"/>
              </a:ext>
            </a:extLst>
          </p:cNvPr>
          <p:cNvSpPr>
            <a:spLocks noGrp="1"/>
          </p:cNvSpPr>
          <p:nvPr>
            <p:ph type="body" sz="quarter" idx="10"/>
          </p:nvPr>
        </p:nvSpPr>
        <p:spPr/>
        <p:txBody>
          <a:bodyPr/>
          <a:lstStyle/>
          <a:p>
            <a:r>
              <a:rPr lang="en-US" dirty="0"/>
              <a:t>Journey Configuration</a:t>
            </a:r>
          </a:p>
        </p:txBody>
      </p:sp>
      <p:sp>
        <p:nvSpPr>
          <p:cNvPr id="3" name="Text Placeholder 2">
            <a:extLst>
              <a:ext uri="{FF2B5EF4-FFF2-40B4-BE49-F238E27FC236}">
                <a16:creationId xmlns:a16="http://schemas.microsoft.com/office/drawing/2014/main" id="{E90BE173-3454-45FB-14B4-C7C40B1D0A5C}"/>
              </a:ext>
            </a:extLst>
          </p:cNvPr>
          <p:cNvSpPr>
            <a:spLocks noGrp="1"/>
          </p:cNvSpPr>
          <p:nvPr>
            <p:ph type="body" sz="quarter" idx="11"/>
          </p:nvPr>
        </p:nvSpPr>
        <p:spPr>
          <a:xfrm>
            <a:off x="2474715" y="3442338"/>
            <a:ext cx="5178813" cy="914400"/>
          </a:xfrm>
        </p:spPr>
        <p:txBody>
          <a:bodyPr/>
          <a:lstStyle/>
          <a:p>
            <a:r>
              <a:rPr lang="en-US" dirty="0"/>
              <a:t>General configuration best practices and recommendations for all retention journeys</a:t>
            </a:r>
          </a:p>
        </p:txBody>
      </p:sp>
    </p:spTree>
    <p:extLst>
      <p:ext uri="{BB962C8B-B14F-4D97-AF65-F5344CB8AC3E}">
        <p14:creationId xmlns:p14="http://schemas.microsoft.com/office/powerpoint/2010/main" val="20643224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1929FF-759E-4379-E29A-128AFCF5B73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F59028C-4DAB-DAE2-9341-DC1C9E562EAE}"/>
              </a:ext>
            </a:extLst>
          </p:cNvPr>
          <p:cNvSpPr>
            <a:spLocks noGrp="1"/>
          </p:cNvSpPr>
          <p:nvPr>
            <p:ph type="body" sz="quarter" idx="10"/>
          </p:nvPr>
        </p:nvSpPr>
        <p:spPr>
          <a:xfrm>
            <a:off x="2474713" y="2388790"/>
            <a:ext cx="6013304" cy="914400"/>
          </a:xfrm>
        </p:spPr>
        <p:txBody>
          <a:bodyPr/>
          <a:lstStyle/>
          <a:p>
            <a:r>
              <a:rPr lang="en-US"/>
              <a:t>Periodic Mortgage Review</a:t>
            </a:r>
          </a:p>
        </p:txBody>
      </p:sp>
      <p:sp>
        <p:nvSpPr>
          <p:cNvPr id="3" name="Text Placeholder 2">
            <a:extLst>
              <a:ext uri="{FF2B5EF4-FFF2-40B4-BE49-F238E27FC236}">
                <a16:creationId xmlns:a16="http://schemas.microsoft.com/office/drawing/2014/main" id="{1CB848BA-6712-26E4-3C32-90D9BD700B57}"/>
              </a:ext>
            </a:extLst>
          </p:cNvPr>
          <p:cNvSpPr>
            <a:spLocks noGrp="1"/>
          </p:cNvSpPr>
          <p:nvPr>
            <p:ph type="body" sz="quarter" idx="11"/>
          </p:nvPr>
        </p:nvSpPr>
        <p:spPr/>
        <p:txBody>
          <a:bodyPr/>
          <a:lstStyle/>
          <a:p>
            <a:r>
              <a:rPr lang="en-US" dirty="0"/>
              <a:t>AI Sales Assistant Journey Overview</a:t>
            </a:r>
          </a:p>
        </p:txBody>
      </p:sp>
    </p:spTree>
    <p:extLst>
      <p:ext uri="{BB962C8B-B14F-4D97-AF65-F5344CB8AC3E}">
        <p14:creationId xmlns:p14="http://schemas.microsoft.com/office/powerpoint/2010/main" val="3747893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9FA660-7D09-0C4A-950D-1C89E6B0F91F}"/>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26FC94E1-1BA9-C356-B282-1B4EF8EC310E}"/>
              </a:ext>
            </a:extLst>
          </p:cNvPr>
          <p:cNvSpPr>
            <a:spLocks noGrp="1"/>
          </p:cNvSpPr>
          <p:nvPr>
            <p:ph type="body" sz="quarter" idx="11"/>
          </p:nvPr>
        </p:nvSpPr>
        <p:spPr>
          <a:xfrm>
            <a:off x="1116432" y="1563843"/>
            <a:ext cx="9959137" cy="443861"/>
          </a:xfrm>
        </p:spPr>
        <p:txBody>
          <a:bodyPr/>
          <a:lstStyle/>
          <a:p>
            <a:r>
              <a:rPr lang="en-US" dirty="0"/>
              <a:t>Communication types: Voice AI, Email, SMS, and User Notifications</a:t>
            </a:r>
          </a:p>
        </p:txBody>
      </p:sp>
      <p:sp>
        <p:nvSpPr>
          <p:cNvPr id="4" name="Text Placeholder 3">
            <a:extLst>
              <a:ext uri="{FF2B5EF4-FFF2-40B4-BE49-F238E27FC236}">
                <a16:creationId xmlns:a16="http://schemas.microsoft.com/office/drawing/2014/main" id="{124A64F8-21B0-E7F6-EB07-7C313A4DC621}"/>
              </a:ext>
            </a:extLst>
          </p:cNvPr>
          <p:cNvSpPr>
            <a:spLocks noGrp="1"/>
          </p:cNvSpPr>
          <p:nvPr>
            <p:ph type="body" sz="quarter" idx="12"/>
          </p:nvPr>
        </p:nvSpPr>
        <p:spPr>
          <a:xfrm>
            <a:off x="1116430" y="2007704"/>
            <a:ext cx="10148977" cy="4040550"/>
          </a:xfrm>
        </p:spPr>
        <p:txBody>
          <a:bodyPr/>
          <a:lstStyle/>
          <a:p>
            <a:pPr marR="0">
              <a:lnSpc>
                <a:spcPct val="100000"/>
              </a:lnSpc>
              <a:spcBef>
                <a:spcPts val="0"/>
              </a:spcBef>
              <a:spcAft>
                <a:spcPts val="0"/>
              </a:spcAft>
            </a:pPr>
            <a:r>
              <a:rPr lang="en-US" kern="100" dirty="0">
                <a:solidFill>
                  <a:srgbClr val="002060"/>
                </a:solidFill>
                <a:ea typeface="Calibri" panose="020F0502020204030204" pitchFamily="34" charset="0"/>
                <a:cs typeface="Times New Roman" panose="02020603050405020304" pitchFamily="18" charset="0"/>
              </a:rPr>
              <a:t>Engage borrowers post-close to reinforce loyalty, prevent churn, and uncover new opportunities. This journey leverages the AI Sales Assistant for timely, personalized engagement ensuring consistent and proactive relationship building. </a:t>
            </a:r>
          </a:p>
          <a:p>
            <a:pPr marR="0">
              <a:lnSpc>
                <a:spcPct val="100000"/>
              </a:lnSpc>
              <a:spcBef>
                <a:spcPts val="0"/>
              </a:spcBef>
              <a:spcAft>
                <a:spcPts val="0"/>
              </a:spcAft>
            </a:pPr>
            <a:endParaRPr lang="en-US" kern="100" dirty="0">
              <a:solidFill>
                <a:srgbClr val="002060"/>
              </a:solidFill>
              <a:ea typeface="Calibri" panose="020F0502020204030204" pitchFamily="34" charset="0"/>
              <a:cs typeface="Times New Roman" panose="02020603050405020304" pitchFamily="18" charset="0"/>
            </a:endParaRPr>
          </a:p>
          <a:p>
            <a:pPr marR="0">
              <a:lnSpc>
                <a:spcPct val="100000"/>
              </a:lnSpc>
              <a:spcBef>
                <a:spcPts val="0"/>
              </a:spcBef>
              <a:spcAft>
                <a:spcPts val="0"/>
              </a:spcAft>
            </a:pPr>
            <a:r>
              <a:rPr lang="en-US" i="1" kern="100" dirty="0">
                <a:solidFill>
                  <a:srgbClr val="002060"/>
                </a:solidFill>
                <a:ea typeface="Calibri" panose="020F0502020204030204" pitchFamily="34" charset="0"/>
                <a:cs typeface="Times New Roman" panose="02020603050405020304" pitchFamily="18" charset="0"/>
              </a:rPr>
              <a:t>Key components</a:t>
            </a:r>
            <a:r>
              <a:rPr lang="en-US" kern="100" dirty="0">
                <a:solidFill>
                  <a:srgbClr val="002060"/>
                </a:solidFill>
                <a:ea typeface="Calibri" panose="020F0502020204030204" pitchFamily="34" charset="0"/>
                <a:cs typeface="Times New Roman" panose="02020603050405020304" pitchFamily="18" charset="0"/>
              </a:rPr>
              <a:t>: </a:t>
            </a:r>
          </a:p>
          <a:p>
            <a:pPr marL="342900" marR="0" indent="-342900">
              <a:lnSpc>
                <a:spcPct val="100000"/>
              </a:lnSpc>
              <a:spcBef>
                <a:spcPts val="0"/>
              </a:spcBef>
              <a:spcAft>
                <a:spcPts val="0"/>
              </a:spcAft>
              <a:buFont typeface="Arial" panose="020B0604020202020204" pitchFamily="34" charset="0"/>
              <a:buChar char="•"/>
            </a:pPr>
            <a:r>
              <a:rPr lang="en-US" kern="100" dirty="0">
                <a:solidFill>
                  <a:srgbClr val="002060"/>
                </a:solidFill>
                <a:ea typeface="Calibri" panose="020F0502020204030204" pitchFamily="34" charset="0"/>
                <a:cs typeface="Times New Roman" panose="02020603050405020304" pitchFamily="18" charset="0"/>
              </a:rPr>
              <a:t>Trigger: Loan Date (configurable cadence), or Customer Intelligence Equity Alerts or Life Events</a:t>
            </a:r>
          </a:p>
          <a:p>
            <a:pPr marL="342900" marR="0" indent="-342900">
              <a:lnSpc>
                <a:spcPct val="100000"/>
              </a:lnSpc>
              <a:spcBef>
                <a:spcPts val="0"/>
              </a:spcBef>
              <a:spcAft>
                <a:spcPts val="0"/>
              </a:spcAft>
              <a:buFont typeface="Arial" panose="020B0604020202020204" pitchFamily="34" charset="0"/>
              <a:buChar char="•"/>
            </a:pPr>
            <a:r>
              <a:rPr lang="en-US" kern="100" dirty="0">
                <a:solidFill>
                  <a:srgbClr val="002060"/>
                </a:solidFill>
                <a:ea typeface="Calibri" panose="020F0502020204030204" pitchFamily="34" charset="0"/>
                <a:cs typeface="Times New Roman" panose="02020603050405020304" pitchFamily="18" charset="0"/>
              </a:rPr>
              <a:t>Actions: Push contact to AI Sales Assistant for real-time call engagement</a:t>
            </a:r>
          </a:p>
          <a:p>
            <a:pPr marL="800100" lvl="1" indent="-342900">
              <a:lnSpc>
                <a:spcPct val="100000"/>
              </a:lnSpc>
              <a:spcBef>
                <a:spcPts val="0"/>
              </a:spcBef>
              <a:buFont typeface="Arial" panose="020B0604020202020204" pitchFamily="34" charset="0"/>
              <a:buChar char="•"/>
            </a:pPr>
            <a:r>
              <a:rPr lang="en-US" sz="1800" kern="100" dirty="0">
                <a:solidFill>
                  <a:srgbClr val="002060"/>
                </a:solidFill>
                <a:ea typeface="Calibri" panose="020F0502020204030204" pitchFamily="34" charset="0"/>
                <a:cs typeface="Times New Roman" panose="02020603050405020304" pitchFamily="18" charset="0"/>
              </a:rPr>
              <a:t>Additional touchpoints: email &amp; SMS introducing the assistant</a:t>
            </a:r>
          </a:p>
          <a:p>
            <a:pPr marL="342900" marR="0" indent="-342900">
              <a:lnSpc>
                <a:spcPct val="100000"/>
              </a:lnSpc>
              <a:spcBef>
                <a:spcPts val="0"/>
              </a:spcBef>
              <a:spcAft>
                <a:spcPts val="0"/>
              </a:spcAft>
              <a:buFont typeface="Arial" panose="020B0604020202020204" pitchFamily="34" charset="0"/>
              <a:buChar char="•"/>
            </a:pPr>
            <a:r>
              <a:rPr lang="en-US" kern="100" dirty="0">
                <a:solidFill>
                  <a:srgbClr val="002060"/>
                </a:solidFill>
                <a:ea typeface="Calibri" panose="020F0502020204030204" pitchFamily="34" charset="0"/>
                <a:cs typeface="Times New Roman" panose="02020603050405020304" pitchFamily="18" charset="0"/>
              </a:rPr>
              <a:t>Offramps: Appointment scheduled, live transfer, stop requests, or conversion event</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00" cap="none" spc="0" normalizeH="0" baseline="0" noProof="0" dirty="0">
                <a:ln>
                  <a:noFill/>
                </a:ln>
                <a:solidFill>
                  <a:srgbClr val="002060"/>
                </a:solidFill>
                <a:effectLst/>
                <a:uLnTx/>
                <a:uFillTx/>
                <a:latin typeface="Barlow"/>
                <a:ea typeface="Calibri" panose="020F0502020204030204" pitchFamily="34" charset="0"/>
                <a:cs typeface="Times New Roman" panose="02020603050405020304" pitchFamily="18" charset="0"/>
              </a:rPr>
              <a:t>Users can manually remove contacts using Outcomes for interested or not interested scenarios</a:t>
            </a:r>
          </a:p>
          <a:p>
            <a:pPr marL="800100" lvl="1" indent="-342900">
              <a:lnSpc>
                <a:spcPct val="100000"/>
              </a:lnSpc>
              <a:spcBef>
                <a:spcPts val="0"/>
              </a:spcBef>
              <a:buFont typeface="Arial" panose="020B0604020202020204" pitchFamily="34" charset="0"/>
              <a:buChar char="•"/>
              <a:defRPr/>
            </a:pPr>
            <a:r>
              <a:rPr lang="en-US" sz="1800" kern="100" dirty="0">
                <a:solidFill>
                  <a:srgbClr val="002060"/>
                </a:solidFill>
                <a:ea typeface="Calibri" panose="020F0502020204030204" pitchFamily="34" charset="0"/>
                <a:cs typeface="Times New Roman" panose="02020603050405020304" pitchFamily="18" charset="0"/>
              </a:rPr>
              <a:t>Contacts added to the “Stop AI Sales Assistant” group will pass through the unsuccessful path and be removed from the calling campaign</a:t>
            </a:r>
            <a:endParaRPr kumimoji="0" lang="en-US" sz="1800" b="0" i="0" u="none" strike="noStrike" kern="100" cap="none" spc="0" normalizeH="0" baseline="0" noProof="0" dirty="0">
              <a:ln>
                <a:noFill/>
              </a:ln>
              <a:solidFill>
                <a:srgbClr val="002060"/>
              </a:solidFill>
              <a:effectLst/>
              <a:uLnTx/>
              <a:uFillTx/>
              <a:latin typeface="Barlow"/>
              <a:ea typeface="Calibri" panose="020F0502020204030204" pitchFamily="34" charset="0"/>
              <a:cs typeface="Times New Roman" panose="02020603050405020304" pitchFamily="18" charset="0"/>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00" cap="none" spc="0" normalizeH="0" baseline="0" noProof="0" dirty="0">
                <a:ln>
                  <a:noFill/>
                </a:ln>
                <a:solidFill>
                  <a:srgbClr val="002060"/>
                </a:solidFill>
                <a:effectLst/>
                <a:uLnTx/>
                <a:uFillTx/>
                <a:latin typeface="Barlow"/>
                <a:ea typeface="Calibri" panose="020F0502020204030204" pitchFamily="34" charset="0"/>
                <a:cs typeface="Times New Roman" panose="02020603050405020304" pitchFamily="18" charset="0"/>
              </a:rPr>
              <a:t>Contacts who are Silenced or marked “Not OK to Call” in the platform are removed as well</a:t>
            </a:r>
          </a:p>
          <a:p>
            <a:pPr marL="342900" marR="0" indent="-342900">
              <a:lnSpc>
                <a:spcPct val="100000"/>
              </a:lnSpc>
              <a:spcBef>
                <a:spcPts val="0"/>
              </a:spcBef>
              <a:spcAft>
                <a:spcPts val="0"/>
              </a:spcAft>
              <a:buFont typeface="Arial" panose="020B0604020202020204" pitchFamily="34" charset="0"/>
              <a:buChar char="•"/>
            </a:pPr>
            <a:r>
              <a:rPr lang="en-US" kern="100" dirty="0">
                <a:solidFill>
                  <a:srgbClr val="002060"/>
                </a:solidFill>
                <a:ea typeface="Calibri" panose="020F0502020204030204" pitchFamily="34" charset="0"/>
                <a:cs typeface="Times New Roman" panose="02020603050405020304" pitchFamily="18" charset="0"/>
              </a:rPr>
              <a:t>Timing: Immediate push with configurable contact-hour controls</a:t>
            </a:r>
          </a:p>
          <a:p>
            <a:pPr marL="0" marR="0">
              <a:lnSpc>
                <a:spcPct val="100000"/>
              </a:lnSpc>
              <a:spcBef>
                <a:spcPts val="0"/>
              </a:spcBef>
              <a:spcAft>
                <a:spcPts val="0"/>
              </a:spcAft>
            </a:pPr>
            <a:endParaRPr lang="en-US" kern="100" dirty="0">
              <a:solidFill>
                <a:srgbClr val="002060"/>
              </a:solidFill>
              <a:ea typeface="Calibri" panose="020F0502020204030204" pitchFamily="34" charset="0"/>
              <a:cs typeface="Times New Roman" panose="02020603050405020304" pitchFamily="18" charset="0"/>
            </a:endParaRPr>
          </a:p>
          <a:p>
            <a:pPr>
              <a:lnSpc>
                <a:spcPct val="100000"/>
              </a:lnSpc>
              <a:spcBef>
                <a:spcPts val="0"/>
              </a:spcBef>
            </a:pPr>
            <a:r>
              <a:rPr lang="en-US" sz="1600" b="0" i="1" kern="100" dirty="0">
                <a:solidFill>
                  <a:srgbClr val="002060"/>
                </a:solidFill>
                <a:effectLst/>
                <a:latin typeface="+mn-lt"/>
                <a:ea typeface="+mn-ea"/>
                <a:cs typeface="Times New Roman" panose="02020603050405020304" pitchFamily="18" charset="0"/>
              </a:rPr>
              <a:t>*All communications should be reviewed prior to initiating the journey.</a:t>
            </a:r>
          </a:p>
        </p:txBody>
      </p:sp>
      <p:pic>
        <p:nvPicPr>
          <p:cNvPr id="5" name="Picture 4" descr="A blue letter t on a black background&#10;&#10;Description automatically generated">
            <a:extLst>
              <a:ext uri="{FF2B5EF4-FFF2-40B4-BE49-F238E27FC236}">
                <a16:creationId xmlns:a16="http://schemas.microsoft.com/office/drawing/2014/main" id="{7C6A118A-0B22-625E-CB70-BB191F735007}"/>
              </a:ext>
            </a:extLst>
          </p:cNvPr>
          <p:cNvPicPr>
            <a:picLocks noChangeAspect="1"/>
          </p:cNvPicPr>
          <p:nvPr/>
        </p:nvPicPr>
        <p:blipFill>
          <a:blip r:embed="rId3"/>
          <a:stretch>
            <a:fillRect/>
          </a:stretch>
        </p:blipFill>
        <p:spPr>
          <a:xfrm>
            <a:off x="8791614" y="252907"/>
            <a:ext cx="3177445" cy="259695"/>
          </a:xfrm>
          <a:prstGeom prst="rect">
            <a:avLst/>
          </a:prstGeom>
        </p:spPr>
      </p:pic>
      <p:sp>
        <p:nvSpPr>
          <p:cNvPr id="6" name="Text Placeholder 1">
            <a:extLst>
              <a:ext uri="{FF2B5EF4-FFF2-40B4-BE49-F238E27FC236}">
                <a16:creationId xmlns:a16="http://schemas.microsoft.com/office/drawing/2014/main" id="{F16A82A1-9E36-244A-5BB1-88AA1F1B003F}"/>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700" dirty="0"/>
              <a:t>Periodic Mortgage Review – Summary </a:t>
            </a:r>
          </a:p>
        </p:txBody>
      </p:sp>
    </p:spTree>
    <p:extLst>
      <p:ext uri="{BB962C8B-B14F-4D97-AF65-F5344CB8AC3E}">
        <p14:creationId xmlns:p14="http://schemas.microsoft.com/office/powerpoint/2010/main" val="9980877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354BB8-1159-BE75-FE53-BF8C97C086B4}"/>
            </a:ext>
          </a:extLst>
        </p:cNvPr>
        <p:cNvGrpSpPr/>
        <p:nvPr/>
      </p:nvGrpSpPr>
      <p:grpSpPr>
        <a:xfrm>
          <a:off x="0" y="0"/>
          <a:ext cx="0" cy="0"/>
          <a:chOff x="0" y="0"/>
          <a:chExt cx="0" cy="0"/>
        </a:xfrm>
      </p:grpSpPr>
      <p:sp>
        <p:nvSpPr>
          <p:cNvPr id="3" name="Text Placeholder 3">
            <a:extLst>
              <a:ext uri="{FF2B5EF4-FFF2-40B4-BE49-F238E27FC236}">
                <a16:creationId xmlns:a16="http://schemas.microsoft.com/office/drawing/2014/main" id="{BC434A12-5B85-EEFF-B555-7DFE6868B427}"/>
              </a:ext>
            </a:extLst>
          </p:cNvPr>
          <p:cNvSpPr txBox="1">
            <a:spLocks/>
          </p:cNvSpPr>
          <p:nvPr/>
        </p:nvSpPr>
        <p:spPr>
          <a:xfrm>
            <a:off x="515969" y="4774755"/>
            <a:ext cx="10941464" cy="1954915"/>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spcBef>
                <a:spcPts val="0"/>
              </a:spcBef>
            </a:pPr>
            <a:r>
              <a:rPr lang="en-US" sz="1500" kern="100" dirty="0">
                <a:solidFill>
                  <a:srgbClr val="002060"/>
                </a:solidFill>
                <a:cs typeface="Times New Roman" panose="02020603050405020304" pitchFamily="18" charset="0"/>
              </a:rPr>
              <a:t>Journey Notes:</a:t>
            </a:r>
          </a:p>
          <a:p>
            <a:pPr marL="274320" indent="-274320" defTabSz="868680">
              <a:lnSpc>
                <a:spcPct val="100000"/>
              </a:lnSpc>
              <a:spcBef>
                <a:spcPts val="0"/>
              </a:spcBef>
              <a:buFont typeface="Wingdings" pitchFamily="2" charset="2"/>
              <a:buChar char="Ø"/>
            </a:pPr>
            <a:r>
              <a:rPr lang="en-US" sz="1500" kern="100" dirty="0">
                <a:solidFill>
                  <a:srgbClr val="002060"/>
                </a:solidFill>
                <a:cs typeface="Times New Roman" panose="02020603050405020304" pitchFamily="18" charset="0"/>
              </a:rPr>
              <a:t>Configure </a:t>
            </a:r>
            <a:r>
              <a:rPr lang="en-US" sz="1500" b="1" kern="100" dirty="0">
                <a:solidFill>
                  <a:srgbClr val="002060"/>
                </a:solidFill>
                <a:cs typeface="Times New Roman" panose="02020603050405020304" pitchFamily="18" charset="0"/>
              </a:rPr>
              <a:t>On Loan Date</a:t>
            </a:r>
            <a:r>
              <a:rPr lang="en-US" sz="1500" kern="100" dirty="0">
                <a:solidFill>
                  <a:srgbClr val="002060"/>
                </a:solidFill>
                <a:cs typeface="Times New Roman" panose="02020603050405020304" pitchFamily="18" charset="0"/>
              </a:rPr>
              <a:t> trigger with org-specific inline conditions such as servicing and consent requirements to identify eligible contacts. </a:t>
            </a:r>
          </a:p>
          <a:p>
            <a:pPr marL="731520" lvl="1" indent="-274320" defTabSz="868680">
              <a:lnSpc>
                <a:spcPct val="100000"/>
              </a:lnSpc>
              <a:spcBef>
                <a:spcPts val="0"/>
              </a:spcBef>
              <a:buFont typeface="Wingdings" pitchFamily="2" charset="2"/>
              <a:buChar char="Ø"/>
            </a:pPr>
            <a:r>
              <a:rPr lang="en-US" sz="1500" kern="100" dirty="0">
                <a:solidFill>
                  <a:srgbClr val="002060"/>
                </a:solidFill>
                <a:cs typeface="Times New Roman" panose="02020603050405020304" pitchFamily="18" charset="0"/>
              </a:rPr>
              <a:t>The base journey includes </a:t>
            </a:r>
            <a:r>
              <a:rPr lang="en-US" sz="1500" b="1" kern="100" dirty="0">
                <a:solidFill>
                  <a:srgbClr val="002060"/>
                </a:solidFill>
                <a:cs typeface="Times New Roman" panose="02020603050405020304" pitchFamily="18" charset="0"/>
              </a:rPr>
              <a:t>6-, 10-, and 14-month post-funding check-ins </a:t>
            </a:r>
            <a:r>
              <a:rPr lang="en-US" sz="1500" kern="100" dirty="0">
                <a:solidFill>
                  <a:srgbClr val="002060"/>
                </a:solidFill>
                <a:cs typeface="Times New Roman" panose="02020603050405020304" pitchFamily="18" charset="0"/>
              </a:rPr>
              <a:t>that recur annually.</a:t>
            </a:r>
          </a:p>
          <a:p>
            <a:pPr marL="731520" lvl="1" indent="-274320" defTabSz="868680">
              <a:lnSpc>
                <a:spcPct val="100000"/>
              </a:lnSpc>
              <a:spcBef>
                <a:spcPts val="0"/>
              </a:spcBef>
              <a:buFont typeface="Wingdings" pitchFamily="2" charset="2"/>
              <a:buChar char="Ø"/>
            </a:pPr>
            <a:r>
              <a:rPr lang="en-US" sz="1500" kern="100" dirty="0">
                <a:solidFill>
                  <a:srgbClr val="002060"/>
                </a:solidFill>
                <a:cs typeface="Times New Roman" panose="02020603050405020304" pitchFamily="18" charset="0"/>
              </a:rPr>
              <a:t>Stagger timing with other campaigns, such as Customer Intelligence Equity or post-close journeys, to avoid overlap. </a:t>
            </a:r>
          </a:p>
          <a:p>
            <a:pPr marL="274320" indent="-274320" defTabSz="868680">
              <a:lnSpc>
                <a:spcPct val="100000"/>
              </a:lnSpc>
              <a:spcBef>
                <a:spcPts val="0"/>
              </a:spcBef>
              <a:buFont typeface="Wingdings" pitchFamily="2" charset="2"/>
              <a:buChar char="Ø"/>
            </a:pPr>
            <a:r>
              <a:rPr lang="en-US" sz="1500" kern="100" dirty="0">
                <a:solidFill>
                  <a:srgbClr val="002060"/>
                </a:solidFill>
                <a:cs typeface="Times New Roman" panose="02020603050405020304" pitchFamily="18" charset="0"/>
              </a:rPr>
              <a:t>Review and adjust </a:t>
            </a:r>
            <a:r>
              <a:rPr lang="en-US" sz="1500" b="1" kern="100" dirty="0">
                <a:solidFill>
                  <a:srgbClr val="002060"/>
                </a:solidFill>
                <a:cs typeface="Times New Roman" panose="02020603050405020304" pitchFamily="18" charset="0"/>
              </a:rPr>
              <a:t>Outcomes</a:t>
            </a:r>
            <a:r>
              <a:rPr lang="en-US" sz="1500" kern="100" dirty="0">
                <a:solidFill>
                  <a:srgbClr val="002060"/>
                </a:solidFill>
                <a:cs typeface="Times New Roman" panose="02020603050405020304" pitchFamily="18" charset="0"/>
              </a:rPr>
              <a:t> for successful and unsuccessful conversions as needed.</a:t>
            </a:r>
          </a:p>
          <a:p>
            <a:pPr marL="274320" indent="-274320" defTabSz="868680">
              <a:lnSpc>
                <a:spcPct val="100000"/>
              </a:lnSpc>
              <a:spcBef>
                <a:spcPts val="0"/>
              </a:spcBef>
              <a:buFont typeface="Wingdings" pitchFamily="2" charset="2"/>
              <a:buChar char="Ø"/>
            </a:pPr>
            <a:r>
              <a:rPr lang="en-US" sz="1500" kern="100" dirty="0">
                <a:solidFill>
                  <a:srgbClr val="002060"/>
                </a:solidFill>
                <a:cs typeface="Times New Roman" panose="02020603050405020304" pitchFamily="18" charset="0"/>
              </a:rPr>
              <a:t>Configure </a:t>
            </a:r>
            <a:r>
              <a:rPr lang="en-US" sz="1500" b="1" kern="100" dirty="0">
                <a:solidFill>
                  <a:srgbClr val="002060"/>
                </a:solidFill>
                <a:cs typeface="Times New Roman" panose="02020603050405020304" pitchFamily="18" charset="0"/>
              </a:rPr>
              <a:t>Loan Created Prior to Conversation</a:t>
            </a:r>
            <a:r>
              <a:rPr lang="en-US" sz="1500" kern="100" dirty="0">
                <a:solidFill>
                  <a:srgbClr val="002060"/>
                </a:solidFill>
                <a:cs typeface="Times New Roman" panose="02020603050405020304" pitchFamily="18" charset="0"/>
              </a:rPr>
              <a:t> trigger with org-specific inline conditions to isolate relevant loan types, statuses, or dates.</a:t>
            </a:r>
          </a:p>
        </p:txBody>
      </p:sp>
      <p:pic>
        <p:nvPicPr>
          <p:cNvPr id="2" name="Picture 1" descr="A blue letter t on a black background&#10;&#10;Description automatically generated">
            <a:extLst>
              <a:ext uri="{FF2B5EF4-FFF2-40B4-BE49-F238E27FC236}">
                <a16:creationId xmlns:a16="http://schemas.microsoft.com/office/drawing/2014/main" id="{535799AE-C149-2B5D-95D3-E216D9B9DD26}"/>
              </a:ext>
            </a:extLst>
          </p:cNvPr>
          <p:cNvPicPr>
            <a:picLocks noChangeAspect="1"/>
          </p:cNvPicPr>
          <p:nvPr/>
        </p:nvPicPr>
        <p:blipFill>
          <a:blip r:embed="rId3"/>
          <a:stretch>
            <a:fillRect/>
          </a:stretch>
        </p:blipFill>
        <p:spPr>
          <a:xfrm>
            <a:off x="8791614" y="252907"/>
            <a:ext cx="3177445" cy="259695"/>
          </a:xfrm>
          <a:prstGeom prst="rect">
            <a:avLst/>
          </a:prstGeom>
        </p:spPr>
      </p:pic>
      <p:sp>
        <p:nvSpPr>
          <p:cNvPr id="5" name="Text Placeholder 1">
            <a:extLst>
              <a:ext uri="{FF2B5EF4-FFF2-40B4-BE49-F238E27FC236}">
                <a16:creationId xmlns:a16="http://schemas.microsoft.com/office/drawing/2014/main" id="{8913B07F-64A2-2282-E06F-D00598FEE52F}"/>
              </a:ext>
            </a:extLst>
          </p:cNvPr>
          <p:cNvSpPr txBox="1">
            <a:spLocks/>
          </p:cNvSpPr>
          <p:nvPr/>
        </p:nvSpPr>
        <p:spPr>
          <a:xfrm>
            <a:off x="445426" y="128330"/>
            <a:ext cx="9959137" cy="594684"/>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700" dirty="0"/>
              <a:t>Periodic Mortgage Review – Journey Overview</a:t>
            </a:r>
          </a:p>
        </p:txBody>
      </p:sp>
      <p:pic>
        <p:nvPicPr>
          <p:cNvPr id="6" name="Picture 5">
            <a:extLst>
              <a:ext uri="{FF2B5EF4-FFF2-40B4-BE49-F238E27FC236}">
                <a16:creationId xmlns:a16="http://schemas.microsoft.com/office/drawing/2014/main" id="{B636C3CC-AD2A-A8C3-9467-E3A3CC4E0171}"/>
              </a:ext>
            </a:extLst>
          </p:cNvPr>
          <p:cNvPicPr>
            <a:picLocks noChangeAspect="1"/>
          </p:cNvPicPr>
          <p:nvPr/>
        </p:nvPicPr>
        <p:blipFill>
          <a:blip r:embed="rId4"/>
          <a:srcRect/>
          <a:stretch/>
        </p:blipFill>
        <p:spPr>
          <a:xfrm>
            <a:off x="515969" y="817823"/>
            <a:ext cx="7145030" cy="395693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268581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7AD268-B234-81CC-AA9A-DC383007C181}"/>
            </a:ext>
          </a:extLst>
        </p:cNvPr>
        <p:cNvGrpSpPr/>
        <p:nvPr/>
      </p:nvGrpSpPr>
      <p:grpSpPr>
        <a:xfrm>
          <a:off x="0" y="0"/>
          <a:ext cx="0" cy="0"/>
          <a:chOff x="0" y="0"/>
          <a:chExt cx="0" cy="0"/>
        </a:xfrm>
      </p:grpSpPr>
      <p:pic>
        <p:nvPicPr>
          <p:cNvPr id="8" name="Picture 7" descr="A blue letter t on a black background&#10;&#10;Description automatically generated">
            <a:extLst>
              <a:ext uri="{FF2B5EF4-FFF2-40B4-BE49-F238E27FC236}">
                <a16:creationId xmlns:a16="http://schemas.microsoft.com/office/drawing/2014/main" id="{0D500B5B-C759-0589-7CB9-4A06B81623AC}"/>
              </a:ext>
            </a:extLst>
          </p:cNvPr>
          <p:cNvPicPr>
            <a:picLocks noChangeAspect="1"/>
          </p:cNvPicPr>
          <p:nvPr/>
        </p:nvPicPr>
        <p:blipFill>
          <a:blip r:embed="rId3"/>
          <a:stretch>
            <a:fillRect/>
          </a:stretch>
        </p:blipFill>
        <p:spPr>
          <a:xfrm>
            <a:off x="8791614" y="252907"/>
            <a:ext cx="3177445" cy="259695"/>
          </a:xfrm>
          <a:prstGeom prst="rect">
            <a:avLst/>
          </a:prstGeom>
        </p:spPr>
      </p:pic>
      <p:sp>
        <p:nvSpPr>
          <p:cNvPr id="6" name="Text Placeholder 3">
            <a:extLst>
              <a:ext uri="{FF2B5EF4-FFF2-40B4-BE49-F238E27FC236}">
                <a16:creationId xmlns:a16="http://schemas.microsoft.com/office/drawing/2014/main" id="{CDA6142E-9C05-1B8E-F39A-8FD7A726EB6D}"/>
              </a:ext>
            </a:extLst>
          </p:cNvPr>
          <p:cNvSpPr txBox="1">
            <a:spLocks/>
          </p:cNvSpPr>
          <p:nvPr/>
        </p:nvSpPr>
        <p:spPr>
          <a:xfrm>
            <a:off x="5649676" y="1210756"/>
            <a:ext cx="6283877" cy="670386"/>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lnSpc>
                <a:spcPct val="100000"/>
              </a:lnSpc>
              <a:spcBef>
                <a:spcPts val="0"/>
              </a:spcBef>
            </a:pPr>
            <a:r>
              <a:rPr lang="en-US" b="0" i="0" kern="100">
                <a:solidFill>
                  <a:srgbClr val="002060"/>
                </a:solidFill>
                <a:effectLst/>
                <a:latin typeface="+mn-lt"/>
                <a:ea typeface="+mn-ea"/>
                <a:cs typeface="Times New Roman" panose="02020603050405020304" pitchFamily="18" charset="0"/>
              </a:rPr>
              <a:t>Email Subject Line:</a:t>
            </a:r>
            <a:r>
              <a:rPr lang="en-US" kern="100">
                <a:solidFill>
                  <a:srgbClr val="002060"/>
                </a:solidFill>
                <a:cs typeface="Times New Roman" panose="02020603050405020304" pitchFamily="18" charset="0"/>
              </a:rPr>
              <a:t> Healthier home financing starts with a mortgage check-up.</a:t>
            </a:r>
            <a:endParaRPr lang="en-US" kern="100">
              <a:solidFill>
                <a:srgbClr val="002060"/>
              </a:solidFill>
              <a:highlight>
                <a:srgbClr val="FFFF00"/>
              </a:highlight>
              <a:cs typeface="Times New Roman" panose="02020603050405020304" pitchFamily="18" charset="0"/>
            </a:endParaRPr>
          </a:p>
        </p:txBody>
      </p:sp>
      <p:sp>
        <p:nvSpPr>
          <p:cNvPr id="10" name="TextBox 9">
            <a:extLst>
              <a:ext uri="{FF2B5EF4-FFF2-40B4-BE49-F238E27FC236}">
                <a16:creationId xmlns:a16="http://schemas.microsoft.com/office/drawing/2014/main" id="{DFD87341-F9A7-619E-73B8-875D0947A17E}"/>
              </a:ext>
            </a:extLst>
          </p:cNvPr>
          <p:cNvSpPr txBox="1"/>
          <p:nvPr/>
        </p:nvSpPr>
        <p:spPr>
          <a:xfrm>
            <a:off x="5649676" y="1881142"/>
            <a:ext cx="6283876" cy="2400657"/>
          </a:xfrm>
          <a:prstGeom prst="rect">
            <a:avLst/>
          </a:prstGeom>
          <a:noFill/>
        </p:spPr>
        <p:txBody>
          <a:bodyPr wrap="square" rtlCol="0">
            <a:spAutoFit/>
          </a:bodyPr>
          <a:lstStyle/>
          <a:p>
            <a:r>
              <a:rPr lang="en-US" sz="1000" dirty="0">
                <a:solidFill>
                  <a:srgbClr val="002060"/>
                </a:solidFill>
              </a:rPr>
              <a:t>Hey {{</a:t>
            </a:r>
            <a:r>
              <a:rPr lang="en-US" sz="1000" dirty="0" err="1">
                <a:solidFill>
                  <a:srgbClr val="002060"/>
                </a:solidFill>
              </a:rPr>
              <a:t>recipient.f_name</a:t>
            </a:r>
            <a:r>
              <a:rPr lang="en-US" sz="1000" dirty="0">
                <a:solidFill>
                  <a:srgbClr val="002060"/>
                </a:solidFill>
              </a:rPr>
              <a:t>}},</a:t>
            </a:r>
          </a:p>
          <a:p>
            <a:endParaRPr lang="en-US" sz="1000" dirty="0">
              <a:solidFill>
                <a:srgbClr val="002060"/>
              </a:solidFill>
            </a:endParaRPr>
          </a:p>
          <a:p>
            <a:r>
              <a:rPr lang="en-US" sz="1000" dirty="0">
                <a:solidFill>
                  <a:srgbClr val="002060"/>
                </a:solidFill>
              </a:rPr>
              <a:t>When was the last time you reviewed your mortgage? A lot can change throughout a year, so I'm offering you a complimentary mortgage check-up. Don't worry, there's no cold stethoscope or copay involved! </a:t>
            </a:r>
          </a:p>
          <a:p>
            <a:endParaRPr lang="en-US" sz="1000" dirty="0">
              <a:solidFill>
                <a:srgbClr val="002060"/>
              </a:solidFill>
            </a:endParaRPr>
          </a:p>
          <a:p>
            <a:r>
              <a:rPr lang="en-US" sz="1000" dirty="0">
                <a:solidFill>
                  <a:srgbClr val="002060"/>
                </a:solidFill>
              </a:rPr>
              <a:t>My assistant will call you soon to help you get started.</a:t>
            </a:r>
          </a:p>
          <a:p>
            <a:endParaRPr lang="en-US" sz="1000" dirty="0">
              <a:solidFill>
                <a:srgbClr val="002060"/>
              </a:solidFill>
            </a:endParaRPr>
          </a:p>
          <a:p>
            <a:r>
              <a:rPr lang="en-US" sz="1000" dirty="0">
                <a:solidFill>
                  <a:srgbClr val="002060"/>
                </a:solidFill>
              </a:rPr>
              <a:t>Sincerely,</a:t>
            </a:r>
          </a:p>
          <a:p>
            <a:endParaRPr lang="en-US" sz="1000" dirty="0">
              <a:solidFill>
                <a:srgbClr val="002060"/>
              </a:solidFill>
            </a:endParaRPr>
          </a:p>
          <a:p>
            <a:r>
              <a:rPr lang="en-US" sz="1000" dirty="0">
                <a:solidFill>
                  <a:srgbClr val="002060"/>
                </a:solidFill>
              </a:rPr>
              <a:t>{{</a:t>
            </a:r>
            <a:r>
              <a:rPr lang="en-US" sz="1000" dirty="0" err="1">
                <a:solidFill>
                  <a:srgbClr val="002060"/>
                </a:solidFill>
              </a:rPr>
              <a:t>sender.f_name</a:t>
            </a:r>
            <a:r>
              <a:rPr lang="en-US" sz="1000" dirty="0">
                <a:solidFill>
                  <a:srgbClr val="002060"/>
                </a:solidFill>
              </a:rPr>
              <a:t>}}</a:t>
            </a:r>
          </a:p>
          <a:p>
            <a:endParaRPr lang="en-US" sz="1000" dirty="0">
              <a:solidFill>
                <a:srgbClr val="002060"/>
              </a:solidFill>
            </a:endParaRPr>
          </a:p>
          <a:p>
            <a:endParaRPr lang="en-US" sz="1000" dirty="0">
              <a:solidFill>
                <a:srgbClr val="002060"/>
              </a:solidFill>
            </a:endParaRPr>
          </a:p>
          <a:p>
            <a:endParaRPr lang="en-US" sz="1000" dirty="0">
              <a:solidFill>
                <a:srgbClr val="002060"/>
              </a:solidFill>
            </a:endParaRPr>
          </a:p>
          <a:p>
            <a:endParaRPr lang="en-US" sz="1000" dirty="0">
              <a:solidFill>
                <a:srgbClr val="002060"/>
              </a:solidFill>
            </a:endParaRPr>
          </a:p>
          <a:p>
            <a:r>
              <a:rPr lang="en-US" sz="1000" i="1" dirty="0">
                <a:solidFill>
                  <a:srgbClr val="002060"/>
                </a:solidFill>
              </a:rPr>
              <a:t>**Recommend including the assistant’s name and changing to “</a:t>
            </a:r>
            <a:r>
              <a:rPr lang="en-US" sz="1000" b="1" i="1" dirty="0">
                <a:solidFill>
                  <a:srgbClr val="002060"/>
                </a:solidFill>
              </a:rPr>
              <a:t>AI</a:t>
            </a:r>
            <a:r>
              <a:rPr lang="en-US" sz="1000" i="1" dirty="0">
                <a:solidFill>
                  <a:srgbClr val="002060"/>
                </a:solidFill>
              </a:rPr>
              <a:t> Assistant” if required by compliance. </a:t>
            </a:r>
          </a:p>
        </p:txBody>
      </p:sp>
      <p:pic>
        <p:nvPicPr>
          <p:cNvPr id="4" name="Picture 3">
            <a:extLst>
              <a:ext uri="{FF2B5EF4-FFF2-40B4-BE49-F238E27FC236}">
                <a16:creationId xmlns:a16="http://schemas.microsoft.com/office/drawing/2014/main" id="{A6B82DEE-141D-9EFF-5A61-817763C2A034}"/>
              </a:ext>
            </a:extLst>
          </p:cNvPr>
          <p:cNvPicPr>
            <a:picLocks noChangeAspect="1"/>
          </p:cNvPicPr>
          <p:nvPr/>
        </p:nvPicPr>
        <p:blipFill>
          <a:blip r:embed="rId4"/>
          <a:srcRect/>
          <a:stretch/>
        </p:blipFill>
        <p:spPr>
          <a:xfrm>
            <a:off x="571825" y="1315498"/>
            <a:ext cx="4214663" cy="4227004"/>
          </a:xfrm>
          <a:prstGeom prst="rect">
            <a:avLst/>
          </a:prstGeom>
          <a:effectLst>
            <a:outerShdw blurRad="127000" dist="50800" dir="2400000" algn="ctr" rotWithShape="0">
              <a:srgbClr val="000000"/>
            </a:outerShdw>
          </a:effectLst>
        </p:spPr>
      </p:pic>
      <p:sp>
        <p:nvSpPr>
          <p:cNvPr id="3" name="Text Placeholder 1">
            <a:extLst>
              <a:ext uri="{FF2B5EF4-FFF2-40B4-BE49-F238E27FC236}">
                <a16:creationId xmlns:a16="http://schemas.microsoft.com/office/drawing/2014/main" id="{03FF020C-AE5A-25BC-48A5-AB9D81D91230}"/>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700" dirty="0"/>
              <a:t>Periodic Mortgage Review – Intro Email</a:t>
            </a:r>
          </a:p>
        </p:txBody>
      </p:sp>
    </p:spTree>
    <p:extLst>
      <p:ext uri="{BB962C8B-B14F-4D97-AF65-F5344CB8AC3E}">
        <p14:creationId xmlns:p14="http://schemas.microsoft.com/office/powerpoint/2010/main" val="42621146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ABF690-CB2B-98FB-C4F4-3FD63F3294FF}"/>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73816634-560B-0D40-AB21-4360A4108B13}"/>
              </a:ext>
            </a:extLst>
          </p:cNvPr>
          <p:cNvSpPr txBox="1"/>
          <p:nvPr/>
        </p:nvSpPr>
        <p:spPr>
          <a:xfrm>
            <a:off x="727625" y="1152940"/>
            <a:ext cx="10736746" cy="923330"/>
          </a:xfrm>
          <a:prstGeom prst="rect">
            <a:avLst/>
          </a:prstGeom>
          <a:noFill/>
          <a:ln w="28575">
            <a:solidFill>
              <a:srgbClr val="753BBD"/>
            </a:solidFill>
            <a:prstDash val="sysDash"/>
          </a:ln>
        </p:spPr>
        <p:txBody>
          <a:bodyPr wrap="square">
            <a:spAutoFit/>
          </a:bodyPr>
          <a:lstStyle/>
          <a:p>
            <a:r>
              <a:rPr lang="en-US" b="1" dirty="0">
                <a:solidFill>
                  <a:srgbClr val="00263A"/>
                </a:solidFill>
                <a:latin typeface="Source Sans Pro" panose="020B0503030403020204" pitchFamily="34" charset="0"/>
              </a:rPr>
              <a:t>SMS: AI Sales Assistant - PMR - Warm Intro SMS</a:t>
            </a:r>
          </a:p>
          <a:p>
            <a:r>
              <a:rPr lang="en-US" dirty="0">
                <a:solidFill>
                  <a:srgbClr val="00263A"/>
                </a:solidFill>
                <a:latin typeface="Source Sans Pro" panose="020B0503030403020204" pitchFamily="34" charset="0"/>
              </a:rPr>
              <a:t>A mortgage checkup can keep your home loan healthy...and yours is complimentary. If you haven't heard from my assistant yet, call me at {{</a:t>
            </a:r>
            <a:r>
              <a:rPr lang="en-US" dirty="0" err="1">
                <a:solidFill>
                  <a:srgbClr val="00263A"/>
                </a:solidFill>
                <a:latin typeface="Source Sans Pro" panose="020B0503030403020204" pitchFamily="34" charset="0"/>
              </a:rPr>
              <a:t>sender.phone_office</a:t>
            </a:r>
            <a:r>
              <a:rPr lang="en-US" dirty="0">
                <a:solidFill>
                  <a:srgbClr val="00263A"/>
                </a:solidFill>
                <a:latin typeface="Source Sans Pro" panose="020B0503030403020204" pitchFamily="34" charset="0"/>
              </a:rPr>
              <a:t>}} so we can talk. - {{</a:t>
            </a:r>
            <a:r>
              <a:rPr lang="en-US" dirty="0" err="1">
                <a:solidFill>
                  <a:srgbClr val="00263A"/>
                </a:solidFill>
                <a:latin typeface="Source Sans Pro" panose="020B0503030403020204" pitchFamily="34" charset="0"/>
              </a:rPr>
              <a:t>sender.f_name</a:t>
            </a:r>
            <a:r>
              <a:rPr lang="en-US" dirty="0">
                <a:solidFill>
                  <a:srgbClr val="00263A"/>
                </a:solidFill>
                <a:latin typeface="Source Sans Pro" panose="020B0503030403020204" pitchFamily="34" charset="0"/>
              </a:rPr>
              <a:t>}} {{</a:t>
            </a:r>
            <a:r>
              <a:rPr lang="en-US" dirty="0" err="1">
                <a:solidFill>
                  <a:srgbClr val="00263A"/>
                </a:solidFill>
                <a:latin typeface="Source Sans Pro" panose="020B0503030403020204" pitchFamily="34" charset="0"/>
              </a:rPr>
              <a:t>sender.l_name</a:t>
            </a:r>
            <a:r>
              <a:rPr lang="en-US" dirty="0">
                <a:solidFill>
                  <a:srgbClr val="00263A"/>
                </a:solidFill>
                <a:latin typeface="Source Sans Pro" panose="020B0503030403020204" pitchFamily="34" charset="0"/>
              </a:rPr>
              <a:t>}}</a:t>
            </a:r>
            <a:endParaRPr lang="en-US" dirty="0">
              <a:solidFill>
                <a:srgbClr val="00263A"/>
              </a:solidFill>
            </a:endParaRPr>
          </a:p>
        </p:txBody>
      </p:sp>
      <p:pic>
        <p:nvPicPr>
          <p:cNvPr id="11" name="Picture 10" descr="A blue letter t on a black background&#10;&#10;Description automatically generated">
            <a:extLst>
              <a:ext uri="{FF2B5EF4-FFF2-40B4-BE49-F238E27FC236}">
                <a16:creationId xmlns:a16="http://schemas.microsoft.com/office/drawing/2014/main" id="{EA20EF6E-05C3-6812-DEC5-9689F000EAAB}"/>
              </a:ext>
            </a:extLst>
          </p:cNvPr>
          <p:cNvPicPr>
            <a:picLocks noChangeAspect="1"/>
          </p:cNvPicPr>
          <p:nvPr/>
        </p:nvPicPr>
        <p:blipFill>
          <a:blip r:embed="rId3"/>
          <a:stretch>
            <a:fillRect/>
          </a:stretch>
        </p:blipFill>
        <p:spPr>
          <a:xfrm>
            <a:off x="8791614" y="252907"/>
            <a:ext cx="3177445" cy="259695"/>
          </a:xfrm>
          <a:prstGeom prst="rect">
            <a:avLst/>
          </a:prstGeom>
        </p:spPr>
      </p:pic>
      <p:sp>
        <p:nvSpPr>
          <p:cNvPr id="4" name="Text Placeholder 1">
            <a:extLst>
              <a:ext uri="{FF2B5EF4-FFF2-40B4-BE49-F238E27FC236}">
                <a16:creationId xmlns:a16="http://schemas.microsoft.com/office/drawing/2014/main" id="{9E0562E4-8C5A-5B63-DA5F-CDD6204C0FFE}"/>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700" dirty="0"/>
              <a:t>Periodic Mortgage Review – Intro Text</a:t>
            </a:r>
          </a:p>
        </p:txBody>
      </p:sp>
    </p:spTree>
    <p:extLst>
      <p:ext uri="{BB962C8B-B14F-4D97-AF65-F5344CB8AC3E}">
        <p14:creationId xmlns:p14="http://schemas.microsoft.com/office/powerpoint/2010/main" val="41390214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B2F876-FB13-C6A3-337E-E97DD3786E0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E917A86-6CA0-7566-FA57-F05C8CEDF3A7}"/>
              </a:ext>
            </a:extLst>
          </p:cNvPr>
          <p:cNvSpPr txBox="1"/>
          <p:nvPr/>
        </p:nvSpPr>
        <p:spPr>
          <a:xfrm>
            <a:off x="727627" y="1002014"/>
            <a:ext cx="10736746" cy="5478423"/>
          </a:xfrm>
          <a:prstGeom prst="rect">
            <a:avLst/>
          </a:prstGeom>
          <a:noFill/>
          <a:ln w="28575">
            <a:solidFill>
              <a:srgbClr val="753BBD"/>
            </a:solidFill>
            <a:prstDash val="sysDash"/>
          </a:ln>
        </p:spPr>
        <p:txBody>
          <a:bodyPr wrap="square">
            <a:spAutoFit/>
          </a:bodyPr>
          <a:lstStyle/>
          <a:p>
            <a:r>
              <a:rPr lang="en-US" sz="1600" b="1" dirty="0">
                <a:solidFill>
                  <a:srgbClr val="00263A"/>
                </a:solidFill>
                <a:latin typeface="Source Sans Pro" panose="020B0503030403020204" pitchFamily="34" charset="0"/>
              </a:rPr>
              <a:t>User Notification: AI Appointment (PMR) for {{</a:t>
            </a:r>
            <a:r>
              <a:rPr lang="en-US" sz="1600" b="1" dirty="0" err="1">
                <a:solidFill>
                  <a:srgbClr val="00263A"/>
                </a:solidFill>
                <a:latin typeface="Source Sans Pro" panose="020B0503030403020204" pitchFamily="34" charset="0"/>
              </a:rPr>
              <a:t>contact.f_name</a:t>
            </a:r>
            <a:r>
              <a:rPr lang="en-US" sz="1600" b="1" dirty="0">
                <a:solidFill>
                  <a:srgbClr val="00263A"/>
                </a:solidFill>
                <a:latin typeface="Source Sans Pro" panose="020B0503030403020204" pitchFamily="34" charset="0"/>
              </a:rPr>
              <a:t>}} {{</a:t>
            </a:r>
            <a:r>
              <a:rPr lang="en-US" sz="1600" b="1" dirty="0" err="1">
                <a:solidFill>
                  <a:srgbClr val="00263A"/>
                </a:solidFill>
                <a:latin typeface="Source Sans Pro" panose="020B0503030403020204" pitchFamily="34" charset="0"/>
              </a:rPr>
              <a:t>contact.l_name</a:t>
            </a:r>
            <a:r>
              <a:rPr lang="en-US" sz="1600" b="1" dirty="0">
                <a:solidFill>
                  <a:srgbClr val="00263A"/>
                </a:solidFill>
                <a:latin typeface="Source Sans Pro" panose="020B0503030403020204" pitchFamily="34" charset="0"/>
              </a:rPr>
              <a:t>}}</a:t>
            </a:r>
          </a:p>
          <a:p>
            <a:endParaRPr lang="en-US" sz="1600" b="1" dirty="0">
              <a:solidFill>
                <a:srgbClr val="00263A"/>
              </a:solidFill>
              <a:highlight>
                <a:srgbClr val="FFFF00"/>
              </a:highlight>
              <a:latin typeface="Source Sans Pro" panose="020B0503030403020204" pitchFamily="34" charset="0"/>
            </a:endParaRPr>
          </a:p>
          <a:p>
            <a:r>
              <a:rPr lang="en-US" sz="1600" dirty="0"/>
              <a:t>The AI Assistant scheduled a call with you and {{</a:t>
            </a:r>
            <a:r>
              <a:rPr lang="en-US" sz="1600" dirty="0" err="1"/>
              <a:t>contact.f_name</a:t>
            </a:r>
            <a:r>
              <a:rPr lang="en-US" sz="1600" dirty="0"/>
              <a:t>}} {{</a:t>
            </a:r>
            <a:r>
              <a:rPr lang="en-US" sz="1600" dirty="0" err="1"/>
              <a:t>contact.l_name</a:t>
            </a:r>
            <a:r>
              <a:rPr lang="en-US" sz="1600" dirty="0"/>
              <a:t>}} at {{</a:t>
            </a:r>
            <a:r>
              <a:rPr lang="en-US" sz="1600" dirty="0" err="1"/>
              <a:t>contact.custom.conversational_ai_date_time_of_meeting</a:t>
            </a:r>
            <a:r>
              <a:rPr lang="en-US" sz="1600" dirty="0"/>
              <a:t>}} to connect about their current mortgage.</a:t>
            </a:r>
          </a:p>
          <a:p>
            <a:endParaRPr lang="en-US" sz="1600" dirty="0"/>
          </a:p>
          <a:p>
            <a:r>
              <a:rPr lang="en-US" sz="1600" dirty="0"/>
              <a:t>An invite should be on your calendar for this appointment. Please review their information by opening the contact in TE using the link below and to see all notes from the call with the AI Assistant prior to your appointment.</a:t>
            </a:r>
          </a:p>
          <a:p>
            <a:endParaRPr lang="en-US" sz="1600" dirty="0"/>
          </a:p>
          <a:p>
            <a:r>
              <a:rPr lang="en-US" sz="1600" b="1" dirty="0"/>
              <a:t>Contact details</a:t>
            </a:r>
            <a:r>
              <a:rPr lang="en-US" sz="1600" dirty="0"/>
              <a:t>:</a:t>
            </a:r>
            <a:br>
              <a:rPr lang="en-US" sz="1600" dirty="0"/>
            </a:br>
            <a:r>
              <a:rPr lang="en-US" sz="1600" dirty="0"/>
              <a:t>Name: {{</a:t>
            </a:r>
            <a:r>
              <a:rPr lang="en-US" sz="1600" dirty="0" err="1"/>
              <a:t>contact.f_name</a:t>
            </a:r>
            <a:r>
              <a:rPr lang="en-US" sz="1600" dirty="0"/>
              <a:t>}} {{</a:t>
            </a:r>
            <a:r>
              <a:rPr lang="en-US" sz="1600" dirty="0" err="1"/>
              <a:t>contact.l_name</a:t>
            </a:r>
            <a:r>
              <a:rPr lang="en-US" sz="1600" dirty="0"/>
              <a:t>}}</a:t>
            </a:r>
            <a:br>
              <a:rPr lang="en-US" sz="1600" dirty="0"/>
            </a:br>
            <a:r>
              <a:rPr lang="en-US" sz="1600" dirty="0"/>
              <a:t>Email: {{</a:t>
            </a:r>
            <a:r>
              <a:rPr lang="en-US" sz="1600" dirty="0" err="1"/>
              <a:t>contact.email</a:t>
            </a:r>
            <a:r>
              <a:rPr lang="en-US" sz="1600" dirty="0"/>
              <a:t>}}</a:t>
            </a:r>
            <a:br>
              <a:rPr lang="en-US" sz="1600" dirty="0"/>
            </a:br>
            <a:r>
              <a:rPr lang="en-US" sz="1600" dirty="0"/>
              <a:t>Mobile Number: {{</a:t>
            </a:r>
            <a:r>
              <a:rPr lang="en-US" sz="1600" dirty="0" err="1"/>
              <a:t>contact.phone_cell</a:t>
            </a:r>
            <a:r>
              <a:rPr lang="en-US" sz="1600" dirty="0"/>
              <a:t>}}</a:t>
            </a:r>
            <a:br>
              <a:rPr lang="en-US" sz="1600" dirty="0"/>
            </a:br>
            <a:r>
              <a:rPr lang="en-US" sz="1600" dirty="0">
                <a:hlinkClick r:id="rId3"/>
              </a:rPr>
              <a:t>Click here to view contact.</a:t>
            </a:r>
            <a:endParaRPr lang="en-US" sz="1600" dirty="0"/>
          </a:p>
          <a:p>
            <a:endParaRPr lang="en-US" sz="1600" dirty="0"/>
          </a:p>
          <a:p>
            <a:r>
              <a:rPr lang="en-US" sz="1600" b="1" dirty="0"/>
              <a:t>Loan details</a:t>
            </a:r>
            <a:r>
              <a:rPr lang="en-US" sz="1600" dirty="0"/>
              <a:t>:</a:t>
            </a:r>
            <a:br>
              <a:rPr lang="en-US" sz="1600" dirty="0"/>
            </a:br>
            <a:r>
              <a:rPr lang="en-US" sz="1600" dirty="0"/>
              <a:t>Loan number: {{</a:t>
            </a:r>
            <a:r>
              <a:rPr lang="en-US" sz="1600" dirty="0" err="1"/>
              <a:t>loan.loan_number</a:t>
            </a:r>
            <a:r>
              <a:rPr lang="en-US" sz="1600" dirty="0"/>
              <a:t>}}</a:t>
            </a:r>
            <a:br>
              <a:rPr lang="en-US" sz="1600" dirty="0"/>
            </a:br>
            <a:r>
              <a:rPr lang="en-US" sz="1600" dirty="0"/>
              <a:t>Loan amount: ${{</a:t>
            </a:r>
            <a:r>
              <a:rPr lang="en-US" sz="1600" dirty="0" err="1"/>
              <a:t>loan.amount</a:t>
            </a:r>
            <a:r>
              <a:rPr lang="en-US" sz="1600" dirty="0"/>
              <a:t> | </a:t>
            </a:r>
            <a:r>
              <a:rPr lang="en-US" sz="1600" dirty="0" err="1"/>
              <a:t>formatNumber</a:t>
            </a:r>
            <a:r>
              <a:rPr lang="en-US" sz="1600" dirty="0"/>
              <a:t>: 0}}</a:t>
            </a:r>
            <a:br>
              <a:rPr lang="en-US" sz="1600" dirty="0"/>
            </a:br>
            <a:r>
              <a:rPr lang="en-US" sz="1600" dirty="0"/>
              <a:t>Loan program: {{</a:t>
            </a:r>
            <a:r>
              <a:rPr lang="en-US" sz="1600" dirty="0" err="1"/>
              <a:t>loan.loan_program</a:t>
            </a:r>
            <a:r>
              <a:rPr lang="en-US" sz="1600" dirty="0"/>
              <a:t>}}</a:t>
            </a:r>
            <a:br>
              <a:rPr lang="en-US" sz="1600" dirty="0"/>
            </a:br>
            <a:r>
              <a:rPr lang="en-US" sz="1600" dirty="0"/>
              <a:t>Loan funded date: {{</a:t>
            </a:r>
            <a:r>
              <a:rPr lang="en-US" sz="1600" dirty="0" err="1"/>
              <a:t>loan.funded_date</a:t>
            </a:r>
            <a:r>
              <a:rPr lang="en-US" sz="1600" dirty="0"/>
              <a:t> | date: "m/d/Y"}}</a:t>
            </a:r>
            <a:br>
              <a:rPr lang="en-US" sz="1600" dirty="0"/>
            </a:br>
            <a:r>
              <a:rPr lang="en-US" sz="1600" dirty="0"/>
              <a:t>Loan rate: {{</a:t>
            </a:r>
            <a:r>
              <a:rPr lang="en-US" sz="1600" dirty="0" err="1"/>
              <a:t>loan.rate</a:t>
            </a:r>
            <a:r>
              <a:rPr lang="en-US" sz="1600" dirty="0"/>
              <a:t>}}%</a:t>
            </a:r>
            <a:br>
              <a:rPr lang="en-US" sz="1600" dirty="0"/>
            </a:br>
            <a:r>
              <a:rPr lang="en-US" sz="1600" dirty="0"/>
              <a:t>Contact Address: {{</a:t>
            </a:r>
            <a:r>
              <a:rPr lang="en-US" sz="1600" dirty="0" err="1"/>
              <a:t>contact.address</a:t>
            </a:r>
            <a:r>
              <a:rPr lang="en-US" sz="1600" dirty="0"/>
              <a:t>}} {{</a:t>
            </a:r>
            <a:r>
              <a:rPr lang="en-US" sz="1600" dirty="0" err="1"/>
              <a:t>contact.city</a:t>
            </a:r>
            <a:r>
              <a:rPr lang="en-US" sz="1600" dirty="0"/>
              <a:t>}}, {{</a:t>
            </a:r>
            <a:r>
              <a:rPr lang="en-US" sz="1600" dirty="0" err="1"/>
              <a:t>contact.state</a:t>
            </a:r>
            <a:r>
              <a:rPr lang="en-US" sz="1600" dirty="0"/>
              <a:t>}} {{</a:t>
            </a:r>
            <a:r>
              <a:rPr lang="en-US" sz="1600" dirty="0" err="1"/>
              <a:t>contact.zipcode</a:t>
            </a:r>
            <a:r>
              <a:rPr lang="en-US" sz="1600" dirty="0"/>
              <a:t>}}</a:t>
            </a:r>
            <a:br>
              <a:rPr lang="en-US" sz="1600" dirty="0"/>
            </a:br>
            <a:r>
              <a:rPr lang="en-US" sz="1600" dirty="0">
                <a:hlinkClick r:id="rId4"/>
              </a:rPr>
              <a:t>Click here to view loan.</a:t>
            </a:r>
            <a:endParaRPr lang="en-US" sz="1600" dirty="0"/>
          </a:p>
        </p:txBody>
      </p:sp>
      <p:pic>
        <p:nvPicPr>
          <p:cNvPr id="11" name="Picture 10" descr="A blue letter t on a black background&#10;&#10;Description automatically generated">
            <a:extLst>
              <a:ext uri="{FF2B5EF4-FFF2-40B4-BE49-F238E27FC236}">
                <a16:creationId xmlns:a16="http://schemas.microsoft.com/office/drawing/2014/main" id="{1C1C56D5-487E-C5C9-3C5B-876BB8F3C663}"/>
              </a:ext>
            </a:extLst>
          </p:cNvPr>
          <p:cNvPicPr>
            <a:picLocks noChangeAspect="1"/>
          </p:cNvPicPr>
          <p:nvPr/>
        </p:nvPicPr>
        <p:blipFill>
          <a:blip r:embed="rId5"/>
          <a:stretch>
            <a:fillRect/>
          </a:stretch>
        </p:blipFill>
        <p:spPr>
          <a:xfrm>
            <a:off x="8791614" y="252907"/>
            <a:ext cx="3177445" cy="259695"/>
          </a:xfrm>
          <a:prstGeom prst="rect">
            <a:avLst/>
          </a:prstGeom>
        </p:spPr>
      </p:pic>
      <p:sp>
        <p:nvSpPr>
          <p:cNvPr id="4" name="Text Placeholder 1">
            <a:extLst>
              <a:ext uri="{FF2B5EF4-FFF2-40B4-BE49-F238E27FC236}">
                <a16:creationId xmlns:a16="http://schemas.microsoft.com/office/drawing/2014/main" id="{0190E315-1B0E-61CE-45FF-44155D626452}"/>
              </a:ext>
            </a:extLst>
          </p:cNvPr>
          <p:cNvSpPr txBox="1">
            <a:spLocks/>
          </p:cNvSpPr>
          <p:nvPr/>
        </p:nvSpPr>
        <p:spPr>
          <a:xfrm>
            <a:off x="445426" y="128330"/>
            <a:ext cx="9959137" cy="873684"/>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700" dirty="0"/>
              <a:t>Periodic Mortgage Review – </a:t>
            </a:r>
          </a:p>
          <a:p>
            <a:r>
              <a:rPr lang="en-US" sz="2700" dirty="0"/>
              <a:t>User Notification Appointment Scheduled</a:t>
            </a:r>
          </a:p>
        </p:txBody>
      </p:sp>
    </p:spTree>
    <p:extLst>
      <p:ext uri="{BB962C8B-B14F-4D97-AF65-F5344CB8AC3E}">
        <p14:creationId xmlns:p14="http://schemas.microsoft.com/office/powerpoint/2010/main" val="29588845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0C442E-E93E-40F1-92A8-FFDB2F7751C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6AD5772-FEF7-8BD1-CE10-D4FC83E228AB}"/>
              </a:ext>
            </a:extLst>
          </p:cNvPr>
          <p:cNvSpPr txBox="1"/>
          <p:nvPr/>
        </p:nvSpPr>
        <p:spPr>
          <a:xfrm>
            <a:off x="727627" y="1002014"/>
            <a:ext cx="10736746" cy="5478423"/>
          </a:xfrm>
          <a:prstGeom prst="rect">
            <a:avLst/>
          </a:prstGeom>
          <a:noFill/>
          <a:ln w="28575">
            <a:solidFill>
              <a:srgbClr val="753BBD"/>
            </a:solidFill>
            <a:prstDash val="sysDash"/>
          </a:ln>
        </p:spPr>
        <p:txBody>
          <a:bodyPr wrap="square">
            <a:spAutoFit/>
          </a:bodyPr>
          <a:lstStyle/>
          <a:p>
            <a:r>
              <a:rPr lang="en-US" sz="1600" b="1" dirty="0">
                <a:solidFill>
                  <a:srgbClr val="00263A"/>
                </a:solidFill>
                <a:latin typeface="Source Sans Pro" panose="020B0503030403020204" pitchFamily="34" charset="0"/>
              </a:rPr>
              <a:t>User Notification: AI Live Transfer (PMR) Completed for {{</a:t>
            </a:r>
            <a:r>
              <a:rPr lang="en-US" sz="1600" b="1" dirty="0" err="1">
                <a:solidFill>
                  <a:srgbClr val="00263A"/>
                </a:solidFill>
                <a:latin typeface="Source Sans Pro" panose="020B0503030403020204" pitchFamily="34" charset="0"/>
              </a:rPr>
              <a:t>contact.f_name</a:t>
            </a:r>
            <a:r>
              <a:rPr lang="en-US" sz="1600" b="1" dirty="0">
                <a:solidFill>
                  <a:srgbClr val="00263A"/>
                </a:solidFill>
                <a:latin typeface="Source Sans Pro" panose="020B0503030403020204" pitchFamily="34" charset="0"/>
              </a:rPr>
              <a:t>}} {{</a:t>
            </a:r>
            <a:r>
              <a:rPr lang="en-US" sz="1600" b="1" dirty="0" err="1">
                <a:solidFill>
                  <a:srgbClr val="00263A"/>
                </a:solidFill>
                <a:latin typeface="Source Sans Pro" panose="020B0503030403020204" pitchFamily="34" charset="0"/>
              </a:rPr>
              <a:t>contact.l_name</a:t>
            </a:r>
            <a:r>
              <a:rPr lang="en-US" sz="1600" b="1" dirty="0">
                <a:solidFill>
                  <a:srgbClr val="00263A"/>
                </a:solidFill>
                <a:latin typeface="Source Sans Pro" panose="020B0503030403020204" pitchFamily="34" charset="0"/>
              </a:rPr>
              <a:t>}}</a:t>
            </a:r>
          </a:p>
          <a:p>
            <a:endParaRPr lang="en-US" sz="1600" dirty="0"/>
          </a:p>
          <a:p>
            <a:r>
              <a:rPr lang="en-US" sz="1600" dirty="0"/>
              <a:t>The AI Assistant just completed a live transfer with you and {{</a:t>
            </a:r>
            <a:r>
              <a:rPr lang="en-US" sz="1600" dirty="0" err="1"/>
              <a:t>contact.f_name</a:t>
            </a:r>
            <a:r>
              <a:rPr lang="en-US" sz="1600" dirty="0"/>
              <a:t>}} {{</a:t>
            </a:r>
            <a:r>
              <a:rPr lang="en-US" sz="1600" dirty="0" err="1"/>
              <a:t>contact.l_name</a:t>
            </a:r>
            <a:r>
              <a:rPr lang="en-US" sz="1600" dirty="0"/>
              <a:t>}} to connect about their current mortgage.</a:t>
            </a:r>
          </a:p>
          <a:p>
            <a:endParaRPr lang="en-US" sz="1600" dirty="0"/>
          </a:p>
          <a:p>
            <a:r>
              <a:rPr lang="en-US" sz="1600" dirty="0"/>
              <a:t>Using the link below, please open the contact in TE to review their information and add notes and/or make a follow up task for yourself.</a:t>
            </a:r>
          </a:p>
          <a:p>
            <a:endParaRPr lang="en-US" sz="1600" b="1" dirty="0"/>
          </a:p>
          <a:p>
            <a:r>
              <a:rPr lang="en-US" sz="1600" b="1" dirty="0"/>
              <a:t>Contact details</a:t>
            </a:r>
            <a:r>
              <a:rPr lang="en-US" sz="1600" dirty="0"/>
              <a:t>:</a:t>
            </a:r>
            <a:br>
              <a:rPr lang="en-US" sz="1600" dirty="0"/>
            </a:br>
            <a:r>
              <a:rPr lang="en-US" sz="1600" dirty="0"/>
              <a:t>Name: {{</a:t>
            </a:r>
            <a:r>
              <a:rPr lang="en-US" sz="1600" dirty="0" err="1"/>
              <a:t>contact.f_name</a:t>
            </a:r>
            <a:r>
              <a:rPr lang="en-US" sz="1600" dirty="0"/>
              <a:t>}} {{</a:t>
            </a:r>
            <a:r>
              <a:rPr lang="en-US" sz="1600" dirty="0" err="1"/>
              <a:t>contact.l_name</a:t>
            </a:r>
            <a:r>
              <a:rPr lang="en-US" sz="1600" dirty="0"/>
              <a:t>}}</a:t>
            </a:r>
            <a:br>
              <a:rPr lang="en-US" sz="1600" dirty="0"/>
            </a:br>
            <a:r>
              <a:rPr lang="en-US" sz="1600" dirty="0"/>
              <a:t>Email: {{</a:t>
            </a:r>
            <a:r>
              <a:rPr lang="en-US" sz="1600" dirty="0" err="1"/>
              <a:t>contact.email</a:t>
            </a:r>
            <a:r>
              <a:rPr lang="en-US" sz="1600" dirty="0"/>
              <a:t>}}</a:t>
            </a:r>
            <a:br>
              <a:rPr lang="en-US" sz="1600" dirty="0"/>
            </a:br>
            <a:r>
              <a:rPr lang="en-US" sz="1600" dirty="0"/>
              <a:t>Mobile Number: {{</a:t>
            </a:r>
            <a:r>
              <a:rPr lang="en-US" sz="1600" dirty="0" err="1"/>
              <a:t>contact.phone_cell</a:t>
            </a:r>
            <a:r>
              <a:rPr lang="en-US" sz="1600" dirty="0"/>
              <a:t>}}</a:t>
            </a:r>
            <a:br>
              <a:rPr lang="en-US" sz="1600" dirty="0"/>
            </a:br>
            <a:r>
              <a:rPr lang="en-US" sz="1600" dirty="0">
                <a:hlinkClick r:id="rId3"/>
              </a:rPr>
              <a:t>Click here to view contact.</a:t>
            </a:r>
            <a:endParaRPr lang="en-US" sz="1600" dirty="0"/>
          </a:p>
          <a:p>
            <a:endParaRPr lang="en-US" sz="1600" b="1" dirty="0"/>
          </a:p>
          <a:p>
            <a:r>
              <a:rPr lang="en-US" sz="1600" b="1" dirty="0"/>
              <a:t>Loan details</a:t>
            </a:r>
            <a:r>
              <a:rPr lang="en-US" sz="1600" dirty="0"/>
              <a:t>:</a:t>
            </a:r>
            <a:br>
              <a:rPr lang="en-US" sz="1600" dirty="0"/>
            </a:br>
            <a:r>
              <a:rPr lang="en-US" sz="1600" dirty="0"/>
              <a:t>Loan number: {{</a:t>
            </a:r>
            <a:r>
              <a:rPr lang="en-US" sz="1600" dirty="0" err="1"/>
              <a:t>loan.loan_number</a:t>
            </a:r>
            <a:r>
              <a:rPr lang="en-US" sz="1600" dirty="0"/>
              <a:t>}}</a:t>
            </a:r>
            <a:br>
              <a:rPr lang="en-US" sz="1600" dirty="0"/>
            </a:br>
            <a:r>
              <a:rPr lang="en-US" sz="1600" dirty="0"/>
              <a:t>Loan amount: ${{</a:t>
            </a:r>
            <a:r>
              <a:rPr lang="en-US" sz="1600" dirty="0" err="1"/>
              <a:t>loan.amount</a:t>
            </a:r>
            <a:r>
              <a:rPr lang="en-US" sz="1600" dirty="0"/>
              <a:t> | </a:t>
            </a:r>
            <a:r>
              <a:rPr lang="en-US" sz="1600" dirty="0" err="1"/>
              <a:t>formatNumber</a:t>
            </a:r>
            <a:r>
              <a:rPr lang="en-US" sz="1600" dirty="0"/>
              <a:t>: 0}}</a:t>
            </a:r>
            <a:br>
              <a:rPr lang="en-US" sz="1600" dirty="0"/>
            </a:br>
            <a:r>
              <a:rPr lang="en-US" sz="1600" dirty="0"/>
              <a:t>Loan program: {{</a:t>
            </a:r>
            <a:r>
              <a:rPr lang="en-US" sz="1600" dirty="0" err="1"/>
              <a:t>loan.loan_program</a:t>
            </a:r>
            <a:r>
              <a:rPr lang="en-US" sz="1600" dirty="0"/>
              <a:t>}}</a:t>
            </a:r>
            <a:br>
              <a:rPr lang="en-US" sz="1600" dirty="0"/>
            </a:br>
            <a:r>
              <a:rPr lang="en-US" sz="1600" dirty="0"/>
              <a:t>Loan funded date: {{</a:t>
            </a:r>
            <a:r>
              <a:rPr lang="en-US" sz="1600" dirty="0" err="1"/>
              <a:t>loan.funded_date</a:t>
            </a:r>
            <a:r>
              <a:rPr lang="en-US" sz="1600" dirty="0"/>
              <a:t> | date: "m/d/Y"}}</a:t>
            </a:r>
            <a:br>
              <a:rPr lang="en-US" sz="1600" dirty="0"/>
            </a:br>
            <a:r>
              <a:rPr lang="en-US" sz="1600" dirty="0"/>
              <a:t>Loan rate: {{</a:t>
            </a:r>
            <a:r>
              <a:rPr lang="en-US" sz="1600" dirty="0" err="1"/>
              <a:t>loan.rate</a:t>
            </a:r>
            <a:r>
              <a:rPr lang="en-US" sz="1600" dirty="0"/>
              <a:t>}}%</a:t>
            </a:r>
            <a:br>
              <a:rPr lang="en-US" sz="1600" dirty="0"/>
            </a:br>
            <a:r>
              <a:rPr lang="en-US" sz="1600" dirty="0"/>
              <a:t>Contact Address: {{</a:t>
            </a:r>
            <a:r>
              <a:rPr lang="en-US" sz="1600" dirty="0" err="1"/>
              <a:t>contact.address</a:t>
            </a:r>
            <a:r>
              <a:rPr lang="en-US" sz="1600" dirty="0"/>
              <a:t>}} {{</a:t>
            </a:r>
            <a:r>
              <a:rPr lang="en-US" sz="1600" dirty="0" err="1"/>
              <a:t>contact.city</a:t>
            </a:r>
            <a:r>
              <a:rPr lang="en-US" sz="1600" dirty="0"/>
              <a:t>}}, {{</a:t>
            </a:r>
            <a:r>
              <a:rPr lang="en-US" sz="1600" dirty="0" err="1"/>
              <a:t>contact.state</a:t>
            </a:r>
            <a:r>
              <a:rPr lang="en-US" sz="1600" dirty="0"/>
              <a:t>}} {{</a:t>
            </a:r>
            <a:r>
              <a:rPr lang="en-US" sz="1600" dirty="0" err="1"/>
              <a:t>contact.zipcode</a:t>
            </a:r>
            <a:r>
              <a:rPr lang="en-US" sz="1600" dirty="0"/>
              <a:t>}}</a:t>
            </a:r>
            <a:br>
              <a:rPr lang="en-US" sz="1600" dirty="0"/>
            </a:br>
            <a:r>
              <a:rPr lang="en-US" sz="1600" dirty="0">
                <a:hlinkClick r:id="rId4"/>
              </a:rPr>
              <a:t>Click here to view loan.</a:t>
            </a:r>
            <a:endParaRPr lang="en-US" sz="1600" dirty="0"/>
          </a:p>
        </p:txBody>
      </p:sp>
      <p:pic>
        <p:nvPicPr>
          <p:cNvPr id="11" name="Picture 10" descr="A blue letter t on a black background&#10;&#10;Description automatically generated">
            <a:extLst>
              <a:ext uri="{FF2B5EF4-FFF2-40B4-BE49-F238E27FC236}">
                <a16:creationId xmlns:a16="http://schemas.microsoft.com/office/drawing/2014/main" id="{06276080-CF71-2698-1300-1624FD9A82A9}"/>
              </a:ext>
            </a:extLst>
          </p:cNvPr>
          <p:cNvPicPr>
            <a:picLocks noChangeAspect="1"/>
          </p:cNvPicPr>
          <p:nvPr/>
        </p:nvPicPr>
        <p:blipFill>
          <a:blip r:embed="rId5"/>
          <a:stretch>
            <a:fillRect/>
          </a:stretch>
        </p:blipFill>
        <p:spPr>
          <a:xfrm>
            <a:off x="8791614" y="252907"/>
            <a:ext cx="3177445" cy="259695"/>
          </a:xfrm>
          <a:prstGeom prst="rect">
            <a:avLst/>
          </a:prstGeom>
        </p:spPr>
      </p:pic>
      <p:sp>
        <p:nvSpPr>
          <p:cNvPr id="3" name="Text Placeholder 1">
            <a:extLst>
              <a:ext uri="{FF2B5EF4-FFF2-40B4-BE49-F238E27FC236}">
                <a16:creationId xmlns:a16="http://schemas.microsoft.com/office/drawing/2014/main" id="{B5471DB5-51B6-238D-18DB-CD40EAAB726C}"/>
              </a:ext>
            </a:extLst>
          </p:cNvPr>
          <p:cNvSpPr txBox="1">
            <a:spLocks/>
          </p:cNvSpPr>
          <p:nvPr/>
        </p:nvSpPr>
        <p:spPr>
          <a:xfrm>
            <a:off x="445426" y="128330"/>
            <a:ext cx="9959137" cy="873684"/>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700" dirty="0"/>
              <a:t>Periodic Mortgage Review – </a:t>
            </a:r>
          </a:p>
          <a:p>
            <a:r>
              <a:rPr lang="en-US" sz="2700" dirty="0"/>
              <a:t>User Notification Live Transfer</a:t>
            </a:r>
          </a:p>
        </p:txBody>
      </p:sp>
    </p:spTree>
    <p:extLst>
      <p:ext uri="{BB962C8B-B14F-4D97-AF65-F5344CB8AC3E}">
        <p14:creationId xmlns:p14="http://schemas.microsoft.com/office/powerpoint/2010/main" val="25134909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A23D0D-29AE-3A15-760F-EAE450462F9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A358A0F-CAB5-A62F-A93E-1CB44A41F71D}"/>
              </a:ext>
            </a:extLst>
          </p:cNvPr>
          <p:cNvSpPr txBox="1"/>
          <p:nvPr/>
        </p:nvSpPr>
        <p:spPr>
          <a:xfrm>
            <a:off x="727625" y="1157462"/>
            <a:ext cx="10736746" cy="5509200"/>
          </a:xfrm>
          <a:prstGeom prst="rect">
            <a:avLst/>
          </a:prstGeom>
          <a:noFill/>
          <a:ln w="28575">
            <a:solidFill>
              <a:srgbClr val="753BBD"/>
            </a:solidFill>
            <a:prstDash val="sysDash"/>
          </a:ln>
        </p:spPr>
        <p:txBody>
          <a:bodyPr wrap="square">
            <a:spAutoFit/>
          </a:bodyPr>
          <a:lstStyle/>
          <a:p>
            <a:r>
              <a:rPr lang="en-US" sz="1600" b="1" dirty="0">
                <a:solidFill>
                  <a:srgbClr val="00263A"/>
                </a:solidFill>
                <a:latin typeface="Source Sans Pro" panose="020B0503030403020204" pitchFamily="34" charset="0"/>
              </a:rPr>
              <a:t>User Notification: Action Required: {{</a:t>
            </a:r>
            <a:r>
              <a:rPr lang="en-US" sz="1600" b="1" dirty="0" err="1">
                <a:solidFill>
                  <a:srgbClr val="00263A"/>
                </a:solidFill>
                <a:latin typeface="Source Sans Pro" panose="020B0503030403020204" pitchFamily="34" charset="0"/>
              </a:rPr>
              <a:t>contact.f_name</a:t>
            </a:r>
            <a:r>
              <a:rPr lang="en-US" sz="1600" b="1" dirty="0">
                <a:solidFill>
                  <a:srgbClr val="00263A"/>
                </a:solidFill>
                <a:latin typeface="Source Sans Pro" panose="020B0503030403020204" pitchFamily="34" charset="0"/>
              </a:rPr>
              <a:t>}} {{</a:t>
            </a:r>
            <a:r>
              <a:rPr lang="en-US" sz="1600" b="1" dirty="0" err="1">
                <a:solidFill>
                  <a:srgbClr val="00263A"/>
                </a:solidFill>
                <a:latin typeface="Source Sans Pro" panose="020B0503030403020204" pitchFamily="34" charset="0"/>
              </a:rPr>
              <a:t>contact.l_name</a:t>
            </a:r>
            <a:r>
              <a:rPr lang="en-US" sz="1600" b="1" dirty="0">
                <a:solidFill>
                  <a:srgbClr val="00263A"/>
                </a:solidFill>
                <a:latin typeface="Source Sans Pro" panose="020B0503030403020204" pitchFamily="34" charset="0"/>
              </a:rPr>
              <a:t>}} Requested Do Not Contact (Mortgage Review)</a:t>
            </a:r>
          </a:p>
          <a:p>
            <a:endParaRPr lang="en-US" sz="1600" dirty="0"/>
          </a:p>
          <a:p>
            <a:r>
              <a:rPr lang="en-US" sz="1600" dirty="0"/>
              <a:t>The AI Assistant completed a call with {{</a:t>
            </a:r>
            <a:r>
              <a:rPr lang="en-US" sz="1600" dirty="0" err="1"/>
              <a:t>contact.f_name</a:t>
            </a:r>
            <a:r>
              <a:rPr lang="en-US" sz="1600" dirty="0"/>
              <a:t>}} {{</a:t>
            </a:r>
            <a:r>
              <a:rPr lang="en-US" sz="1600" dirty="0" err="1"/>
              <a:t>contact.l_name</a:t>
            </a:r>
            <a:r>
              <a:rPr lang="en-US" sz="1600" dirty="0"/>
              <a:t>}} to review their current mortgage where they requested not to be contacted again.</a:t>
            </a:r>
          </a:p>
          <a:p>
            <a:endParaRPr lang="en-US" sz="1600" b="1" dirty="0"/>
          </a:p>
          <a:p>
            <a:r>
              <a:rPr lang="en-US" sz="1600" b="1" dirty="0"/>
              <a:t>Action required: </a:t>
            </a:r>
            <a:r>
              <a:rPr lang="en-US" sz="1600" dirty="0"/>
              <a:t>Review the call recording to determine the scope of their opt-out request and take appropriate next steps:</a:t>
            </a:r>
          </a:p>
          <a:p>
            <a:pPr marL="285750" indent="-285750">
              <a:buFont typeface="Arial" panose="020B0604020202020204" pitchFamily="34" charset="0"/>
              <a:buChar char="•"/>
            </a:pPr>
            <a:r>
              <a:rPr lang="en-US" sz="1600" dirty="0"/>
              <a:t>If they said "do not contact me again" → Add to Do Not Contact list</a:t>
            </a:r>
          </a:p>
          <a:p>
            <a:pPr marL="285750" indent="-285750">
              <a:buFont typeface="Arial" panose="020B0604020202020204" pitchFamily="34" charset="0"/>
              <a:buChar char="•"/>
            </a:pPr>
            <a:r>
              <a:rPr lang="en-US" sz="1600" dirty="0"/>
              <a:t>If they said "do not call me again" → Verify </a:t>
            </a:r>
            <a:r>
              <a:rPr lang="en-US" sz="1600" dirty="0" err="1"/>
              <a:t>ok_to_call</a:t>
            </a:r>
            <a:r>
              <a:rPr lang="en-US" sz="1600" dirty="0"/>
              <a:t> is set to false (already updated automatically)</a:t>
            </a:r>
          </a:p>
          <a:p>
            <a:pPr marL="285750" indent="-285750">
              <a:buFont typeface="Arial" panose="020B0604020202020204" pitchFamily="34" charset="0"/>
              <a:buChar char="•"/>
            </a:pPr>
            <a:r>
              <a:rPr lang="en-US" sz="1600" dirty="0"/>
              <a:t>If they mentioned texting or email → Manually update SMS opt-out or email preferences as needed</a:t>
            </a:r>
          </a:p>
          <a:p>
            <a:endParaRPr lang="en-US" sz="1600" i="1" dirty="0"/>
          </a:p>
          <a:p>
            <a:r>
              <a:rPr lang="en-US" sz="1600" i="1" dirty="0"/>
              <a:t>Check for duplicate contact records across your organization and update those as well.</a:t>
            </a:r>
          </a:p>
          <a:p>
            <a:endParaRPr lang="en-US" sz="1600" b="1" dirty="0"/>
          </a:p>
          <a:p>
            <a:r>
              <a:rPr lang="en-US" sz="1600" b="1" dirty="0"/>
              <a:t>Contact details</a:t>
            </a:r>
            <a:r>
              <a:rPr lang="en-US" sz="1600" dirty="0"/>
              <a:t>:</a:t>
            </a:r>
            <a:br>
              <a:rPr lang="en-US" sz="1600" dirty="0"/>
            </a:br>
            <a:r>
              <a:rPr lang="en-US" sz="1600" dirty="0"/>
              <a:t>Name: {{</a:t>
            </a:r>
            <a:r>
              <a:rPr lang="en-US" sz="1600" dirty="0" err="1"/>
              <a:t>contact.f_name</a:t>
            </a:r>
            <a:r>
              <a:rPr lang="en-US" sz="1600" dirty="0"/>
              <a:t>}} {{</a:t>
            </a:r>
            <a:r>
              <a:rPr lang="en-US" sz="1600" dirty="0" err="1"/>
              <a:t>contact.l_name</a:t>
            </a:r>
            <a:r>
              <a:rPr lang="en-US" sz="1600" dirty="0"/>
              <a:t>}}</a:t>
            </a:r>
            <a:br>
              <a:rPr lang="en-US" sz="1600" dirty="0"/>
            </a:br>
            <a:r>
              <a:rPr lang="en-US" sz="1600" dirty="0">
                <a:hlinkClick r:id="rId3"/>
              </a:rPr>
              <a:t>Click here to view contact.</a:t>
            </a:r>
            <a:endParaRPr lang="en-US" sz="1600" dirty="0"/>
          </a:p>
          <a:p>
            <a:endParaRPr lang="en-US" sz="1600" dirty="0"/>
          </a:p>
          <a:p>
            <a:endParaRPr lang="en-US" sz="1600" dirty="0"/>
          </a:p>
          <a:p>
            <a:endParaRPr lang="en-US" sz="1600" dirty="0"/>
          </a:p>
          <a:p>
            <a:r>
              <a:rPr lang="en-US" sz="1600" i="1" dirty="0"/>
              <a:t>*Note: It is recommended to send these notifications to a system administrator so that they can check across the organization to update duplicate contact records. </a:t>
            </a:r>
          </a:p>
        </p:txBody>
      </p:sp>
      <p:pic>
        <p:nvPicPr>
          <p:cNvPr id="11" name="Picture 10" descr="A blue letter t on a black background&#10;&#10;Description automatically generated">
            <a:extLst>
              <a:ext uri="{FF2B5EF4-FFF2-40B4-BE49-F238E27FC236}">
                <a16:creationId xmlns:a16="http://schemas.microsoft.com/office/drawing/2014/main" id="{09B95165-0EEB-7CC1-E49F-04D90711701A}"/>
              </a:ext>
            </a:extLst>
          </p:cNvPr>
          <p:cNvPicPr>
            <a:picLocks noChangeAspect="1"/>
          </p:cNvPicPr>
          <p:nvPr/>
        </p:nvPicPr>
        <p:blipFill>
          <a:blip r:embed="rId4"/>
          <a:stretch>
            <a:fillRect/>
          </a:stretch>
        </p:blipFill>
        <p:spPr>
          <a:xfrm>
            <a:off x="8791614" y="252907"/>
            <a:ext cx="3177445" cy="259695"/>
          </a:xfrm>
          <a:prstGeom prst="rect">
            <a:avLst/>
          </a:prstGeom>
        </p:spPr>
      </p:pic>
      <p:sp>
        <p:nvSpPr>
          <p:cNvPr id="3" name="Text Placeholder 1">
            <a:extLst>
              <a:ext uri="{FF2B5EF4-FFF2-40B4-BE49-F238E27FC236}">
                <a16:creationId xmlns:a16="http://schemas.microsoft.com/office/drawing/2014/main" id="{3E94D654-71F5-FFD0-F0EF-88C6EF587826}"/>
              </a:ext>
            </a:extLst>
          </p:cNvPr>
          <p:cNvSpPr txBox="1">
            <a:spLocks/>
          </p:cNvSpPr>
          <p:nvPr/>
        </p:nvSpPr>
        <p:spPr>
          <a:xfrm>
            <a:off x="445426" y="128330"/>
            <a:ext cx="9959137" cy="873684"/>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700" dirty="0"/>
              <a:t>Periodic Mortgage Review – </a:t>
            </a:r>
          </a:p>
          <a:p>
            <a:r>
              <a:rPr lang="en-US" sz="2700" dirty="0"/>
              <a:t>Admin Notification Do Not Contact</a:t>
            </a:r>
          </a:p>
        </p:txBody>
      </p:sp>
    </p:spTree>
    <p:extLst>
      <p:ext uri="{BB962C8B-B14F-4D97-AF65-F5344CB8AC3E}">
        <p14:creationId xmlns:p14="http://schemas.microsoft.com/office/powerpoint/2010/main" val="29359085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126378-8739-89C6-2E6D-1CA96AEE789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6AE4CAD-661F-37D8-83F8-03840A70EDAE}"/>
              </a:ext>
            </a:extLst>
          </p:cNvPr>
          <p:cNvSpPr txBox="1"/>
          <p:nvPr/>
        </p:nvSpPr>
        <p:spPr>
          <a:xfrm>
            <a:off x="727625" y="1157462"/>
            <a:ext cx="10736746" cy="3785652"/>
          </a:xfrm>
          <a:prstGeom prst="rect">
            <a:avLst/>
          </a:prstGeom>
          <a:noFill/>
          <a:ln w="28575">
            <a:solidFill>
              <a:srgbClr val="753BBD"/>
            </a:solidFill>
            <a:prstDash val="sysDash"/>
          </a:ln>
        </p:spPr>
        <p:txBody>
          <a:bodyPr wrap="square">
            <a:spAutoFit/>
          </a:bodyPr>
          <a:lstStyle/>
          <a:p>
            <a:r>
              <a:rPr lang="en-US" sz="1600" b="1" dirty="0">
                <a:solidFill>
                  <a:srgbClr val="00263A"/>
                </a:solidFill>
                <a:latin typeface="Source Sans Pro" panose="020B0503030403020204" pitchFamily="34" charset="0"/>
              </a:rPr>
              <a:t>User Notification: Follow-Up Recommended: {{</a:t>
            </a:r>
            <a:r>
              <a:rPr lang="en-US" sz="1600" b="1" dirty="0" err="1">
                <a:solidFill>
                  <a:srgbClr val="00263A"/>
                </a:solidFill>
                <a:latin typeface="Source Sans Pro" panose="020B0503030403020204" pitchFamily="34" charset="0"/>
              </a:rPr>
              <a:t>contact.f_name</a:t>
            </a:r>
            <a:r>
              <a:rPr lang="en-US" sz="1600" b="1" dirty="0">
                <a:solidFill>
                  <a:srgbClr val="00263A"/>
                </a:solidFill>
                <a:latin typeface="Source Sans Pro" panose="020B0503030403020204" pitchFamily="34" charset="0"/>
              </a:rPr>
              <a:t>}} {{</a:t>
            </a:r>
            <a:r>
              <a:rPr lang="en-US" sz="1600" b="1" dirty="0" err="1">
                <a:solidFill>
                  <a:srgbClr val="00263A"/>
                </a:solidFill>
                <a:latin typeface="Source Sans Pro" panose="020B0503030403020204" pitchFamily="34" charset="0"/>
              </a:rPr>
              <a:t>contact.l_name</a:t>
            </a:r>
            <a:r>
              <a:rPr lang="en-US" sz="1600" b="1" dirty="0">
                <a:solidFill>
                  <a:srgbClr val="00263A"/>
                </a:solidFill>
                <a:latin typeface="Source Sans Pro" panose="020B0503030403020204" pitchFamily="34" charset="0"/>
              </a:rPr>
              <a:t>}} Expressed Frustration (Mortgage Review)</a:t>
            </a:r>
          </a:p>
          <a:p>
            <a:endParaRPr lang="en-US" sz="1600" dirty="0"/>
          </a:p>
          <a:p>
            <a:r>
              <a:rPr lang="en-US" sz="1600" dirty="0"/>
              <a:t>The AI Assistant completed a call with {{</a:t>
            </a:r>
            <a:r>
              <a:rPr lang="en-US" sz="1600" dirty="0" err="1"/>
              <a:t>contact.f_name</a:t>
            </a:r>
            <a:r>
              <a:rPr lang="en-US" sz="1600" dirty="0"/>
              <a:t>}} {{</a:t>
            </a:r>
            <a:r>
              <a:rPr lang="en-US" sz="1600" dirty="0" err="1"/>
              <a:t>contact.l_name</a:t>
            </a:r>
            <a:r>
              <a:rPr lang="en-US" sz="1600" dirty="0"/>
              <a:t>}} to review their current mortgage where they expressed frustration or anger during the conversation.</a:t>
            </a:r>
          </a:p>
          <a:p>
            <a:endParaRPr lang="en-US" sz="1600" dirty="0"/>
          </a:p>
          <a:p>
            <a:r>
              <a:rPr lang="en-US" sz="1600" b="1" dirty="0"/>
              <a:t>Recommended action:</a:t>
            </a:r>
            <a:r>
              <a:rPr lang="en-US" sz="1600" dirty="0"/>
              <a:t> Review the call recording to understand their concern and determine whether a personal follow-up would help address the issue and maintain the relationship. Consider creating a task to call them directly or send a personalized message.</a:t>
            </a:r>
          </a:p>
          <a:p>
            <a:endParaRPr lang="en-US" sz="1600" b="1" dirty="0"/>
          </a:p>
          <a:p>
            <a:r>
              <a:rPr lang="en-US" sz="1600" b="1" dirty="0"/>
              <a:t>Contact details</a:t>
            </a:r>
            <a:r>
              <a:rPr lang="en-US" sz="1600" dirty="0"/>
              <a:t>:</a:t>
            </a:r>
            <a:br>
              <a:rPr lang="en-US" sz="1600" dirty="0"/>
            </a:br>
            <a:r>
              <a:rPr lang="en-US" sz="1600" dirty="0"/>
              <a:t>Name: {{</a:t>
            </a:r>
            <a:r>
              <a:rPr lang="en-US" sz="1600" dirty="0" err="1"/>
              <a:t>contact.f_name</a:t>
            </a:r>
            <a:r>
              <a:rPr lang="en-US" sz="1600" dirty="0"/>
              <a:t>}} {{</a:t>
            </a:r>
            <a:r>
              <a:rPr lang="en-US" sz="1600" dirty="0" err="1"/>
              <a:t>contact.l_name</a:t>
            </a:r>
            <a:r>
              <a:rPr lang="en-US" sz="1600" dirty="0"/>
              <a:t>}}</a:t>
            </a:r>
            <a:br>
              <a:rPr lang="en-US" sz="1600" dirty="0"/>
            </a:br>
            <a:r>
              <a:rPr lang="en-US" sz="1600" dirty="0"/>
              <a:t>Email: {{</a:t>
            </a:r>
            <a:r>
              <a:rPr lang="en-US" sz="1600" dirty="0" err="1"/>
              <a:t>contact.email</a:t>
            </a:r>
            <a:r>
              <a:rPr lang="en-US" sz="1600" dirty="0"/>
              <a:t>}}</a:t>
            </a:r>
            <a:br>
              <a:rPr lang="en-US" sz="1600" dirty="0"/>
            </a:br>
            <a:r>
              <a:rPr lang="en-US" sz="1600" dirty="0"/>
              <a:t>Mobile Number: {{</a:t>
            </a:r>
            <a:r>
              <a:rPr lang="en-US" sz="1600" dirty="0" err="1"/>
              <a:t>contact.phone_cell</a:t>
            </a:r>
            <a:r>
              <a:rPr lang="en-US" sz="1600" dirty="0"/>
              <a:t>}}</a:t>
            </a:r>
            <a:br>
              <a:rPr lang="en-US" sz="1600" dirty="0"/>
            </a:br>
            <a:r>
              <a:rPr lang="en-US" sz="1600" dirty="0">
                <a:hlinkClick r:id="rId3"/>
              </a:rPr>
              <a:t>Click here to view contact.</a:t>
            </a:r>
            <a:endParaRPr lang="en-US" sz="1600" dirty="0"/>
          </a:p>
        </p:txBody>
      </p:sp>
      <p:pic>
        <p:nvPicPr>
          <p:cNvPr id="11" name="Picture 10" descr="A blue letter t on a black background&#10;&#10;Description automatically generated">
            <a:extLst>
              <a:ext uri="{FF2B5EF4-FFF2-40B4-BE49-F238E27FC236}">
                <a16:creationId xmlns:a16="http://schemas.microsoft.com/office/drawing/2014/main" id="{33720BDA-8B88-1D35-6CC7-5CBF88A68DB5}"/>
              </a:ext>
            </a:extLst>
          </p:cNvPr>
          <p:cNvPicPr>
            <a:picLocks noChangeAspect="1"/>
          </p:cNvPicPr>
          <p:nvPr/>
        </p:nvPicPr>
        <p:blipFill>
          <a:blip r:embed="rId4"/>
          <a:stretch>
            <a:fillRect/>
          </a:stretch>
        </p:blipFill>
        <p:spPr>
          <a:xfrm>
            <a:off x="8791614" y="252907"/>
            <a:ext cx="3177445" cy="259695"/>
          </a:xfrm>
          <a:prstGeom prst="rect">
            <a:avLst/>
          </a:prstGeom>
        </p:spPr>
      </p:pic>
      <p:sp>
        <p:nvSpPr>
          <p:cNvPr id="3" name="Text Placeholder 1">
            <a:extLst>
              <a:ext uri="{FF2B5EF4-FFF2-40B4-BE49-F238E27FC236}">
                <a16:creationId xmlns:a16="http://schemas.microsoft.com/office/drawing/2014/main" id="{F750F82D-F5CD-1951-5D88-1D2DD12B5E4F}"/>
              </a:ext>
            </a:extLst>
          </p:cNvPr>
          <p:cNvSpPr txBox="1">
            <a:spLocks/>
          </p:cNvSpPr>
          <p:nvPr/>
        </p:nvSpPr>
        <p:spPr>
          <a:xfrm>
            <a:off x="445426" y="128330"/>
            <a:ext cx="9959137" cy="873684"/>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700" dirty="0"/>
              <a:t>Periodic Mortgage Review – </a:t>
            </a:r>
          </a:p>
          <a:p>
            <a:r>
              <a:rPr lang="en-US" sz="2700" dirty="0"/>
              <a:t>User Notification Upset/Angry</a:t>
            </a:r>
          </a:p>
        </p:txBody>
      </p:sp>
    </p:spTree>
    <p:extLst>
      <p:ext uri="{BB962C8B-B14F-4D97-AF65-F5344CB8AC3E}">
        <p14:creationId xmlns:p14="http://schemas.microsoft.com/office/powerpoint/2010/main" val="8151283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41788-2CCE-4D42-4F29-D2F605962A4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7B0595C-6314-B854-F1D8-D67641D39884}"/>
              </a:ext>
            </a:extLst>
          </p:cNvPr>
          <p:cNvSpPr txBox="1"/>
          <p:nvPr/>
        </p:nvSpPr>
        <p:spPr>
          <a:xfrm>
            <a:off x="727625" y="1157462"/>
            <a:ext cx="10736746" cy="4278094"/>
          </a:xfrm>
          <a:prstGeom prst="rect">
            <a:avLst/>
          </a:prstGeom>
          <a:noFill/>
          <a:ln w="28575">
            <a:solidFill>
              <a:srgbClr val="753BBD"/>
            </a:solidFill>
            <a:prstDash val="sysDash"/>
          </a:ln>
        </p:spPr>
        <p:txBody>
          <a:bodyPr wrap="square">
            <a:spAutoFit/>
          </a:bodyPr>
          <a:lstStyle/>
          <a:p>
            <a:r>
              <a:rPr lang="en-US" sz="1600" b="1" dirty="0">
                <a:solidFill>
                  <a:srgbClr val="00263A"/>
                </a:solidFill>
                <a:latin typeface="Source Sans Pro" panose="020B0503030403020204" pitchFamily="34" charset="0"/>
              </a:rPr>
              <a:t>User Notification: Follow-Up Recommended: {{</a:t>
            </a:r>
            <a:r>
              <a:rPr lang="en-US" sz="1600" b="1" dirty="0" err="1">
                <a:solidFill>
                  <a:srgbClr val="00263A"/>
                </a:solidFill>
                <a:latin typeface="Source Sans Pro" panose="020B0503030403020204" pitchFamily="34" charset="0"/>
              </a:rPr>
              <a:t>contact.f_name</a:t>
            </a:r>
            <a:r>
              <a:rPr lang="en-US" sz="1600" b="1" dirty="0">
                <a:solidFill>
                  <a:srgbClr val="00263A"/>
                </a:solidFill>
                <a:latin typeface="Source Sans Pro" panose="020B0503030403020204" pitchFamily="34" charset="0"/>
              </a:rPr>
              <a:t>}} {{</a:t>
            </a:r>
            <a:r>
              <a:rPr lang="en-US" sz="1600" b="1" dirty="0" err="1">
                <a:solidFill>
                  <a:srgbClr val="00263A"/>
                </a:solidFill>
                <a:latin typeface="Source Sans Pro" panose="020B0503030403020204" pitchFamily="34" charset="0"/>
              </a:rPr>
              <a:t>contact.l_name</a:t>
            </a:r>
            <a:r>
              <a:rPr lang="en-US" sz="1600" b="1" dirty="0">
                <a:solidFill>
                  <a:srgbClr val="00263A"/>
                </a:solidFill>
                <a:latin typeface="Source Sans Pro" panose="020B0503030403020204" pitchFamily="34" charset="0"/>
              </a:rPr>
              <a:t>}} Indicated Disinterest in Mortgage Review</a:t>
            </a:r>
          </a:p>
          <a:p>
            <a:endParaRPr lang="en-US" sz="1600" dirty="0"/>
          </a:p>
          <a:p>
            <a:r>
              <a:rPr lang="en-US" sz="1600" dirty="0"/>
              <a:t>The AI Assistant completed a call with {{</a:t>
            </a:r>
            <a:r>
              <a:rPr lang="en-US" sz="1600" dirty="0" err="1"/>
              <a:t>contact.f_name</a:t>
            </a:r>
            <a:r>
              <a:rPr lang="en-US" sz="1600" dirty="0"/>
              <a:t>}} {{</a:t>
            </a:r>
            <a:r>
              <a:rPr lang="en-US" sz="1600" dirty="0" err="1"/>
              <a:t>contact.l_name</a:t>
            </a:r>
            <a:r>
              <a:rPr lang="en-US" sz="1600" dirty="0"/>
              <a:t>}} to review their current mortgage where they indicated they are not interested.</a:t>
            </a:r>
          </a:p>
          <a:p>
            <a:endParaRPr lang="en-US" sz="1600" dirty="0"/>
          </a:p>
          <a:p>
            <a:r>
              <a:rPr lang="en-US" sz="1600" b="1" dirty="0"/>
              <a:t>Recommended action:</a:t>
            </a:r>
            <a:r>
              <a:rPr lang="en-US" sz="1600" dirty="0"/>
              <a:t> Review the call recording to understand the scope of their disinterest, then apply the appropriate manual outcome to their contact record:</a:t>
            </a:r>
          </a:p>
          <a:p>
            <a:pPr marL="285750" indent="-285750">
              <a:buFont typeface="Arial" panose="020B0604020202020204" pitchFamily="34" charset="0"/>
              <a:buChar char="•"/>
            </a:pPr>
            <a:r>
              <a:rPr lang="en-US" sz="1600" dirty="0"/>
              <a:t>Not interested right now → No action needed (they've been removed from this campaign)</a:t>
            </a:r>
          </a:p>
          <a:p>
            <a:pPr marL="285750" indent="-285750">
              <a:buFont typeface="Arial" panose="020B0604020202020204" pitchFamily="34" charset="0"/>
              <a:buChar char="•"/>
            </a:pPr>
            <a:r>
              <a:rPr lang="en-US" sz="1600" dirty="0"/>
              <a:t>Not interested in Periodic Mortgage Reviews → Apply "Never Call for Periodic Mortgage Review" outcome</a:t>
            </a:r>
          </a:p>
          <a:p>
            <a:pPr marL="285750" indent="-285750">
              <a:buFont typeface="Arial" panose="020B0604020202020204" pitchFamily="34" charset="0"/>
              <a:buChar char="•"/>
            </a:pPr>
            <a:r>
              <a:rPr lang="en-US" sz="1600" dirty="0"/>
              <a:t>Not interested in any AI calls → Apply "Never Call with AI Sales Assistant" outcome</a:t>
            </a:r>
          </a:p>
          <a:p>
            <a:endParaRPr lang="en-US" sz="1600" b="1" dirty="0"/>
          </a:p>
          <a:p>
            <a:r>
              <a:rPr lang="en-US" sz="1600" b="1" dirty="0"/>
              <a:t>Contact details</a:t>
            </a:r>
            <a:r>
              <a:rPr lang="en-US" sz="1600" dirty="0"/>
              <a:t>:</a:t>
            </a:r>
            <a:br>
              <a:rPr lang="en-US" sz="1600" dirty="0"/>
            </a:br>
            <a:r>
              <a:rPr lang="en-US" sz="1600" dirty="0"/>
              <a:t>Name: {{</a:t>
            </a:r>
            <a:r>
              <a:rPr lang="en-US" sz="1600" dirty="0" err="1"/>
              <a:t>contact.f_name</a:t>
            </a:r>
            <a:r>
              <a:rPr lang="en-US" sz="1600" dirty="0"/>
              <a:t>}} {{</a:t>
            </a:r>
            <a:r>
              <a:rPr lang="en-US" sz="1600" dirty="0" err="1"/>
              <a:t>contact.l_name</a:t>
            </a:r>
            <a:r>
              <a:rPr lang="en-US" sz="1600" dirty="0"/>
              <a:t>}}</a:t>
            </a:r>
            <a:br>
              <a:rPr lang="en-US" sz="1600" dirty="0"/>
            </a:br>
            <a:r>
              <a:rPr lang="en-US" sz="1600" dirty="0"/>
              <a:t>Email: {{</a:t>
            </a:r>
            <a:r>
              <a:rPr lang="en-US" sz="1600" dirty="0" err="1"/>
              <a:t>contact.email</a:t>
            </a:r>
            <a:r>
              <a:rPr lang="en-US" sz="1600" dirty="0"/>
              <a:t>}}</a:t>
            </a:r>
            <a:br>
              <a:rPr lang="en-US" sz="1600" dirty="0"/>
            </a:br>
            <a:r>
              <a:rPr lang="en-US" sz="1600" dirty="0"/>
              <a:t>Mobile Number: {{</a:t>
            </a:r>
            <a:r>
              <a:rPr lang="en-US" sz="1600" dirty="0" err="1"/>
              <a:t>contact.phone_cell</a:t>
            </a:r>
            <a:r>
              <a:rPr lang="en-US" sz="1600" dirty="0"/>
              <a:t>}}</a:t>
            </a:r>
            <a:br>
              <a:rPr lang="en-US" sz="1600" dirty="0"/>
            </a:br>
            <a:r>
              <a:rPr lang="en-US" sz="1600" dirty="0">
                <a:hlinkClick r:id="rId3"/>
              </a:rPr>
              <a:t>Click here to view contact.</a:t>
            </a:r>
            <a:endParaRPr lang="en-US" sz="1600" dirty="0"/>
          </a:p>
        </p:txBody>
      </p:sp>
      <p:pic>
        <p:nvPicPr>
          <p:cNvPr id="11" name="Picture 10" descr="A blue letter t on a black background&#10;&#10;Description automatically generated">
            <a:extLst>
              <a:ext uri="{FF2B5EF4-FFF2-40B4-BE49-F238E27FC236}">
                <a16:creationId xmlns:a16="http://schemas.microsoft.com/office/drawing/2014/main" id="{10CC9D1F-B7D4-6067-42FD-7E715B195B51}"/>
              </a:ext>
            </a:extLst>
          </p:cNvPr>
          <p:cNvPicPr>
            <a:picLocks noChangeAspect="1"/>
          </p:cNvPicPr>
          <p:nvPr/>
        </p:nvPicPr>
        <p:blipFill>
          <a:blip r:embed="rId4"/>
          <a:stretch>
            <a:fillRect/>
          </a:stretch>
        </p:blipFill>
        <p:spPr>
          <a:xfrm>
            <a:off x="8791614" y="252907"/>
            <a:ext cx="3177445" cy="259695"/>
          </a:xfrm>
          <a:prstGeom prst="rect">
            <a:avLst/>
          </a:prstGeom>
        </p:spPr>
      </p:pic>
      <p:sp>
        <p:nvSpPr>
          <p:cNvPr id="3" name="Text Placeholder 1">
            <a:extLst>
              <a:ext uri="{FF2B5EF4-FFF2-40B4-BE49-F238E27FC236}">
                <a16:creationId xmlns:a16="http://schemas.microsoft.com/office/drawing/2014/main" id="{A2F9D20E-9AB8-CEE8-9164-6BDD0FCD62CE}"/>
              </a:ext>
            </a:extLst>
          </p:cNvPr>
          <p:cNvSpPr txBox="1">
            <a:spLocks/>
          </p:cNvSpPr>
          <p:nvPr/>
        </p:nvSpPr>
        <p:spPr>
          <a:xfrm>
            <a:off x="445426" y="128330"/>
            <a:ext cx="9959137" cy="873684"/>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700" dirty="0"/>
              <a:t>Periodic Mortgage Review – </a:t>
            </a:r>
          </a:p>
          <a:p>
            <a:r>
              <a:rPr lang="en-US" sz="2700" dirty="0"/>
              <a:t>User Notification Not Interested</a:t>
            </a:r>
          </a:p>
        </p:txBody>
      </p:sp>
    </p:spTree>
    <p:extLst>
      <p:ext uri="{BB962C8B-B14F-4D97-AF65-F5344CB8AC3E}">
        <p14:creationId xmlns:p14="http://schemas.microsoft.com/office/powerpoint/2010/main" val="2777137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524262-E4D5-C7D5-38A4-BEF958B60D58}"/>
            </a:ext>
          </a:extLst>
        </p:cNvPr>
        <p:cNvGrpSpPr/>
        <p:nvPr/>
      </p:nvGrpSpPr>
      <p:grpSpPr>
        <a:xfrm>
          <a:off x="0" y="0"/>
          <a:ext cx="0" cy="0"/>
          <a:chOff x="0" y="0"/>
          <a:chExt cx="0" cy="0"/>
        </a:xfrm>
      </p:grpSpPr>
      <p:sp>
        <p:nvSpPr>
          <p:cNvPr id="3" name="Text Placeholder 3">
            <a:extLst>
              <a:ext uri="{FF2B5EF4-FFF2-40B4-BE49-F238E27FC236}">
                <a16:creationId xmlns:a16="http://schemas.microsoft.com/office/drawing/2014/main" id="{30417BEB-16A7-3EBC-B563-2594AC7DEE35}"/>
              </a:ext>
            </a:extLst>
          </p:cNvPr>
          <p:cNvSpPr txBox="1">
            <a:spLocks/>
          </p:cNvSpPr>
          <p:nvPr/>
        </p:nvSpPr>
        <p:spPr>
          <a:xfrm>
            <a:off x="515969" y="2381092"/>
            <a:ext cx="8696354" cy="4348577"/>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spcBef>
                <a:spcPts val="0"/>
              </a:spcBef>
            </a:pPr>
            <a:r>
              <a:rPr lang="en-US" sz="1400" b="1" i="0" kern="100" dirty="0">
                <a:solidFill>
                  <a:srgbClr val="002060"/>
                </a:solidFill>
                <a:effectLst/>
                <a:latin typeface="+mn-lt"/>
                <a:ea typeface="+mn-ea"/>
                <a:cs typeface="Times New Roman" panose="02020603050405020304" pitchFamily="18" charset="0"/>
              </a:rPr>
              <a:t>General Journey Notes:</a:t>
            </a:r>
          </a:p>
          <a:p>
            <a:pPr marL="274320" indent="-274320" defTabSz="868680">
              <a:lnSpc>
                <a:spcPct val="100000"/>
              </a:lnSpc>
              <a:spcBef>
                <a:spcPts val="0"/>
              </a:spcBef>
              <a:buFont typeface="Wingdings" pitchFamily="2" charset="2"/>
              <a:buChar char="Ø"/>
            </a:pPr>
            <a:r>
              <a:rPr lang="en-US" sz="1350" b="1" i="0" kern="100" dirty="0">
                <a:solidFill>
                  <a:srgbClr val="002060"/>
                </a:solidFill>
                <a:effectLst/>
                <a:latin typeface="+mn-lt"/>
                <a:ea typeface="+mn-ea"/>
                <a:cs typeface="Times New Roman" panose="02020603050405020304" pitchFamily="18" charset="0"/>
              </a:rPr>
              <a:t>Adjust Timer Delay </a:t>
            </a:r>
            <a:r>
              <a:rPr lang="en-US" sz="1350" b="0" i="0" kern="100" dirty="0">
                <a:solidFill>
                  <a:srgbClr val="002060"/>
                </a:solidFill>
                <a:effectLst/>
                <a:latin typeface="+mn-lt"/>
                <a:ea typeface="+mn-ea"/>
                <a:cs typeface="Times New Roman" panose="02020603050405020304" pitchFamily="18" charset="0"/>
              </a:rPr>
              <a:t>to the length of each use-case-specific </a:t>
            </a:r>
            <a:r>
              <a:rPr lang="en-US" sz="1350" b="1" i="0" kern="100" dirty="0">
                <a:solidFill>
                  <a:srgbClr val="002060"/>
                </a:solidFill>
                <a:effectLst/>
                <a:latin typeface="+mn-lt"/>
                <a:ea typeface="+mn-ea"/>
                <a:cs typeface="Times New Roman" panose="02020603050405020304" pitchFamily="18" charset="0"/>
              </a:rPr>
              <a:t>calling period</a:t>
            </a:r>
            <a:r>
              <a:rPr lang="en-US" sz="1350" b="0" i="0" kern="100" dirty="0">
                <a:solidFill>
                  <a:srgbClr val="002060"/>
                </a:solidFill>
                <a:effectLst/>
                <a:latin typeface="+mn-lt"/>
                <a:ea typeface="+mn-ea"/>
                <a:cs typeface="Times New Roman" panose="02020603050405020304" pitchFamily="18" charset="0"/>
              </a:rPr>
              <a:t>.</a:t>
            </a:r>
          </a:p>
          <a:p>
            <a:pPr marL="274320" indent="-274320" defTabSz="868680">
              <a:lnSpc>
                <a:spcPct val="100000"/>
              </a:lnSpc>
              <a:spcBef>
                <a:spcPts val="0"/>
              </a:spcBef>
              <a:buFont typeface="Wingdings" pitchFamily="2" charset="2"/>
              <a:buChar char="Ø"/>
            </a:pPr>
            <a:r>
              <a:rPr lang="en-US" sz="1350" kern="100" dirty="0">
                <a:solidFill>
                  <a:srgbClr val="002060"/>
                </a:solidFill>
                <a:cs typeface="Times New Roman" panose="02020603050405020304" pitchFamily="18" charset="0"/>
              </a:rPr>
              <a:t>Determine whether email and SMS </a:t>
            </a:r>
            <a:r>
              <a:rPr lang="en-US" sz="1350" b="1" kern="100" dirty="0">
                <a:solidFill>
                  <a:srgbClr val="002060"/>
                </a:solidFill>
                <a:cs typeface="Times New Roman" panose="02020603050405020304" pitchFamily="18" charset="0"/>
              </a:rPr>
              <a:t>warm intros </a:t>
            </a:r>
            <a:r>
              <a:rPr lang="en-US" sz="1350" kern="100" dirty="0">
                <a:solidFill>
                  <a:srgbClr val="002060"/>
                </a:solidFill>
                <a:cs typeface="Times New Roman" panose="02020603050405020304" pitchFamily="18" charset="0"/>
              </a:rPr>
              <a:t>are part of your organization’s strategy. It is recommended to help introduce why the AI Sales Assistant is calling and to help prepare the contact for outreach.</a:t>
            </a:r>
          </a:p>
          <a:p>
            <a:pPr marL="731520" lvl="1" indent="-274320" defTabSz="868680">
              <a:lnSpc>
                <a:spcPct val="100000"/>
              </a:lnSpc>
              <a:spcBef>
                <a:spcPts val="0"/>
              </a:spcBef>
              <a:buFont typeface="Wingdings" pitchFamily="2" charset="2"/>
              <a:buChar char="Ø"/>
            </a:pPr>
            <a:r>
              <a:rPr lang="en-US" sz="1350" b="1" kern="100" dirty="0">
                <a:solidFill>
                  <a:srgbClr val="002060"/>
                </a:solidFill>
                <a:cs typeface="Times New Roman" panose="02020603050405020304" pitchFamily="18" charset="0"/>
              </a:rPr>
              <a:t>Review and adjust the messaging </a:t>
            </a:r>
            <a:r>
              <a:rPr lang="en-US" sz="1350" kern="100" dirty="0">
                <a:solidFill>
                  <a:srgbClr val="002060"/>
                </a:solidFill>
                <a:cs typeface="Times New Roman" panose="02020603050405020304" pitchFamily="18" charset="0"/>
              </a:rPr>
              <a:t>as desired.</a:t>
            </a:r>
          </a:p>
          <a:p>
            <a:pPr marL="731520" lvl="1" indent="-274320" defTabSz="868680">
              <a:lnSpc>
                <a:spcPct val="100000"/>
              </a:lnSpc>
              <a:spcBef>
                <a:spcPts val="0"/>
              </a:spcBef>
              <a:buFont typeface="Wingdings" pitchFamily="2" charset="2"/>
              <a:buChar char="Ø"/>
            </a:pPr>
            <a:r>
              <a:rPr lang="en-US" sz="1350" kern="100" dirty="0">
                <a:solidFill>
                  <a:srgbClr val="002060"/>
                </a:solidFill>
                <a:cs typeface="Times New Roman" panose="02020603050405020304" pitchFamily="18" charset="0"/>
              </a:rPr>
              <a:t>In most cases, it is recommended to send a warm intro prior to the ODC Push. However, in the cases where speed is imperative to success such as Credit Inquiry, the ODC Push should occur prior to email and SMS outreach.</a:t>
            </a:r>
          </a:p>
          <a:p>
            <a:pPr marL="274320" indent="-274320" defTabSz="868680">
              <a:lnSpc>
                <a:spcPct val="100000"/>
              </a:lnSpc>
              <a:spcBef>
                <a:spcPts val="0"/>
              </a:spcBef>
              <a:buFont typeface="Wingdings" pitchFamily="2" charset="2"/>
              <a:buChar char="Ø"/>
            </a:pPr>
            <a:r>
              <a:rPr lang="en-US" sz="1350" kern="100" dirty="0">
                <a:solidFill>
                  <a:srgbClr val="002060"/>
                </a:solidFill>
                <a:cs typeface="Times New Roman" panose="02020603050405020304" pitchFamily="18" charset="0"/>
              </a:rPr>
              <a:t>If you apply </a:t>
            </a:r>
            <a:r>
              <a:rPr lang="en-US" sz="1350" b="1" kern="100" dirty="0">
                <a:solidFill>
                  <a:srgbClr val="002060"/>
                </a:solidFill>
                <a:cs typeface="Times New Roman" panose="02020603050405020304" pitchFamily="18" charset="0"/>
              </a:rPr>
              <a:t>additional Contact Groups </a:t>
            </a:r>
            <a:r>
              <a:rPr lang="en-US" sz="1350" kern="100" dirty="0">
                <a:solidFill>
                  <a:srgbClr val="002060"/>
                </a:solidFill>
                <a:cs typeface="Times New Roman" panose="02020603050405020304" pitchFamily="18" charset="0"/>
              </a:rPr>
              <a:t>to offramps, such as successful or unsuccessful outcomes, it is recommended to remove those Contact Groups when a contact re-enters the journey.</a:t>
            </a:r>
          </a:p>
          <a:p>
            <a:pPr marL="731520" lvl="1" indent="-274320" defTabSz="868680">
              <a:lnSpc>
                <a:spcPct val="100000"/>
              </a:lnSpc>
              <a:spcBef>
                <a:spcPts val="0"/>
              </a:spcBef>
              <a:buFont typeface="Wingdings" pitchFamily="2" charset="2"/>
              <a:buChar char="Ø"/>
            </a:pPr>
            <a:r>
              <a:rPr lang="en-US" sz="1350" kern="100" dirty="0">
                <a:solidFill>
                  <a:srgbClr val="002060"/>
                </a:solidFill>
                <a:cs typeface="Times New Roman" panose="02020603050405020304" pitchFamily="18" charset="0"/>
              </a:rPr>
              <a:t>For example, if you apply an “Appointment Scheduled” contact group, make sure to add a “Remove from Group” journey action after the Insight Trigger.</a:t>
            </a:r>
          </a:p>
          <a:p>
            <a:pPr marL="731520" lvl="1" indent="-274320" defTabSz="868680">
              <a:lnSpc>
                <a:spcPct val="100000"/>
              </a:lnSpc>
              <a:spcBef>
                <a:spcPts val="0"/>
              </a:spcBef>
              <a:buFont typeface="Wingdings" pitchFamily="2" charset="2"/>
              <a:buChar char="Ø"/>
            </a:pPr>
            <a:r>
              <a:rPr lang="en-US" sz="1350" kern="100" dirty="0">
                <a:solidFill>
                  <a:srgbClr val="002060"/>
                </a:solidFill>
                <a:cs typeface="Times New Roman" panose="02020603050405020304" pitchFamily="18" charset="0"/>
              </a:rPr>
              <a:t>Ensure all inline conditions of the onramp trigger are setup appropriately with additional groups such as “Do Not Contact”.</a:t>
            </a:r>
          </a:p>
          <a:p>
            <a:pPr marL="274320" indent="-274320" defTabSz="868680">
              <a:lnSpc>
                <a:spcPct val="100000"/>
              </a:lnSpc>
              <a:spcBef>
                <a:spcPts val="0"/>
              </a:spcBef>
              <a:buFont typeface="Wingdings" pitchFamily="2" charset="2"/>
              <a:buChar char="Ø"/>
            </a:pPr>
            <a:r>
              <a:rPr lang="en-US" sz="1350" b="1" kern="100" dirty="0">
                <a:solidFill>
                  <a:srgbClr val="002060"/>
                </a:solidFill>
                <a:cs typeface="Times New Roman" panose="02020603050405020304" pitchFamily="18" charset="0"/>
              </a:rPr>
              <a:t>Consent and compliance strategies </a:t>
            </a:r>
            <a:r>
              <a:rPr lang="en-US" sz="1350" kern="100" dirty="0">
                <a:solidFill>
                  <a:srgbClr val="002060"/>
                </a:solidFill>
                <a:cs typeface="Times New Roman" panose="02020603050405020304" pitchFamily="18" charset="0"/>
              </a:rPr>
              <a:t>vary significantly by organization and are not included in the Expert Content wireframe. It is </a:t>
            </a:r>
            <a:r>
              <a:rPr lang="en-US" sz="1350" b="1" kern="100" dirty="0">
                <a:solidFill>
                  <a:srgbClr val="002060"/>
                </a:solidFill>
                <a:cs typeface="Times New Roman" panose="02020603050405020304" pitchFamily="18" charset="0"/>
              </a:rPr>
              <a:t>your organization’s responsibility </a:t>
            </a:r>
            <a:r>
              <a:rPr lang="en-US" sz="1350" kern="100" dirty="0">
                <a:solidFill>
                  <a:srgbClr val="002060"/>
                </a:solidFill>
                <a:cs typeface="Times New Roman" panose="02020603050405020304" pitchFamily="18" charset="0"/>
              </a:rPr>
              <a:t>to ensure appropriate controls are in place prior to activating these journeys.</a:t>
            </a:r>
          </a:p>
          <a:p>
            <a:pPr marL="731520" lvl="1" indent="-274320" defTabSz="868680">
              <a:lnSpc>
                <a:spcPct val="100000"/>
              </a:lnSpc>
              <a:spcBef>
                <a:spcPts val="0"/>
              </a:spcBef>
              <a:buFont typeface="Wingdings" pitchFamily="2" charset="2"/>
              <a:buChar char="Ø"/>
            </a:pPr>
            <a:r>
              <a:rPr lang="en-US" sz="1350" kern="100" dirty="0">
                <a:solidFill>
                  <a:srgbClr val="002060"/>
                </a:solidFill>
                <a:cs typeface="Times New Roman" panose="02020603050405020304" pitchFamily="18" charset="0"/>
              </a:rPr>
              <a:t>Define your organization’s method for establishing Existing Business Relationships, AI Consent, or servicing status checks as conditions after the trigger. </a:t>
            </a:r>
          </a:p>
          <a:p>
            <a:pPr marL="731520" lvl="1" indent="-274320" defTabSz="868680">
              <a:lnSpc>
                <a:spcPct val="100000"/>
              </a:lnSpc>
              <a:spcBef>
                <a:spcPts val="0"/>
              </a:spcBef>
              <a:buFont typeface="Wingdings" pitchFamily="2" charset="2"/>
              <a:buChar char="Ø"/>
            </a:pPr>
            <a:r>
              <a:rPr lang="en-US" sz="1350" kern="100" dirty="0">
                <a:solidFill>
                  <a:srgbClr val="002060"/>
                </a:solidFill>
                <a:cs typeface="Times New Roman" panose="02020603050405020304" pitchFamily="18" charset="0"/>
              </a:rPr>
              <a:t>Work with your Total Expert representative to determine the best approach for your organization. </a:t>
            </a:r>
          </a:p>
          <a:p>
            <a:pPr marL="274320" indent="-274320" defTabSz="868680">
              <a:lnSpc>
                <a:spcPct val="100000"/>
              </a:lnSpc>
              <a:spcBef>
                <a:spcPts val="0"/>
              </a:spcBef>
              <a:buFont typeface="Wingdings" pitchFamily="2" charset="2"/>
              <a:buChar char="Ø"/>
            </a:pPr>
            <a:endParaRPr lang="en-US" sz="1500" kern="100" dirty="0">
              <a:solidFill>
                <a:srgbClr val="002060"/>
              </a:solidFill>
              <a:cs typeface="Times New Roman" panose="02020603050405020304" pitchFamily="18" charset="0"/>
            </a:endParaRPr>
          </a:p>
        </p:txBody>
      </p:sp>
      <p:pic>
        <p:nvPicPr>
          <p:cNvPr id="2" name="Picture 1" descr="A blue letter t on a black background&#10;&#10;Description automatically generated">
            <a:extLst>
              <a:ext uri="{FF2B5EF4-FFF2-40B4-BE49-F238E27FC236}">
                <a16:creationId xmlns:a16="http://schemas.microsoft.com/office/drawing/2014/main" id="{F3EAE992-0038-49C7-CFA2-E1B18E57AADD}"/>
              </a:ext>
            </a:extLst>
          </p:cNvPr>
          <p:cNvPicPr>
            <a:picLocks noChangeAspect="1"/>
          </p:cNvPicPr>
          <p:nvPr/>
        </p:nvPicPr>
        <p:blipFill>
          <a:blip r:embed="rId3"/>
          <a:stretch>
            <a:fillRect/>
          </a:stretch>
        </p:blipFill>
        <p:spPr>
          <a:xfrm>
            <a:off x="8791614" y="252907"/>
            <a:ext cx="3177445" cy="259695"/>
          </a:xfrm>
          <a:prstGeom prst="rect">
            <a:avLst/>
          </a:prstGeom>
        </p:spPr>
      </p:pic>
      <p:sp>
        <p:nvSpPr>
          <p:cNvPr id="5" name="Text Placeholder 1">
            <a:extLst>
              <a:ext uri="{FF2B5EF4-FFF2-40B4-BE49-F238E27FC236}">
                <a16:creationId xmlns:a16="http://schemas.microsoft.com/office/drawing/2014/main" id="{03264683-817A-8606-BC5D-B41B5D52ACDB}"/>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General Journey Configuration</a:t>
            </a:r>
          </a:p>
        </p:txBody>
      </p:sp>
      <p:pic>
        <p:nvPicPr>
          <p:cNvPr id="6" name="Picture 5">
            <a:extLst>
              <a:ext uri="{FF2B5EF4-FFF2-40B4-BE49-F238E27FC236}">
                <a16:creationId xmlns:a16="http://schemas.microsoft.com/office/drawing/2014/main" id="{66ABF738-23C9-346E-AB96-4AF86FE9C9DB}"/>
              </a:ext>
            </a:extLst>
          </p:cNvPr>
          <p:cNvPicPr>
            <a:picLocks noChangeAspect="1"/>
          </p:cNvPicPr>
          <p:nvPr/>
        </p:nvPicPr>
        <p:blipFill>
          <a:blip r:embed="rId4"/>
          <a:stretch>
            <a:fillRect/>
          </a:stretch>
        </p:blipFill>
        <p:spPr>
          <a:xfrm>
            <a:off x="515968" y="922066"/>
            <a:ext cx="11094720" cy="1239486"/>
          </a:xfrm>
          <a:prstGeom prst="rect">
            <a:avLst/>
          </a:prstGeom>
          <a:ln>
            <a:noFill/>
          </a:ln>
          <a:effectLst>
            <a:outerShdw blurRad="190500" algn="tl" rotWithShape="0">
              <a:srgbClr val="000000">
                <a:alpha val="70000"/>
              </a:srgbClr>
            </a:outerShdw>
          </a:effectLst>
        </p:spPr>
      </p:pic>
      <p:pic>
        <p:nvPicPr>
          <p:cNvPr id="9" name="Picture 8">
            <a:extLst>
              <a:ext uri="{FF2B5EF4-FFF2-40B4-BE49-F238E27FC236}">
                <a16:creationId xmlns:a16="http://schemas.microsoft.com/office/drawing/2014/main" id="{80B3719A-DA1E-D0A2-FD5D-C0A0A041124A}"/>
              </a:ext>
            </a:extLst>
          </p:cNvPr>
          <p:cNvPicPr>
            <a:picLocks noChangeAspect="1"/>
          </p:cNvPicPr>
          <p:nvPr/>
        </p:nvPicPr>
        <p:blipFill>
          <a:blip r:embed="rId5"/>
          <a:stretch>
            <a:fillRect/>
          </a:stretch>
        </p:blipFill>
        <p:spPr>
          <a:xfrm>
            <a:off x="9212323" y="2054672"/>
            <a:ext cx="2756736" cy="302024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0299538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9F68ED-B033-4BC2-51BC-66336003109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827F8E7-33BE-A30C-5B2E-EF21142C487B}"/>
              </a:ext>
            </a:extLst>
          </p:cNvPr>
          <p:cNvSpPr txBox="1"/>
          <p:nvPr/>
        </p:nvSpPr>
        <p:spPr>
          <a:xfrm>
            <a:off x="727625" y="1157462"/>
            <a:ext cx="10736746" cy="4524315"/>
          </a:xfrm>
          <a:prstGeom prst="rect">
            <a:avLst/>
          </a:prstGeom>
          <a:noFill/>
          <a:ln w="28575">
            <a:solidFill>
              <a:srgbClr val="753BBD"/>
            </a:solidFill>
            <a:prstDash val="sysDash"/>
          </a:ln>
        </p:spPr>
        <p:txBody>
          <a:bodyPr wrap="square">
            <a:spAutoFit/>
          </a:bodyPr>
          <a:lstStyle/>
          <a:p>
            <a:r>
              <a:rPr lang="en-US" sz="1600" b="1" dirty="0">
                <a:solidFill>
                  <a:srgbClr val="00263A"/>
                </a:solidFill>
                <a:latin typeface="Source Sans Pro" panose="020B0503030403020204" pitchFamily="34" charset="0"/>
              </a:rPr>
              <a:t>User Notification: ADMIN ACTION: {{</a:t>
            </a:r>
            <a:r>
              <a:rPr lang="en-US" sz="1600" b="1" dirty="0" err="1">
                <a:solidFill>
                  <a:srgbClr val="00263A"/>
                </a:solidFill>
                <a:latin typeface="Source Sans Pro" panose="020B0503030403020204" pitchFamily="34" charset="0"/>
              </a:rPr>
              <a:t>contact.f_name</a:t>
            </a:r>
            <a:r>
              <a:rPr lang="en-US" sz="1600" b="1" dirty="0">
                <a:solidFill>
                  <a:srgbClr val="00263A"/>
                </a:solidFill>
                <a:latin typeface="Source Sans Pro" panose="020B0503030403020204" pitchFamily="34" charset="0"/>
              </a:rPr>
              <a:t>}} {{</a:t>
            </a:r>
            <a:r>
              <a:rPr lang="en-US" sz="1600" b="1" dirty="0" err="1">
                <a:solidFill>
                  <a:srgbClr val="00263A"/>
                </a:solidFill>
                <a:latin typeface="Source Sans Pro" panose="020B0503030403020204" pitchFamily="34" charset="0"/>
              </a:rPr>
              <a:t>contact.l_name</a:t>
            </a:r>
            <a:r>
              <a:rPr lang="en-US" sz="1600" b="1" dirty="0">
                <a:solidFill>
                  <a:srgbClr val="00263A"/>
                </a:solidFill>
                <a:latin typeface="Source Sans Pro" panose="020B0503030403020204" pitchFamily="34" charset="0"/>
              </a:rPr>
              <a:t>}} Stop Calling - No Reason Provided (Mortgage Review)</a:t>
            </a:r>
          </a:p>
          <a:p>
            <a:endParaRPr lang="en-US" sz="1600" dirty="0"/>
          </a:p>
          <a:p>
            <a:r>
              <a:rPr lang="en-US" sz="1600" dirty="0"/>
              <a:t>The AI Assistant completed a call with {{</a:t>
            </a:r>
            <a:r>
              <a:rPr lang="en-US" sz="1600" dirty="0" err="1"/>
              <a:t>contact.f_name</a:t>
            </a:r>
            <a:r>
              <a:rPr lang="en-US" sz="1600" dirty="0"/>
              <a:t>}} {{</a:t>
            </a:r>
            <a:r>
              <a:rPr lang="en-US" sz="1600" dirty="0" err="1"/>
              <a:t>contact.l_name</a:t>
            </a:r>
            <a:r>
              <a:rPr lang="en-US" sz="1600" dirty="0"/>
              <a:t>}} to review their current mortgage that resulted in a "stop calling" outcome, but no specific reason attribute was provided by the system.</a:t>
            </a:r>
          </a:p>
          <a:p>
            <a:br>
              <a:rPr lang="en-US" sz="1600" dirty="0"/>
            </a:br>
            <a:r>
              <a:rPr lang="en-US" sz="1600" b="1" dirty="0"/>
              <a:t>Admin action required</a:t>
            </a:r>
            <a:r>
              <a:rPr lang="en-US" sz="1600" dirty="0"/>
              <a:t>: This is an unexpected scenario. Please review the call recording and contact record to:</a:t>
            </a:r>
          </a:p>
          <a:p>
            <a:pPr marL="285750" indent="-285750">
              <a:buFont typeface="Arial" panose="020B0604020202020204" pitchFamily="34" charset="0"/>
              <a:buChar char="•"/>
            </a:pPr>
            <a:r>
              <a:rPr lang="en-US" sz="1600" dirty="0"/>
              <a:t>Determine why the contact requested to stop calling</a:t>
            </a:r>
          </a:p>
          <a:p>
            <a:pPr marL="285750" indent="-285750">
              <a:buFont typeface="Arial" panose="020B0604020202020204" pitchFamily="34" charset="0"/>
              <a:buChar char="•"/>
            </a:pPr>
            <a:r>
              <a:rPr lang="en-US" sz="1600" dirty="0"/>
              <a:t>Apply the appropriate manual outcome based on what was said ("Never Call for Periodic Mortgage Review", "Never Call with AI Sales Assistant", or other)</a:t>
            </a:r>
          </a:p>
          <a:p>
            <a:pPr marL="285750" indent="-285750">
              <a:buFont typeface="Arial" panose="020B0604020202020204" pitchFamily="34" charset="0"/>
              <a:buChar char="•"/>
            </a:pPr>
            <a:r>
              <a:rPr lang="en-US" sz="1600" dirty="0"/>
              <a:t>If the contact indicated "do not contact me again," verify whether </a:t>
            </a:r>
            <a:r>
              <a:rPr lang="en-US" sz="1600" dirty="0" err="1"/>
              <a:t>ok_to_call</a:t>
            </a:r>
            <a:r>
              <a:rPr lang="en-US" sz="1600" dirty="0"/>
              <a:t> is set correctly and consider adding them to the Do Not Contact list</a:t>
            </a:r>
          </a:p>
          <a:p>
            <a:pPr marL="285750" indent="-285750">
              <a:buFont typeface="Arial" panose="020B0604020202020204" pitchFamily="34" charset="0"/>
              <a:buChar char="•"/>
            </a:pPr>
            <a:r>
              <a:rPr lang="en-US" sz="1600" dirty="0"/>
              <a:t>Report this issue to Total Expert support for investigation</a:t>
            </a:r>
          </a:p>
          <a:p>
            <a:endParaRPr lang="en-US" sz="1600" b="1" dirty="0"/>
          </a:p>
          <a:p>
            <a:r>
              <a:rPr lang="en-US" sz="1600" b="1" dirty="0"/>
              <a:t>Contact details:</a:t>
            </a:r>
            <a:br>
              <a:rPr lang="en-US" sz="1600" dirty="0"/>
            </a:br>
            <a:r>
              <a:rPr lang="en-US" sz="1600" dirty="0"/>
              <a:t>Name: {{</a:t>
            </a:r>
            <a:r>
              <a:rPr lang="en-US" sz="1600" dirty="0" err="1"/>
              <a:t>contact.f_name</a:t>
            </a:r>
            <a:r>
              <a:rPr lang="en-US" sz="1600" dirty="0"/>
              <a:t>}} {{</a:t>
            </a:r>
            <a:r>
              <a:rPr lang="en-US" sz="1600" dirty="0" err="1"/>
              <a:t>contact.l_name</a:t>
            </a:r>
            <a:r>
              <a:rPr lang="en-US" sz="1600" dirty="0"/>
              <a:t>}}</a:t>
            </a:r>
            <a:br>
              <a:rPr lang="en-US" sz="1600" dirty="0"/>
            </a:br>
            <a:r>
              <a:rPr lang="en-US" sz="1600" dirty="0"/>
              <a:t>Contact Owner: {{</a:t>
            </a:r>
            <a:r>
              <a:rPr lang="en-US" sz="1600" dirty="0" err="1"/>
              <a:t>journey_contact.owner_f_name</a:t>
            </a:r>
            <a:r>
              <a:rPr lang="en-US" sz="1600" dirty="0"/>
              <a:t>}} {{</a:t>
            </a:r>
            <a:r>
              <a:rPr lang="en-US" sz="1600" dirty="0" err="1"/>
              <a:t>journey_contact.owner_l_name</a:t>
            </a:r>
            <a:r>
              <a:rPr lang="en-US" sz="1600" dirty="0"/>
              <a:t>}}</a:t>
            </a:r>
            <a:br>
              <a:rPr lang="en-US" sz="1600" dirty="0"/>
            </a:br>
            <a:r>
              <a:rPr lang="en-US" sz="1600" dirty="0">
                <a:hlinkClick r:id="rId3"/>
              </a:rPr>
              <a:t>Click here to view contact.</a:t>
            </a:r>
            <a:endParaRPr lang="en-US" sz="1600" dirty="0"/>
          </a:p>
        </p:txBody>
      </p:sp>
      <p:pic>
        <p:nvPicPr>
          <p:cNvPr id="11" name="Picture 10" descr="A blue letter t on a black background&#10;&#10;Description automatically generated">
            <a:extLst>
              <a:ext uri="{FF2B5EF4-FFF2-40B4-BE49-F238E27FC236}">
                <a16:creationId xmlns:a16="http://schemas.microsoft.com/office/drawing/2014/main" id="{44F02D6B-2A25-19C3-FF4F-79C1D171A044}"/>
              </a:ext>
            </a:extLst>
          </p:cNvPr>
          <p:cNvPicPr>
            <a:picLocks noChangeAspect="1"/>
          </p:cNvPicPr>
          <p:nvPr/>
        </p:nvPicPr>
        <p:blipFill>
          <a:blip r:embed="rId4"/>
          <a:stretch>
            <a:fillRect/>
          </a:stretch>
        </p:blipFill>
        <p:spPr>
          <a:xfrm>
            <a:off x="8791614" y="252907"/>
            <a:ext cx="3177445" cy="259695"/>
          </a:xfrm>
          <a:prstGeom prst="rect">
            <a:avLst/>
          </a:prstGeom>
        </p:spPr>
      </p:pic>
      <p:sp>
        <p:nvSpPr>
          <p:cNvPr id="3" name="Text Placeholder 1">
            <a:extLst>
              <a:ext uri="{FF2B5EF4-FFF2-40B4-BE49-F238E27FC236}">
                <a16:creationId xmlns:a16="http://schemas.microsoft.com/office/drawing/2014/main" id="{A4A640ED-F71D-FAE5-D085-4780CFCBC17A}"/>
              </a:ext>
            </a:extLst>
          </p:cNvPr>
          <p:cNvSpPr txBox="1">
            <a:spLocks/>
          </p:cNvSpPr>
          <p:nvPr/>
        </p:nvSpPr>
        <p:spPr>
          <a:xfrm>
            <a:off x="445426" y="128330"/>
            <a:ext cx="9959137" cy="873684"/>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700" dirty="0"/>
              <a:t>Periodic Mortgage Review – </a:t>
            </a:r>
          </a:p>
          <a:p>
            <a:r>
              <a:rPr lang="en-US" sz="2700" dirty="0"/>
              <a:t>User Notification No Reason Provided</a:t>
            </a:r>
          </a:p>
        </p:txBody>
      </p:sp>
    </p:spTree>
    <p:extLst>
      <p:ext uri="{BB962C8B-B14F-4D97-AF65-F5344CB8AC3E}">
        <p14:creationId xmlns:p14="http://schemas.microsoft.com/office/powerpoint/2010/main" val="2302155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DB0C07-127E-B809-36BB-FBC44FC16E04}"/>
            </a:ext>
          </a:extLst>
        </p:cNvPr>
        <p:cNvGrpSpPr/>
        <p:nvPr/>
      </p:nvGrpSpPr>
      <p:grpSpPr>
        <a:xfrm>
          <a:off x="0" y="0"/>
          <a:ext cx="0" cy="0"/>
          <a:chOff x="0" y="0"/>
          <a:chExt cx="0" cy="0"/>
        </a:xfrm>
      </p:grpSpPr>
      <p:sp>
        <p:nvSpPr>
          <p:cNvPr id="3" name="Text Placeholder 3">
            <a:extLst>
              <a:ext uri="{FF2B5EF4-FFF2-40B4-BE49-F238E27FC236}">
                <a16:creationId xmlns:a16="http://schemas.microsoft.com/office/drawing/2014/main" id="{C6C58EB5-A5D0-0CAE-E95A-9957B2F119B7}"/>
              </a:ext>
            </a:extLst>
          </p:cNvPr>
          <p:cNvSpPr txBox="1">
            <a:spLocks/>
          </p:cNvSpPr>
          <p:nvPr/>
        </p:nvSpPr>
        <p:spPr>
          <a:xfrm>
            <a:off x="515968" y="4881023"/>
            <a:ext cx="11279792" cy="1848648"/>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spcBef>
                <a:spcPts val="0"/>
              </a:spcBef>
            </a:pPr>
            <a:r>
              <a:rPr lang="en-US" sz="1400" b="1" i="0" kern="100" dirty="0">
                <a:solidFill>
                  <a:srgbClr val="002060"/>
                </a:solidFill>
                <a:effectLst/>
                <a:latin typeface="+mn-lt"/>
                <a:ea typeface="+mn-ea"/>
                <a:cs typeface="Times New Roman" panose="02020603050405020304" pitchFamily="18" charset="0"/>
              </a:rPr>
              <a:t>General Offramp Notes:</a:t>
            </a:r>
          </a:p>
          <a:p>
            <a:pPr marL="274320" indent="-274320" defTabSz="868680">
              <a:lnSpc>
                <a:spcPct val="100000"/>
              </a:lnSpc>
              <a:spcBef>
                <a:spcPts val="0"/>
              </a:spcBef>
              <a:buFont typeface="Wingdings" pitchFamily="2" charset="2"/>
              <a:buChar char="Ø"/>
            </a:pPr>
            <a:r>
              <a:rPr lang="en-US" sz="1350" b="0" i="0" kern="100" dirty="0">
                <a:solidFill>
                  <a:srgbClr val="002060"/>
                </a:solidFill>
                <a:effectLst/>
                <a:latin typeface="+mn-lt"/>
                <a:ea typeface="+mn-ea"/>
                <a:cs typeface="Times New Roman" panose="02020603050405020304" pitchFamily="18" charset="0"/>
              </a:rPr>
              <a:t>Add or adjust contact groups specific to your organization’s needs. Do Not Contact is one that you may </a:t>
            </a:r>
            <a:r>
              <a:rPr lang="en-US" sz="1350" kern="100" dirty="0">
                <a:solidFill>
                  <a:srgbClr val="002060"/>
                </a:solidFill>
                <a:cs typeface="Times New Roman" panose="02020603050405020304" pitchFamily="18" charset="0"/>
              </a:rPr>
              <a:t>want</a:t>
            </a:r>
            <a:r>
              <a:rPr lang="en-US" sz="1350" b="0" i="0" kern="100" dirty="0">
                <a:solidFill>
                  <a:srgbClr val="002060"/>
                </a:solidFill>
                <a:effectLst/>
                <a:latin typeface="+mn-lt"/>
                <a:ea typeface="+mn-ea"/>
                <a:cs typeface="Times New Roman" panose="02020603050405020304" pitchFamily="18" charset="0"/>
              </a:rPr>
              <a:t> applied automatically when an Insight Attribute of “</a:t>
            </a:r>
            <a:r>
              <a:rPr lang="en-US" sz="1350" b="0" i="0" kern="100" dirty="0" err="1">
                <a:solidFill>
                  <a:srgbClr val="002060"/>
                </a:solidFill>
                <a:effectLst/>
                <a:latin typeface="+mn-lt"/>
                <a:ea typeface="+mn-ea"/>
                <a:cs typeface="Times New Roman" panose="02020603050405020304" pitchFamily="18" charset="0"/>
              </a:rPr>
              <a:t>do_not_contact_again</a:t>
            </a:r>
            <a:r>
              <a:rPr lang="en-US" sz="1350" kern="100" dirty="0">
                <a:solidFill>
                  <a:srgbClr val="002060"/>
                </a:solidFill>
                <a:cs typeface="Times New Roman" panose="02020603050405020304" pitchFamily="18" charset="0"/>
              </a:rPr>
              <a:t>” is received. </a:t>
            </a:r>
          </a:p>
          <a:p>
            <a:pPr marL="731520" lvl="1" indent="-274320" defTabSz="868680">
              <a:lnSpc>
                <a:spcPct val="100000"/>
              </a:lnSpc>
              <a:spcBef>
                <a:spcPts val="0"/>
              </a:spcBef>
              <a:buFont typeface="Wingdings" pitchFamily="2" charset="2"/>
              <a:buChar char="Ø"/>
            </a:pPr>
            <a:r>
              <a:rPr lang="en-US" sz="1350" kern="100" dirty="0">
                <a:solidFill>
                  <a:srgbClr val="002060"/>
                </a:solidFill>
                <a:cs typeface="Times New Roman" panose="02020603050405020304" pitchFamily="18" charset="0"/>
              </a:rPr>
              <a:t>It’s recommended to use consolidated groups (e.g. Working Leads) rather than groups for each post-call outcome. Journey statuses, outcomes, and attributes can provide more granular tracking when used for reporting.</a:t>
            </a:r>
          </a:p>
          <a:p>
            <a:pPr marL="274320" indent="-274320" defTabSz="868680">
              <a:lnSpc>
                <a:spcPct val="100000"/>
              </a:lnSpc>
              <a:spcBef>
                <a:spcPts val="0"/>
              </a:spcBef>
              <a:buFont typeface="Wingdings" pitchFamily="2" charset="2"/>
              <a:buChar char="Ø"/>
            </a:pPr>
            <a:r>
              <a:rPr lang="en-US" sz="1350" b="0" i="0" kern="100" dirty="0">
                <a:solidFill>
                  <a:srgbClr val="002060"/>
                </a:solidFill>
                <a:effectLst/>
                <a:latin typeface="+mn-lt"/>
                <a:ea typeface="+mn-ea"/>
                <a:cs typeface="Times New Roman" panose="02020603050405020304" pitchFamily="18" charset="0"/>
              </a:rPr>
              <a:t>Review and adjust </a:t>
            </a:r>
            <a:r>
              <a:rPr lang="en-US" sz="1350" b="1" i="0" kern="100" dirty="0">
                <a:solidFill>
                  <a:srgbClr val="002060"/>
                </a:solidFill>
                <a:effectLst/>
                <a:latin typeface="+mn-lt"/>
                <a:ea typeface="+mn-ea"/>
                <a:cs typeface="Times New Roman" panose="02020603050405020304" pitchFamily="18" charset="0"/>
              </a:rPr>
              <a:t>Outcomes</a:t>
            </a:r>
            <a:r>
              <a:rPr lang="en-US" sz="1350" b="0" i="0" kern="100" dirty="0">
                <a:solidFill>
                  <a:srgbClr val="002060"/>
                </a:solidFill>
                <a:effectLst/>
                <a:latin typeface="+mn-lt"/>
                <a:ea typeface="+mn-ea"/>
                <a:cs typeface="Times New Roman" panose="02020603050405020304" pitchFamily="18" charset="0"/>
              </a:rPr>
              <a:t> for successful and unsuccessful conversions as needed.</a:t>
            </a:r>
          </a:p>
          <a:p>
            <a:pPr marL="274320" indent="-274320" defTabSz="868680">
              <a:lnSpc>
                <a:spcPct val="100000"/>
              </a:lnSpc>
              <a:spcBef>
                <a:spcPts val="0"/>
              </a:spcBef>
              <a:buFont typeface="Wingdings" pitchFamily="2" charset="2"/>
              <a:buChar char="Ø"/>
            </a:pPr>
            <a:r>
              <a:rPr lang="en-US" sz="1350" b="0" i="0" kern="100" dirty="0">
                <a:solidFill>
                  <a:srgbClr val="002060"/>
                </a:solidFill>
                <a:effectLst/>
                <a:latin typeface="+mn-lt"/>
                <a:ea typeface="+mn-ea"/>
                <a:cs typeface="Times New Roman" panose="02020603050405020304" pitchFamily="18" charset="0"/>
              </a:rPr>
              <a:t>Configure </a:t>
            </a:r>
            <a:r>
              <a:rPr lang="en-US" sz="1350" b="1" i="0" kern="100" dirty="0">
                <a:solidFill>
                  <a:srgbClr val="002060"/>
                </a:solidFill>
                <a:effectLst/>
                <a:latin typeface="+mn-lt"/>
                <a:ea typeface="+mn-ea"/>
                <a:cs typeface="Times New Roman" panose="02020603050405020304" pitchFamily="18" charset="0"/>
              </a:rPr>
              <a:t>Loan Created Prior to Conversation</a:t>
            </a:r>
            <a:r>
              <a:rPr lang="en-US" sz="1350" b="0" i="0" kern="100" dirty="0">
                <a:solidFill>
                  <a:srgbClr val="002060"/>
                </a:solidFill>
                <a:effectLst/>
                <a:latin typeface="+mn-lt"/>
                <a:ea typeface="+mn-ea"/>
                <a:cs typeface="Times New Roman" panose="02020603050405020304" pitchFamily="18" charset="0"/>
              </a:rPr>
              <a:t> trigger with org-specific inline conditions including relevant loan types, statuses, or dates. This captures conversions that occur during the journey but outside of AI Sales Assistant engagement, ensuring proper journey completion.</a:t>
            </a:r>
            <a:endParaRPr lang="en-US" sz="1350" kern="100" dirty="0">
              <a:solidFill>
                <a:srgbClr val="002060"/>
              </a:solidFill>
              <a:cs typeface="Times New Roman" panose="02020603050405020304" pitchFamily="18" charset="0"/>
            </a:endParaRPr>
          </a:p>
        </p:txBody>
      </p:sp>
      <p:pic>
        <p:nvPicPr>
          <p:cNvPr id="2" name="Picture 1" descr="A blue letter t on a black background&#10;&#10;Description automatically generated">
            <a:extLst>
              <a:ext uri="{FF2B5EF4-FFF2-40B4-BE49-F238E27FC236}">
                <a16:creationId xmlns:a16="http://schemas.microsoft.com/office/drawing/2014/main" id="{C075A354-C731-A078-00B5-7355AEE52246}"/>
              </a:ext>
            </a:extLst>
          </p:cNvPr>
          <p:cNvPicPr>
            <a:picLocks noChangeAspect="1"/>
          </p:cNvPicPr>
          <p:nvPr/>
        </p:nvPicPr>
        <p:blipFill>
          <a:blip r:embed="rId3"/>
          <a:stretch>
            <a:fillRect/>
          </a:stretch>
        </p:blipFill>
        <p:spPr>
          <a:xfrm>
            <a:off x="8791614" y="252907"/>
            <a:ext cx="3177445" cy="259695"/>
          </a:xfrm>
          <a:prstGeom prst="rect">
            <a:avLst/>
          </a:prstGeom>
        </p:spPr>
      </p:pic>
      <p:sp>
        <p:nvSpPr>
          <p:cNvPr id="5" name="Text Placeholder 1">
            <a:extLst>
              <a:ext uri="{FF2B5EF4-FFF2-40B4-BE49-F238E27FC236}">
                <a16:creationId xmlns:a16="http://schemas.microsoft.com/office/drawing/2014/main" id="{1AE27C12-B312-2080-B5AC-511EAC935C1E}"/>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General Offramp Configuration</a:t>
            </a:r>
          </a:p>
        </p:txBody>
      </p:sp>
      <p:pic>
        <p:nvPicPr>
          <p:cNvPr id="4" name="Picture 3">
            <a:extLst>
              <a:ext uri="{FF2B5EF4-FFF2-40B4-BE49-F238E27FC236}">
                <a16:creationId xmlns:a16="http://schemas.microsoft.com/office/drawing/2014/main" id="{9109C6E1-A828-98AB-C3EA-0530531750EC}"/>
              </a:ext>
            </a:extLst>
          </p:cNvPr>
          <p:cNvPicPr>
            <a:picLocks noChangeAspect="1"/>
          </p:cNvPicPr>
          <p:nvPr/>
        </p:nvPicPr>
        <p:blipFill>
          <a:blip r:embed="rId4"/>
          <a:srcRect/>
          <a:stretch/>
        </p:blipFill>
        <p:spPr>
          <a:xfrm>
            <a:off x="515968" y="712114"/>
            <a:ext cx="7817411" cy="416890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24421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9F6BEC-CFEF-3519-57BC-5B0539E56AB2}"/>
            </a:ext>
          </a:extLst>
        </p:cNvPr>
        <p:cNvGrpSpPr/>
        <p:nvPr/>
      </p:nvGrpSpPr>
      <p:grpSpPr>
        <a:xfrm>
          <a:off x="0" y="0"/>
          <a:ext cx="0" cy="0"/>
          <a:chOff x="0" y="0"/>
          <a:chExt cx="0" cy="0"/>
        </a:xfrm>
      </p:grpSpPr>
      <p:sp>
        <p:nvSpPr>
          <p:cNvPr id="3" name="Text Placeholder 3">
            <a:extLst>
              <a:ext uri="{FF2B5EF4-FFF2-40B4-BE49-F238E27FC236}">
                <a16:creationId xmlns:a16="http://schemas.microsoft.com/office/drawing/2014/main" id="{DCC70B35-2A74-D9F1-43FD-164BFA3FC6F5}"/>
              </a:ext>
            </a:extLst>
          </p:cNvPr>
          <p:cNvSpPr txBox="1">
            <a:spLocks/>
          </p:cNvSpPr>
          <p:nvPr/>
        </p:nvSpPr>
        <p:spPr>
          <a:xfrm>
            <a:off x="515967" y="2450592"/>
            <a:ext cx="11453091" cy="3538415"/>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spcBef>
                <a:spcPts val="0"/>
              </a:spcBef>
            </a:pPr>
            <a:r>
              <a:rPr lang="en-US" sz="1400" b="1" i="0" kern="100" dirty="0">
                <a:solidFill>
                  <a:srgbClr val="002060"/>
                </a:solidFill>
                <a:effectLst/>
                <a:latin typeface="+mn-lt"/>
                <a:ea typeface="+mn-ea"/>
                <a:cs typeface="Times New Roman" panose="02020603050405020304" pitchFamily="18" charset="0"/>
              </a:rPr>
              <a:t>“Stop Calling” Offramp Notes:</a:t>
            </a:r>
          </a:p>
          <a:p>
            <a:pPr marL="274320" indent="-274320" defTabSz="868680">
              <a:lnSpc>
                <a:spcPct val="100000"/>
              </a:lnSpc>
              <a:spcBef>
                <a:spcPts val="0"/>
              </a:spcBef>
              <a:buFont typeface="Wingdings" pitchFamily="2" charset="2"/>
              <a:buChar char="Ø"/>
            </a:pPr>
            <a:r>
              <a:rPr lang="en-US" sz="1350" kern="100" dirty="0">
                <a:solidFill>
                  <a:srgbClr val="002060"/>
                </a:solidFill>
                <a:cs typeface="Times New Roman" panose="02020603050405020304" pitchFamily="18" charset="0"/>
              </a:rPr>
              <a:t>Determine how your organization will interpret each </a:t>
            </a:r>
            <a:r>
              <a:rPr lang="en-US" sz="1350" b="1" kern="100" dirty="0">
                <a:solidFill>
                  <a:srgbClr val="002060"/>
                </a:solidFill>
                <a:cs typeface="Times New Roman" panose="02020603050405020304" pitchFamily="18" charset="0"/>
              </a:rPr>
              <a:t>Outcome Attribute</a:t>
            </a:r>
            <a:r>
              <a:rPr lang="en-US" sz="1350" kern="100" dirty="0">
                <a:solidFill>
                  <a:srgbClr val="002060"/>
                </a:solidFill>
                <a:cs typeface="Times New Roman" panose="02020603050405020304" pitchFamily="18" charset="0"/>
              </a:rPr>
              <a:t>. At least one attribute will be passed along with a “Stop Calling” outcome. In some cases, </a:t>
            </a:r>
            <a:r>
              <a:rPr lang="en-US" sz="1350" b="1" kern="100" dirty="0">
                <a:solidFill>
                  <a:srgbClr val="002060"/>
                </a:solidFill>
                <a:cs typeface="Times New Roman" panose="02020603050405020304" pitchFamily="18" charset="0"/>
              </a:rPr>
              <a:t>multiple attributes may be received simultaneously</a:t>
            </a:r>
            <a:r>
              <a:rPr lang="en-US" sz="1350" kern="100" dirty="0">
                <a:solidFill>
                  <a:srgbClr val="002060"/>
                </a:solidFill>
                <a:cs typeface="Times New Roman" panose="02020603050405020304" pitchFamily="18" charset="0"/>
              </a:rPr>
              <a:t>. The </a:t>
            </a:r>
            <a:r>
              <a:rPr lang="en-US" sz="1350" b="1" kern="100" dirty="0">
                <a:solidFill>
                  <a:srgbClr val="002060"/>
                </a:solidFill>
                <a:cs typeface="Times New Roman" panose="02020603050405020304" pitchFamily="18" charset="0"/>
              </a:rPr>
              <a:t>"waterfall" approach </a:t>
            </a:r>
            <a:r>
              <a:rPr lang="en-US" sz="1350" kern="100" dirty="0">
                <a:solidFill>
                  <a:srgbClr val="002060"/>
                </a:solidFill>
                <a:cs typeface="Times New Roman" panose="02020603050405020304" pitchFamily="18" charset="0"/>
              </a:rPr>
              <a:t>handles these combinations by </a:t>
            </a:r>
            <a:r>
              <a:rPr lang="en-US" sz="1350" b="1" kern="100" dirty="0">
                <a:solidFill>
                  <a:srgbClr val="002060"/>
                </a:solidFill>
                <a:cs typeface="Times New Roman" panose="02020603050405020304" pitchFamily="18" charset="0"/>
              </a:rPr>
              <a:t>checking the highest-priority attributes with the most restrictive action first</a:t>
            </a:r>
            <a:r>
              <a:rPr lang="en-US" sz="1350" kern="100" dirty="0">
                <a:solidFill>
                  <a:srgbClr val="002060"/>
                </a:solidFill>
                <a:cs typeface="Times New Roman" panose="02020603050405020304" pitchFamily="18" charset="0"/>
              </a:rPr>
              <a:t>. The Total Expert definitions and recommended steps are as follows.</a:t>
            </a:r>
          </a:p>
          <a:p>
            <a:pPr marL="800100" lvl="1" indent="-342900" defTabSz="868680">
              <a:lnSpc>
                <a:spcPct val="100000"/>
              </a:lnSpc>
              <a:spcBef>
                <a:spcPts val="0"/>
              </a:spcBef>
              <a:buFont typeface="+mj-lt"/>
              <a:buAutoNum type="arabicPeriod"/>
            </a:pPr>
            <a:r>
              <a:rPr lang="en-US" sz="1350" b="1" kern="100" dirty="0" err="1">
                <a:solidFill>
                  <a:srgbClr val="002060"/>
                </a:solidFill>
                <a:cs typeface="Times New Roman" panose="02020603050405020304" pitchFamily="18" charset="0"/>
              </a:rPr>
              <a:t>do_not_contact_again</a:t>
            </a:r>
            <a:r>
              <a:rPr lang="en-US" sz="1350" b="1" kern="100" dirty="0">
                <a:solidFill>
                  <a:srgbClr val="002060"/>
                </a:solidFill>
                <a:cs typeface="Times New Roman" panose="02020603050405020304" pitchFamily="18" charset="0"/>
              </a:rPr>
              <a:t> </a:t>
            </a:r>
            <a:r>
              <a:rPr lang="en-US" sz="1350" kern="100" dirty="0">
                <a:solidFill>
                  <a:srgbClr val="002060"/>
                </a:solidFill>
                <a:cs typeface="Times New Roman" panose="02020603050405020304" pitchFamily="18" charset="0"/>
              </a:rPr>
              <a:t>= do not call this contact again </a:t>
            </a:r>
            <a:r>
              <a:rPr lang="en-US" sz="1350" kern="100" dirty="0">
                <a:solidFill>
                  <a:srgbClr val="002060"/>
                </a:solidFill>
                <a:cs typeface="Times New Roman" panose="02020603050405020304" pitchFamily="18" charset="0"/>
                <a:sym typeface="Wingdings" panose="05000000000000000000" pitchFamily="2" charset="2"/>
              </a:rPr>
              <a:t> </a:t>
            </a:r>
            <a:r>
              <a:rPr lang="en-US" sz="1350" kern="100" dirty="0" err="1">
                <a:solidFill>
                  <a:srgbClr val="002060"/>
                </a:solidFill>
                <a:cs typeface="Times New Roman" panose="02020603050405020304" pitchFamily="18" charset="0"/>
                <a:sym typeface="Wingdings" panose="05000000000000000000" pitchFamily="2" charset="2"/>
              </a:rPr>
              <a:t>ok_to_call</a:t>
            </a:r>
            <a:r>
              <a:rPr lang="en-US" sz="1350" kern="100" dirty="0">
                <a:solidFill>
                  <a:srgbClr val="002060"/>
                </a:solidFill>
                <a:cs typeface="Times New Roman" panose="02020603050405020304" pitchFamily="18" charset="0"/>
                <a:sym typeface="Wingdings" panose="05000000000000000000" pitchFamily="2" charset="2"/>
              </a:rPr>
              <a:t> will be set to 0 (do not call) via the integration  automatically apply “Never Call with AI Sales Assistant” and “Do Not Contact” groups  send user notification  remove from journey</a:t>
            </a:r>
          </a:p>
          <a:p>
            <a:pPr marL="1188720" lvl="2" indent="-274320" defTabSz="868680">
              <a:lnSpc>
                <a:spcPct val="100000"/>
              </a:lnSpc>
              <a:spcBef>
                <a:spcPts val="0"/>
              </a:spcBef>
              <a:buFont typeface="Wingdings" pitchFamily="2" charset="2"/>
              <a:buChar char="Ø"/>
            </a:pPr>
            <a:r>
              <a:rPr lang="en-US" sz="1350" kern="100" dirty="0">
                <a:solidFill>
                  <a:srgbClr val="002060"/>
                </a:solidFill>
                <a:cs typeface="Times New Roman" panose="02020603050405020304" pitchFamily="18" charset="0"/>
                <a:sym typeface="Wingdings" panose="05000000000000000000" pitchFamily="2" charset="2"/>
              </a:rPr>
              <a:t>Your organization may decide this means the contact is opting out of all communications. If so, it’s recommended to add a </a:t>
            </a:r>
            <a:r>
              <a:rPr lang="en-US" sz="1350" b="1" kern="100" dirty="0">
                <a:solidFill>
                  <a:srgbClr val="002060"/>
                </a:solidFill>
                <a:cs typeface="Times New Roman" panose="02020603050405020304" pitchFamily="18" charset="0"/>
                <a:sym typeface="Wingdings" panose="05000000000000000000" pitchFamily="2" charset="2"/>
              </a:rPr>
              <a:t>Silence Communications </a:t>
            </a:r>
            <a:r>
              <a:rPr lang="en-US" sz="1350" kern="100" dirty="0">
                <a:solidFill>
                  <a:srgbClr val="002060"/>
                </a:solidFill>
                <a:cs typeface="Times New Roman" panose="02020603050405020304" pitchFamily="18" charset="0"/>
                <a:sym typeface="Wingdings" panose="05000000000000000000" pitchFamily="2" charset="2"/>
              </a:rPr>
              <a:t>component, apply your standard “Do Not Contact” group, and retain a version of the </a:t>
            </a:r>
            <a:r>
              <a:rPr lang="en-US" sz="1350" b="1" kern="100" dirty="0">
                <a:solidFill>
                  <a:srgbClr val="002060"/>
                </a:solidFill>
                <a:cs typeface="Times New Roman" panose="02020603050405020304" pitchFamily="18" charset="0"/>
                <a:sym typeface="Wingdings" panose="05000000000000000000" pitchFamily="2" charset="2"/>
              </a:rPr>
              <a:t>User Notification. </a:t>
            </a:r>
            <a:r>
              <a:rPr lang="en-US" sz="1350" kern="100" dirty="0">
                <a:solidFill>
                  <a:srgbClr val="002060"/>
                </a:solidFill>
                <a:cs typeface="Times New Roman" panose="02020603050405020304" pitchFamily="18" charset="0"/>
                <a:sym typeface="Wingdings" panose="05000000000000000000" pitchFamily="2" charset="2"/>
              </a:rPr>
              <a:t>The notification should instruct users to</a:t>
            </a:r>
            <a:r>
              <a:rPr lang="en-US" sz="1350" b="1" kern="100" dirty="0">
                <a:solidFill>
                  <a:srgbClr val="002060"/>
                </a:solidFill>
                <a:cs typeface="Times New Roman" panose="02020603050405020304" pitchFamily="18" charset="0"/>
                <a:sym typeface="Wingdings" panose="05000000000000000000" pitchFamily="2" charset="2"/>
              </a:rPr>
              <a:t> </a:t>
            </a:r>
            <a:r>
              <a:rPr lang="en-US" sz="1350" kern="100" dirty="0">
                <a:solidFill>
                  <a:srgbClr val="002060"/>
                </a:solidFill>
                <a:cs typeface="Times New Roman" panose="02020603050405020304" pitchFamily="18" charset="0"/>
                <a:sym typeface="Wingdings" panose="05000000000000000000" pitchFamily="2" charset="2"/>
              </a:rPr>
              <a:t>a) review the call to confirm opt-out type, b) manually move the contact to the Do Not Contact list if appropriate, c) consider if other channels apply, and d) check for and update duplicate contact records as this is </a:t>
            </a:r>
            <a:r>
              <a:rPr lang="en-US" sz="1350" b="1" kern="100" dirty="0" err="1">
                <a:solidFill>
                  <a:srgbClr val="002060"/>
                </a:solidFill>
                <a:cs typeface="Times New Roman" panose="02020603050405020304" pitchFamily="18" charset="0"/>
                <a:sym typeface="Wingdings" panose="05000000000000000000" pitchFamily="2" charset="2"/>
              </a:rPr>
              <a:t>contact_id</a:t>
            </a:r>
            <a:r>
              <a:rPr lang="en-US" sz="1350" b="1" kern="100" dirty="0">
                <a:solidFill>
                  <a:srgbClr val="002060"/>
                </a:solidFill>
                <a:cs typeface="Times New Roman" panose="02020603050405020304" pitchFamily="18" charset="0"/>
                <a:sym typeface="Wingdings" panose="05000000000000000000" pitchFamily="2" charset="2"/>
              </a:rPr>
              <a:t> based</a:t>
            </a:r>
            <a:r>
              <a:rPr lang="en-US" sz="1350" kern="100" dirty="0">
                <a:solidFill>
                  <a:srgbClr val="002060"/>
                </a:solidFill>
                <a:cs typeface="Times New Roman" panose="02020603050405020304" pitchFamily="18" charset="0"/>
                <a:sym typeface="Wingdings" panose="05000000000000000000" pitchFamily="2" charset="2"/>
              </a:rPr>
              <a:t>. </a:t>
            </a:r>
          </a:p>
          <a:p>
            <a:pPr marL="800100" lvl="1" indent="-342900" defTabSz="868680">
              <a:lnSpc>
                <a:spcPct val="100000"/>
              </a:lnSpc>
              <a:spcBef>
                <a:spcPts val="0"/>
              </a:spcBef>
              <a:buFont typeface="+mj-lt"/>
              <a:buAutoNum type="arabicPeriod"/>
            </a:pPr>
            <a:r>
              <a:rPr lang="en-US" sz="1350" b="1" kern="100" dirty="0" err="1">
                <a:solidFill>
                  <a:srgbClr val="002060"/>
                </a:solidFill>
                <a:cs typeface="Times New Roman" panose="02020603050405020304" pitchFamily="18" charset="0"/>
              </a:rPr>
              <a:t>no_ai</a:t>
            </a:r>
            <a:r>
              <a:rPr lang="en-US" sz="1350" b="1" kern="100" dirty="0">
                <a:solidFill>
                  <a:srgbClr val="002060"/>
                </a:solidFill>
                <a:cs typeface="Times New Roman" panose="02020603050405020304" pitchFamily="18" charset="0"/>
              </a:rPr>
              <a:t> </a:t>
            </a:r>
            <a:r>
              <a:rPr lang="en-US" sz="1350" kern="100" dirty="0">
                <a:solidFill>
                  <a:srgbClr val="002060"/>
                </a:solidFill>
                <a:cs typeface="Times New Roman" panose="02020603050405020304" pitchFamily="18" charset="0"/>
              </a:rPr>
              <a:t>= do not use AI with this contact </a:t>
            </a:r>
            <a:r>
              <a:rPr lang="en-US" sz="1350" kern="100" dirty="0">
                <a:solidFill>
                  <a:srgbClr val="002060"/>
                </a:solidFill>
                <a:cs typeface="Times New Roman" panose="02020603050405020304" pitchFamily="18" charset="0"/>
                <a:sym typeface="Wingdings" panose="05000000000000000000" pitchFamily="2" charset="2"/>
              </a:rPr>
              <a:t> apply “Never Call with AI Sales Assistant” contact group  remove from journey</a:t>
            </a:r>
            <a:endParaRPr lang="en-US" sz="1350" kern="100" dirty="0">
              <a:solidFill>
                <a:srgbClr val="002060"/>
              </a:solidFill>
              <a:cs typeface="Times New Roman" panose="02020603050405020304" pitchFamily="18" charset="0"/>
            </a:endParaRPr>
          </a:p>
          <a:p>
            <a:pPr marL="800100" lvl="1" indent="-342900" defTabSz="868680">
              <a:lnSpc>
                <a:spcPct val="100000"/>
              </a:lnSpc>
              <a:spcBef>
                <a:spcPts val="0"/>
              </a:spcBef>
              <a:buFont typeface="+mj-lt"/>
              <a:buAutoNum type="arabicPeriod"/>
            </a:pPr>
            <a:r>
              <a:rPr lang="en-US" sz="1350" b="1" kern="100" dirty="0" err="1">
                <a:solidFill>
                  <a:srgbClr val="002060"/>
                </a:solidFill>
                <a:cs typeface="Times New Roman" panose="02020603050405020304" pitchFamily="18" charset="0"/>
              </a:rPr>
              <a:t>upset_angry</a:t>
            </a:r>
            <a:r>
              <a:rPr lang="en-US" sz="1350" kern="100" dirty="0">
                <a:solidFill>
                  <a:srgbClr val="002060"/>
                </a:solidFill>
                <a:cs typeface="Times New Roman" panose="02020603050405020304" pitchFamily="18" charset="0"/>
              </a:rPr>
              <a:t> = send a User Notification to the Contact Owner with next steps such as reviewing the call and identifying whether a personal check in would address the negative interaction </a:t>
            </a:r>
            <a:r>
              <a:rPr lang="en-US" sz="1350" kern="100" dirty="0">
                <a:solidFill>
                  <a:srgbClr val="002060"/>
                </a:solidFill>
                <a:cs typeface="Times New Roman" panose="02020603050405020304" pitchFamily="18" charset="0"/>
                <a:sym typeface="Wingdings" panose="05000000000000000000" pitchFamily="2" charset="2"/>
              </a:rPr>
              <a:t> remove from journey</a:t>
            </a:r>
            <a:endParaRPr lang="en-US" sz="1350" kern="100" dirty="0">
              <a:solidFill>
                <a:srgbClr val="002060"/>
              </a:solidFill>
              <a:cs typeface="Times New Roman" panose="02020603050405020304" pitchFamily="18" charset="0"/>
            </a:endParaRPr>
          </a:p>
          <a:p>
            <a:pPr marL="1188720" lvl="2" indent="-274320" defTabSz="868680">
              <a:lnSpc>
                <a:spcPct val="100000"/>
              </a:lnSpc>
              <a:spcBef>
                <a:spcPts val="0"/>
              </a:spcBef>
              <a:buFont typeface="Wingdings" pitchFamily="2" charset="2"/>
              <a:buChar char="Ø"/>
            </a:pPr>
            <a:r>
              <a:rPr lang="en-US" sz="1350" kern="100" dirty="0">
                <a:solidFill>
                  <a:srgbClr val="002060"/>
                </a:solidFill>
                <a:cs typeface="Times New Roman" panose="02020603050405020304" pitchFamily="18" charset="0"/>
              </a:rPr>
              <a:t>If your organization would like to formalize an outreach path for each “</a:t>
            </a:r>
            <a:r>
              <a:rPr lang="en-US" sz="1350" kern="100" dirty="0" err="1">
                <a:solidFill>
                  <a:srgbClr val="002060"/>
                </a:solidFill>
                <a:cs typeface="Times New Roman" panose="02020603050405020304" pitchFamily="18" charset="0"/>
              </a:rPr>
              <a:t>upset_angry</a:t>
            </a:r>
            <a:r>
              <a:rPr lang="en-US" sz="1350" kern="100" dirty="0">
                <a:solidFill>
                  <a:srgbClr val="002060"/>
                </a:solidFill>
                <a:cs typeface="Times New Roman" panose="02020603050405020304" pitchFamily="18" charset="0"/>
              </a:rPr>
              <a:t>” Insight Attribute received, add this condition after each applicable step in the “Stop Calling” path. For example, add the Insight Value condition after both Yes and No paths for “No AI”.</a:t>
            </a:r>
          </a:p>
          <a:p>
            <a:pPr marL="800100" lvl="1" indent="-342900" defTabSz="868680">
              <a:lnSpc>
                <a:spcPct val="100000"/>
              </a:lnSpc>
              <a:spcBef>
                <a:spcPts val="0"/>
              </a:spcBef>
              <a:buFont typeface="+mj-lt"/>
              <a:buAutoNum type="arabicPeriod"/>
            </a:pPr>
            <a:r>
              <a:rPr lang="en-US" sz="1350" b="1" kern="100" dirty="0" err="1">
                <a:solidFill>
                  <a:srgbClr val="002060"/>
                </a:solidFill>
                <a:cs typeface="Times New Roman" panose="02020603050405020304" pitchFamily="18" charset="0"/>
              </a:rPr>
              <a:t>not_interested</a:t>
            </a:r>
            <a:r>
              <a:rPr lang="en-US" sz="1350" b="1" kern="100" dirty="0">
                <a:solidFill>
                  <a:srgbClr val="002060"/>
                </a:solidFill>
                <a:cs typeface="Times New Roman" panose="02020603050405020304" pitchFamily="18" charset="0"/>
              </a:rPr>
              <a:t> </a:t>
            </a:r>
            <a:r>
              <a:rPr lang="en-US" sz="1350" kern="100" dirty="0">
                <a:solidFill>
                  <a:srgbClr val="002060"/>
                </a:solidFill>
                <a:cs typeface="Times New Roman" panose="02020603050405020304" pitchFamily="18" charset="0"/>
              </a:rPr>
              <a:t>= the contact is not interested at this time </a:t>
            </a:r>
            <a:r>
              <a:rPr lang="en-US" sz="1350" kern="100" dirty="0">
                <a:solidFill>
                  <a:srgbClr val="002060"/>
                </a:solidFill>
                <a:cs typeface="Times New Roman" panose="02020603050405020304" pitchFamily="18" charset="0"/>
                <a:sym typeface="Wingdings" panose="05000000000000000000" pitchFamily="2" charset="2"/>
              </a:rPr>
              <a:t> send user notification  remove from journey</a:t>
            </a:r>
          </a:p>
          <a:p>
            <a:pPr marL="1188720" lvl="2" indent="-274320" defTabSz="868680">
              <a:lnSpc>
                <a:spcPct val="100000"/>
              </a:lnSpc>
              <a:spcBef>
                <a:spcPts val="0"/>
              </a:spcBef>
              <a:buFont typeface="Wingdings" pitchFamily="2" charset="2"/>
              <a:buChar char="Ø"/>
            </a:pPr>
            <a:r>
              <a:rPr lang="en-US" sz="1350" kern="100" dirty="0">
                <a:solidFill>
                  <a:srgbClr val="002060"/>
                </a:solidFill>
                <a:cs typeface="Times New Roman" panose="02020603050405020304" pitchFamily="18" charset="0"/>
                <a:sym typeface="Wingdings" panose="05000000000000000000" pitchFamily="2" charset="2"/>
              </a:rPr>
              <a:t>Your organization may determine that this means the contact is not interested in the specific topic and should be added to the appropriate group. A user notification may be helpful</a:t>
            </a:r>
          </a:p>
          <a:p>
            <a:pPr marL="274320" indent="-274320" defTabSz="868680">
              <a:lnSpc>
                <a:spcPct val="100000"/>
              </a:lnSpc>
              <a:spcBef>
                <a:spcPts val="0"/>
              </a:spcBef>
              <a:buFont typeface="Wingdings" pitchFamily="2" charset="2"/>
              <a:buChar char="Ø"/>
            </a:pPr>
            <a:r>
              <a:rPr lang="en-US" sz="1350" kern="100" dirty="0">
                <a:solidFill>
                  <a:srgbClr val="002060"/>
                </a:solidFill>
                <a:cs typeface="Times New Roman" panose="02020603050405020304" pitchFamily="18" charset="0"/>
              </a:rPr>
              <a:t>Adjust </a:t>
            </a:r>
            <a:r>
              <a:rPr lang="en-US" sz="1350" b="1" kern="100" dirty="0">
                <a:solidFill>
                  <a:srgbClr val="002060"/>
                </a:solidFill>
                <a:cs typeface="Times New Roman" panose="02020603050405020304" pitchFamily="18" charset="0"/>
              </a:rPr>
              <a:t>User Notifications </a:t>
            </a:r>
            <a:r>
              <a:rPr lang="en-US" sz="1350" kern="100" dirty="0">
                <a:solidFill>
                  <a:srgbClr val="002060"/>
                </a:solidFill>
                <a:cs typeface="Times New Roman" panose="02020603050405020304" pitchFamily="18" charset="0"/>
              </a:rPr>
              <a:t>for each </a:t>
            </a:r>
            <a:r>
              <a:rPr lang="en-US" sz="1350" b="1" kern="100" dirty="0">
                <a:solidFill>
                  <a:srgbClr val="002060"/>
                </a:solidFill>
                <a:cs typeface="Times New Roman" panose="02020603050405020304" pitchFamily="18" charset="0"/>
              </a:rPr>
              <a:t>Outcome Attribute </a:t>
            </a:r>
            <a:r>
              <a:rPr lang="en-US" sz="1350" kern="100" dirty="0">
                <a:solidFill>
                  <a:srgbClr val="002060"/>
                </a:solidFill>
                <a:cs typeface="Times New Roman" panose="02020603050405020304" pitchFamily="18" charset="0"/>
              </a:rPr>
              <a:t>to include your organization’s preferred actions. You may </a:t>
            </a:r>
            <a:r>
              <a:rPr lang="en-US" sz="1350" b="1" kern="100" dirty="0">
                <a:solidFill>
                  <a:srgbClr val="002060"/>
                </a:solidFill>
                <a:cs typeface="Times New Roman" panose="02020603050405020304" pitchFamily="18" charset="0"/>
              </a:rPr>
              <a:t>consider adding an Admin User Notification </a:t>
            </a:r>
            <a:r>
              <a:rPr lang="en-US" sz="1350" kern="100" dirty="0">
                <a:solidFill>
                  <a:srgbClr val="002060"/>
                </a:solidFill>
                <a:cs typeface="Times New Roman" panose="02020603050405020304" pitchFamily="18" charset="0"/>
              </a:rPr>
              <a:t>for specific attributes like “</a:t>
            </a:r>
            <a:r>
              <a:rPr lang="en-US" sz="1350" kern="100" dirty="0" err="1">
                <a:solidFill>
                  <a:srgbClr val="002060"/>
                </a:solidFill>
                <a:cs typeface="Times New Roman" panose="02020603050405020304" pitchFamily="18" charset="0"/>
              </a:rPr>
              <a:t>upset_angry</a:t>
            </a:r>
            <a:r>
              <a:rPr lang="en-US" sz="1350" kern="100" dirty="0">
                <a:solidFill>
                  <a:srgbClr val="002060"/>
                </a:solidFill>
                <a:cs typeface="Times New Roman" panose="02020603050405020304" pitchFamily="18" charset="0"/>
              </a:rPr>
              <a:t>” or “</a:t>
            </a:r>
            <a:r>
              <a:rPr lang="en-US" sz="1350" kern="100" dirty="0" err="1">
                <a:solidFill>
                  <a:srgbClr val="002060"/>
                </a:solidFill>
                <a:cs typeface="Times New Roman" panose="02020603050405020304" pitchFamily="18" charset="0"/>
              </a:rPr>
              <a:t>do_not_contact_again</a:t>
            </a:r>
            <a:r>
              <a:rPr lang="en-US" sz="1350" kern="100" dirty="0">
                <a:solidFill>
                  <a:srgbClr val="002060"/>
                </a:solidFill>
                <a:cs typeface="Times New Roman" panose="02020603050405020304" pitchFamily="18" charset="0"/>
              </a:rPr>
              <a:t>” with additional tasks. </a:t>
            </a:r>
          </a:p>
          <a:p>
            <a:pPr marL="274320" indent="-274320" defTabSz="868680">
              <a:lnSpc>
                <a:spcPct val="100000"/>
              </a:lnSpc>
              <a:spcBef>
                <a:spcPts val="0"/>
              </a:spcBef>
              <a:buFont typeface="Wingdings" pitchFamily="2" charset="2"/>
              <a:buChar char="Ø"/>
            </a:pPr>
            <a:endParaRPr lang="en-US" sz="1350" kern="100" dirty="0">
              <a:solidFill>
                <a:srgbClr val="002060"/>
              </a:solidFill>
              <a:cs typeface="Times New Roman" panose="02020603050405020304" pitchFamily="18" charset="0"/>
            </a:endParaRPr>
          </a:p>
        </p:txBody>
      </p:sp>
      <p:pic>
        <p:nvPicPr>
          <p:cNvPr id="2" name="Picture 1" descr="A blue letter t on a black background&#10;&#10;Description automatically generated">
            <a:extLst>
              <a:ext uri="{FF2B5EF4-FFF2-40B4-BE49-F238E27FC236}">
                <a16:creationId xmlns:a16="http://schemas.microsoft.com/office/drawing/2014/main" id="{7139BAE5-8970-4366-BB78-7E8C4CCC779F}"/>
              </a:ext>
            </a:extLst>
          </p:cNvPr>
          <p:cNvPicPr>
            <a:picLocks noChangeAspect="1"/>
          </p:cNvPicPr>
          <p:nvPr/>
        </p:nvPicPr>
        <p:blipFill>
          <a:blip r:embed="rId3"/>
          <a:stretch>
            <a:fillRect/>
          </a:stretch>
        </p:blipFill>
        <p:spPr>
          <a:xfrm>
            <a:off x="8791614" y="252907"/>
            <a:ext cx="3177445" cy="259695"/>
          </a:xfrm>
          <a:prstGeom prst="rect">
            <a:avLst/>
          </a:prstGeom>
        </p:spPr>
      </p:pic>
      <p:sp>
        <p:nvSpPr>
          <p:cNvPr id="5" name="Text Placeholder 1">
            <a:extLst>
              <a:ext uri="{FF2B5EF4-FFF2-40B4-BE49-F238E27FC236}">
                <a16:creationId xmlns:a16="http://schemas.microsoft.com/office/drawing/2014/main" id="{C11C636E-F573-23EF-6B57-524823929E77}"/>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“Stop Calling” Offramp Configuration</a:t>
            </a:r>
          </a:p>
        </p:txBody>
      </p:sp>
      <p:pic>
        <p:nvPicPr>
          <p:cNvPr id="7" name="Picture 6">
            <a:extLst>
              <a:ext uri="{FF2B5EF4-FFF2-40B4-BE49-F238E27FC236}">
                <a16:creationId xmlns:a16="http://schemas.microsoft.com/office/drawing/2014/main" id="{62ED6057-033F-2A15-786C-B01A45F574CD}"/>
              </a:ext>
            </a:extLst>
          </p:cNvPr>
          <p:cNvPicPr>
            <a:picLocks noChangeAspect="1"/>
          </p:cNvPicPr>
          <p:nvPr/>
        </p:nvPicPr>
        <p:blipFill>
          <a:blip r:embed="rId4"/>
          <a:srcRect/>
          <a:stretch/>
        </p:blipFill>
        <p:spPr>
          <a:xfrm>
            <a:off x="2316908" y="736668"/>
            <a:ext cx="7558184" cy="171119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606304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0B87CC-2529-DA32-8C67-D22FB0E05119}"/>
            </a:ext>
          </a:extLst>
        </p:cNvPr>
        <p:cNvGrpSpPr/>
        <p:nvPr/>
      </p:nvGrpSpPr>
      <p:grpSpPr>
        <a:xfrm>
          <a:off x="0" y="0"/>
          <a:ext cx="0" cy="0"/>
          <a:chOff x="0" y="0"/>
          <a:chExt cx="0" cy="0"/>
        </a:xfrm>
      </p:grpSpPr>
      <p:sp>
        <p:nvSpPr>
          <p:cNvPr id="3" name="Text Placeholder 3">
            <a:extLst>
              <a:ext uri="{FF2B5EF4-FFF2-40B4-BE49-F238E27FC236}">
                <a16:creationId xmlns:a16="http://schemas.microsoft.com/office/drawing/2014/main" id="{782A0A30-03B2-1C30-4EEB-CED1E1CE4E1C}"/>
              </a:ext>
            </a:extLst>
          </p:cNvPr>
          <p:cNvSpPr txBox="1">
            <a:spLocks/>
          </p:cNvSpPr>
          <p:nvPr/>
        </p:nvSpPr>
        <p:spPr>
          <a:xfrm>
            <a:off x="515968" y="4517162"/>
            <a:ext cx="10975430" cy="2212508"/>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lnSpc>
                <a:spcPct val="100000"/>
              </a:lnSpc>
              <a:spcBef>
                <a:spcPts val="0"/>
              </a:spcBef>
            </a:pPr>
            <a:r>
              <a:rPr lang="en-US" sz="1400" b="1" kern="100" dirty="0">
                <a:solidFill>
                  <a:srgbClr val="002060"/>
                </a:solidFill>
                <a:cs typeface="Times New Roman" panose="02020603050405020304" pitchFamily="18" charset="0"/>
              </a:rPr>
              <a:t>User Initiated</a:t>
            </a:r>
            <a:r>
              <a:rPr lang="en-US" sz="1400" b="1" i="0" kern="100" dirty="0">
                <a:solidFill>
                  <a:srgbClr val="002060"/>
                </a:solidFill>
                <a:effectLst/>
                <a:latin typeface="+mn-lt"/>
                <a:ea typeface="+mn-ea"/>
                <a:cs typeface="Times New Roman" panose="02020603050405020304" pitchFamily="18" charset="0"/>
              </a:rPr>
              <a:t> Offramp Notes:</a:t>
            </a:r>
          </a:p>
          <a:p>
            <a:pPr marL="274320" indent="-274320" defTabSz="868680">
              <a:lnSpc>
                <a:spcPct val="100000"/>
              </a:lnSpc>
              <a:spcBef>
                <a:spcPts val="0"/>
              </a:spcBef>
              <a:buFont typeface="Wingdings" pitchFamily="2" charset="2"/>
              <a:buChar char="Ø"/>
            </a:pPr>
            <a:r>
              <a:rPr lang="en-US" sz="1350" kern="100" dirty="0">
                <a:solidFill>
                  <a:srgbClr val="002060"/>
                </a:solidFill>
                <a:cs typeface="Times New Roman" panose="02020603050405020304" pitchFamily="18" charset="0"/>
              </a:rPr>
              <a:t>Group offramp – “Stop AI Sales Assistant”</a:t>
            </a:r>
          </a:p>
          <a:p>
            <a:pPr marL="731520" lvl="1" indent="-274320" defTabSz="868680">
              <a:lnSpc>
                <a:spcPct val="100000"/>
              </a:lnSpc>
              <a:spcBef>
                <a:spcPts val="0"/>
              </a:spcBef>
              <a:buFont typeface="Wingdings" pitchFamily="2" charset="2"/>
              <a:buChar char="Ø"/>
            </a:pPr>
            <a:r>
              <a:rPr lang="en-US" sz="1350" kern="100" dirty="0">
                <a:solidFill>
                  <a:srgbClr val="002060"/>
                </a:solidFill>
                <a:cs typeface="Times New Roman" panose="02020603050405020304" pitchFamily="18" charset="0"/>
              </a:rPr>
              <a:t>Primarily intended for </a:t>
            </a:r>
            <a:r>
              <a:rPr lang="en-US" sz="1350" b="1" kern="100" dirty="0">
                <a:solidFill>
                  <a:srgbClr val="002060"/>
                </a:solidFill>
                <a:cs typeface="Times New Roman" panose="02020603050405020304" pitchFamily="18" charset="0"/>
              </a:rPr>
              <a:t>mass removal of contacts </a:t>
            </a:r>
            <a:r>
              <a:rPr lang="en-US" sz="1350" kern="100" dirty="0">
                <a:solidFill>
                  <a:srgbClr val="002060"/>
                </a:solidFill>
                <a:cs typeface="Times New Roman" panose="02020603050405020304" pitchFamily="18" charset="0"/>
              </a:rPr>
              <a:t>for reasons such as deactivated users</a:t>
            </a:r>
          </a:p>
          <a:p>
            <a:pPr marL="731520" lvl="1" indent="-274320" defTabSz="868680">
              <a:lnSpc>
                <a:spcPct val="100000"/>
              </a:lnSpc>
              <a:spcBef>
                <a:spcPts val="0"/>
              </a:spcBef>
              <a:buFont typeface="Wingdings" pitchFamily="2" charset="2"/>
              <a:buChar char="Ø"/>
            </a:pPr>
            <a:r>
              <a:rPr lang="en-US" sz="1350" b="0" i="0" kern="100" dirty="0">
                <a:solidFill>
                  <a:srgbClr val="002060"/>
                </a:solidFill>
                <a:effectLst/>
                <a:latin typeface="+mn-lt"/>
                <a:ea typeface="+mn-ea"/>
                <a:cs typeface="Times New Roman" panose="02020603050405020304" pitchFamily="18" charset="0"/>
              </a:rPr>
              <a:t>Contacts can be added to the group individually, added via API/import, or through the Pipeline View for Working Leads</a:t>
            </a:r>
          </a:p>
          <a:p>
            <a:pPr marL="274320" indent="-274320" defTabSz="868680">
              <a:lnSpc>
                <a:spcPct val="100000"/>
              </a:lnSpc>
              <a:spcBef>
                <a:spcPts val="0"/>
              </a:spcBef>
              <a:buFont typeface="Wingdings" pitchFamily="2" charset="2"/>
              <a:buChar char="Ø"/>
            </a:pPr>
            <a:r>
              <a:rPr lang="en-US" sz="1350" kern="100" dirty="0">
                <a:solidFill>
                  <a:srgbClr val="002060"/>
                </a:solidFill>
                <a:cs typeface="Times New Roman" panose="02020603050405020304" pitchFamily="18" charset="0"/>
              </a:rPr>
              <a:t>Admins should </a:t>
            </a:r>
            <a:r>
              <a:rPr lang="en-US" sz="1350" b="1" kern="100" dirty="0">
                <a:solidFill>
                  <a:srgbClr val="002060"/>
                </a:solidFill>
                <a:cs typeface="Times New Roman" panose="02020603050405020304" pitchFamily="18" charset="0"/>
              </a:rPr>
              <a:t>create Outcomes </a:t>
            </a:r>
            <a:r>
              <a:rPr lang="en-US" sz="1350" kern="100" dirty="0">
                <a:solidFill>
                  <a:srgbClr val="002060"/>
                </a:solidFill>
                <a:cs typeface="Times New Roman" panose="02020603050405020304" pitchFamily="18" charset="0"/>
              </a:rPr>
              <a:t>for each of the following </a:t>
            </a:r>
            <a:r>
              <a:rPr lang="en-US" sz="1350" b="1" kern="100" dirty="0">
                <a:solidFill>
                  <a:srgbClr val="002060"/>
                </a:solidFill>
                <a:cs typeface="Times New Roman" panose="02020603050405020304" pitchFamily="18" charset="0"/>
              </a:rPr>
              <a:t>user-initiated offramps.</a:t>
            </a:r>
            <a:r>
              <a:rPr lang="en-US" sz="1350" kern="100" dirty="0">
                <a:solidFill>
                  <a:srgbClr val="002060"/>
                </a:solidFill>
                <a:cs typeface="Times New Roman" panose="02020603050405020304" pitchFamily="18" charset="0"/>
              </a:rPr>
              <a:t> Users should apply these outcomes when they learn through direct contact (phone call, text, email, in-person) that someone wants to opt out or modify their AI calling preferences.</a:t>
            </a:r>
            <a:endParaRPr lang="en-US" sz="1350" b="0" i="0" kern="100" dirty="0">
              <a:solidFill>
                <a:srgbClr val="002060"/>
              </a:solidFill>
              <a:effectLst/>
              <a:latin typeface="+mn-lt"/>
              <a:ea typeface="+mn-ea"/>
              <a:cs typeface="Times New Roman" panose="02020603050405020304" pitchFamily="18" charset="0"/>
            </a:endParaRPr>
          </a:p>
          <a:p>
            <a:pPr marL="731520" lvl="1" indent="-274320" defTabSz="868680">
              <a:lnSpc>
                <a:spcPct val="100000"/>
              </a:lnSpc>
              <a:spcBef>
                <a:spcPts val="0"/>
              </a:spcBef>
              <a:buFont typeface="Wingdings" pitchFamily="2" charset="2"/>
              <a:buChar char="Ø"/>
            </a:pPr>
            <a:r>
              <a:rPr lang="en-US" sz="1350" kern="100" dirty="0">
                <a:solidFill>
                  <a:srgbClr val="002060"/>
                </a:solidFill>
                <a:cs typeface="Times New Roman" panose="02020603050405020304" pitchFamily="18" charset="0"/>
              </a:rPr>
              <a:t>Never Call with AI Sales Assistant </a:t>
            </a:r>
            <a:r>
              <a:rPr lang="en-US" sz="1350" kern="100" dirty="0">
                <a:solidFill>
                  <a:srgbClr val="002060"/>
                </a:solidFill>
                <a:cs typeface="Times New Roman" panose="02020603050405020304" pitchFamily="18" charset="0"/>
                <a:sym typeface="Wingdings" panose="05000000000000000000" pitchFamily="2" charset="2"/>
              </a:rPr>
              <a:t> intended to remove contacts from </a:t>
            </a:r>
            <a:r>
              <a:rPr lang="en-US" sz="1350" b="1" kern="100" dirty="0">
                <a:solidFill>
                  <a:srgbClr val="002060"/>
                </a:solidFill>
                <a:cs typeface="Times New Roman" panose="02020603050405020304" pitchFamily="18" charset="0"/>
                <a:sym typeface="Wingdings" panose="05000000000000000000" pitchFamily="2" charset="2"/>
              </a:rPr>
              <a:t>all</a:t>
            </a:r>
            <a:r>
              <a:rPr lang="en-US" sz="1350" kern="100" dirty="0">
                <a:solidFill>
                  <a:srgbClr val="002060"/>
                </a:solidFill>
                <a:cs typeface="Times New Roman" panose="02020603050405020304" pitchFamily="18" charset="0"/>
                <a:sym typeface="Wingdings" panose="05000000000000000000" pitchFamily="2" charset="2"/>
              </a:rPr>
              <a:t> current and future AI Sales Assistant campaigns</a:t>
            </a:r>
            <a:endParaRPr lang="en-US" sz="1350" kern="100" dirty="0">
              <a:solidFill>
                <a:srgbClr val="002060"/>
              </a:solidFill>
              <a:cs typeface="Times New Roman" panose="02020603050405020304" pitchFamily="18" charset="0"/>
            </a:endParaRPr>
          </a:p>
          <a:p>
            <a:pPr marL="731520" lvl="1" indent="-274320" defTabSz="868680">
              <a:lnSpc>
                <a:spcPct val="100000"/>
              </a:lnSpc>
              <a:spcBef>
                <a:spcPts val="0"/>
              </a:spcBef>
              <a:buFont typeface="Wingdings" pitchFamily="2" charset="2"/>
              <a:buChar char="Ø"/>
            </a:pPr>
            <a:r>
              <a:rPr lang="en-US" sz="1350" kern="100" dirty="0">
                <a:solidFill>
                  <a:srgbClr val="002060"/>
                </a:solidFill>
                <a:cs typeface="Times New Roman" panose="02020603050405020304" pitchFamily="18" charset="0"/>
              </a:rPr>
              <a:t>Never Call for X Alert </a:t>
            </a:r>
            <a:r>
              <a:rPr lang="en-US" sz="1350" kern="100" dirty="0">
                <a:solidFill>
                  <a:srgbClr val="002060"/>
                </a:solidFill>
                <a:cs typeface="Times New Roman" panose="02020603050405020304" pitchFamily="18" charset="0"/>
                <a:sym typeface="Wingdings" panose="05000000000000000000" pitchFamily="2" charset="2"/>
              </a:rPr>
              <a:t> intended to remove contacts from current and future </a:t>
            </a:r>
            <a:r>
              <a:rPr lang="en-US" sz="1350" b="1" kern="100" dirty="0">
                <a:solidFill>
                  <a:srgbClr val="002060"/>
                </a:solidFill>
                <a:cs typeface="Times New Roman" panose="02020603050405020304" pitchFamily="18" charset="0"/>
                <a:sym typeface="Wingdings" panose="05000000000000000000" pitchFamily="2" charset="2"/>
              </a:rPr>
              <a:t>specific</a:t>
            </a:r>
            <a:r>
              <a:rPr lang="en-US" sz="1350" kern="100" dirty="0">
                <a:solidFill>
                  <a:srgbClr val="002060"/>
                </a:solidFill>
                <a:cs typeface="Times New Roman" panose="02020603050405020304" pitchFamily="18" charset="0"/>
                <a:sym typeface="Wingdings" panose="05000000000000000000" pitchFamily="2" charset="2"/>
              </a:rPr>
              <a:t> AI Sales Assistant campaigns</a:t>
            </a:r>
            <a:endParaRPr lang="en-US" sz="1350" kern="100" dirty="0">
              <a:solidFill>
                <a:srgbClr val="002060"/>
              </a:solidFill>
              <a:cs typeface="Times New Roman" panose="02020603050405020304" pitchFamily="18" charset="0"/>
            </a:endParaRPr>
          </a:p>
          <a:p>
            <a:pPr marL="731520" lvl="1" indent="-274320" defTabSz="868680">
              <a:lnSpc>
                <a:spcPct val="100000"/>
              </a:lnSpc>
              <a:spcBef>
                <a:spcPts val="0"/>
              </a:spcBef>
              <a:buFont typeface="Wingdings" pitchFamily="2" charset="2"/>
              <a:buChar char="Ø"/>
            </a:pPr>
            <a:r>
              <a:rPr lang="en-US" sz="1350" kern="100" dirty="0">
                <a:solidFill>
                  <a:srgbClr val="002060"/>
                </a:solidFill>
                <a:cs typeface="Times New Roman" panose="02020603050405020304" pitchFamily="18" charset="0"/>
              </a:rPr>
              <a:t>Stop Calling – Interested </a:t>
            </a:r>
            <a:r>
              <a:rPr lang="en-US" sz="1350" kern="100" dirty="0">
                <a:solidFill>
                  <a:srgbClr val="002060"/>
                </a:solidFill>
                <a:cs typeface="Times New Roman" panose="02020603050405020304" pitchFamily="18" charset="0"/>
                <a:sym typeface="Wingdings" panose="05000000000000000000" pitchFamily="2" charset="2"/>
              </a:rPr>
              <a:t> intended to remove </a:t>
            </a:r>
            <a:r>
              <a:rPr lang="en-US" sz="1350" b="1" kern="100" dirty="0">
                <a:solidFill>
                  <a:srgbClr val="002060"/>
                </a:solidFill>
                <a:cs typeface="Times New Roman" panose="02020603050405020304" pitchFamily="18" charset="0"/>
                <a:sym typeface="Wingdings" panose="05000000000000000000" pitchFamily="2" charset="2"/>
              </a:rPr>
              <a:t>interested</a:t>
            </a:r>
            <a:r>
              <a:rPr lang="en-US" sz="1350" kern="100" dirty="0">
                <a:solidFill>
                  <a:srgbClr val="002060"/>
                </a:solidFill>
                <a:cs typeface="Times New Roman" panose="02020603050405020304" pitchFamily="18" charset="0"/>
                <a:sym typeface="Wingdings" panose="05000000000000000000" pitchFamily="2" charset="2"/>
              </a:rPr>
              <a:t> contacts from the campaign</a:t>
            </a:r>
            <a:endParaRPr lang="en-US" sz="1350" kern="100" dirty="0">
              <a:solidFill>
                <a:srgbClr val="002060"/>
              </a:solidFill>
              <a:cs typeface="Times New Roman" panose="02020603050405020304" pitchFamily="18" charset="0"/>
            </a:endParaRPr>
          </a:p>
          <a:p>
            <a:pPr marL="731520" lvl="1" indent="-274320" defTabSz="868680">
              <a:lnSpc>
                <a:spcPct val="100000"/>
              </a:lnSpc>
              <a:spcBef>
                <a:spcPts val="0"/>
              </a:spcBef>
              <a:buFont typeface="Wingdings" pitchFamily="2" charset="2"/>
              <a:buChar char="Ø"/>
            </a:pPr>
            <a:r>
              <a:rPr lang="en-US" sz="1350" kern="100" dirty="0">
                <a:solidFill>
                  <a:srgbClr val="002060"/>
                </a:solidFill>
                <a:cs typeface="Times New Roman" panose="02020603050405020304" pitchFamily="18" charset="0"/>
              </a:rPr>
              <a:t>Stop Calling - Not Interested </a:t>
            </a:r>
            <a:r>
              <a:rPr lang="en-US" sz="1350" kern="100" dirty="0">
                <a:solidFill>
                  <a:srgbClr val="002060"/>
                </a:solidFill>
                <a:cs typeface="Times New Roman" panose="02020603050405020304" pitchFamily="18" charset="0"/>
                <a:sym typeface="Wingdings" panose="05000000000000000000" pitchFamily="2" charset="2"/>
              </a:rPr>
              <a:t> intended to remove </a:t>
            </a:r>
            <a:r>
              <a:rPr lang="en-US" sz="1350" b="1" kern="100" dirty="0">
                <a:solidFill>
                  <a:srgbClr val="002060"/>
                </a:solidFill>
                <a:cs typeface="Times New Roman" panose="02020603050405020304" pitchFamily="18" charset="0"/>
                <a:sym typeface="Wingdings" panose="05000000000000000000" pitchFamily="2" charset="2"/>
              </a:rPr>
              <a:t>uninterested</a:t>
            </a:r>
            <a:r>
              <a:rPr lang="en-US" sz="1350" kern="100" dirty="0">
                <a:solidFill>
                  <a:srgbClr val="002060"/>
                </a:solidFill>
                <a:cs typeface="Times New Roman" panose="02020603050405020304" pitchFamily="18" charset="0"/>
                <a:sym typeface="Wingdings" panose="05000000000000000000" pitchFamily="2" charset="2"/>
              </a:rPr>
              <a:t> contacts from the campaign</a:t>
            </a:r>
            <a:endParaRPr lang="en-US" sz="1350" kern="100" dirty="0">
              <a:solidFill>
                <a:srgbClr val="002060"/>
              </a:solidFill>
              <a:cs typeface="Times New Roman" panose="02020603050405020304" pitchFamily="18" charset="0"/>
            </a:endParaRPr>
          </a:p>
        </p:txBody>
      </p:sp>
      <p:pic>
        <p:nvPicPr>
          <p:cNvPr id="2" name="Picture 1" descr="A blue letter t on a black background&#10;&#10;Description automatically generated">
            <a:extLst>
              <a:ext uri="{FF2B5EF4-FFF2-40B4-BE49-F238E27FC236}">
                <a16:creationId xmlns:a16="http://schemas.microsoft.com/office/drawing/2014/main" id="{AFAAD559-A190-E660-7014-F0177A1048EF}"/>
              </a:ext>
            </a:extLst>
          </p:cNvPr>
          <p:cNvPicPr>
            <a:picLocks noChangeAspect="1"/>
          </p:cNvPicPr>
          <p:nvPr/>
        </p:nvPicPr>
        <p:blipFill>
          <a:blip r:embed="rId3"/>
          <a:stretch>
            <a:fillRect/>
          </a:stretch>
        </p:blipFill>
        <p:spPr>
          <a:xfrm>
            <a:off x="8791614" y="252907"/>
            <a:ext cx="3177445" cy="259695"/>
          </a:xfrm>
          <a:prstGeom prst="rect">
            <a:avLst/>
          </a:prstGeom>
        </p:spPr>
      </p:pic>
      <p:pic>
        <p:nvPicPr>
          <p:cNvPr id="9" name="Picture 8">
            <a:extLst>
              <a:ext uri="{FF2B5EF4-FFF2-40B4-BE49-F238E27FC236}">
                <a16:creationId xmlns:a16="http://schemas.microsoft.com/office/drawing/2014/main" id="{78CB330C-0E31-ACA6-6F52-A3A309B1DC35}"/>
              </a:ext>
            </a:extLst>
          </p:cNvPr>
          <p:cNvPicPr>
            <a:picLocks noChangeAspect="1"/>
          </p:cNvPicPr>
          <p:nvPr/>
        </p:nvPicPr>
        <p:blipFill>
          <a:blip r:embed="rId4"/>
          <a:srcRect/>
          <a:stretch/>
        </p:blipFill>
        <p:spPr>
          <a:xfrm>
            <a:off x="515968" y="1185176"/>
            <a:ext cx="8418434" cy="1505212"/>
          </a:xfrm>
          <a:prstGeom prst="rect">
            <a:avLst/>
          </a:prstGeom>
          <a:ln>
            <a:noFill/>
          </a:ln>
          <a:effectLst>
            <a:outerShdw blurRad="190500" algn="tl" rotWithShape="0">
              <a:srgbClr val="000000">
                <a:alpha val="70000"/>
              </a:srgbClr>
            </a:outerShdw>
          </a:effectLst>
        </p:spPr>
      </p:pic>
      <p:pic>
        <p:nvPicPr>
          <p:cNvPr id="11" name="Picture 10">
            <a:extLst>
              <a:ext uri="{FF2B5EF4-FFF2-40B4-BE49-F238E27FC236}">
                <a16:creationId xmlns:a16="http://schemas.microsoft.com/office/drawing/2014/main" id="{6A8B21C0-F810-5776-E531-1CDA860EFB15}"/>
              </a:ext>
            </a:extLst>
          </p:cNvPr>
          <p:cNvPicPr>
            <a:picLocks noChangeAspect="1"/>
          </p:cNvPicPr>
          <p:nvPr/>
        </p:nvPicPr>
        <p:blipFill>
          <a:blip r:embed="rId5"/>
          <a:srcRect/>
          <a:stretch/>
        </p:blipFill>
        <p:spPr>
          <a:xfrm>
            <a:off x="515968" y="2867853"/>
            <a:ext cx="8217791" cy="1471843"/>
          </a:xfrm>
          <a:prstGeom prst="rect">
            <a:avLst/>
          </a:prstGeom>
          <a:ln>
            <a:noFill/>
          </a:ln>
          <a:effectLst>
            <a:outerShdw blurRad="190500" algn="tl" rotWithShape="0">
              <a:srgbClr val="000000">
                <a:alpha val="70000"/>
              </a:srgbClr>
            </a:outerShdw>
          </a:effectLst>
        </p:spPr>
      </p:pic>
      <p:pic>
        <p:nvPicPr>
          <p:cNvPr id="6" name="Picture 5">
            <a:extLst>
              <a:ext uri="{FF2B5EF4-FFF2-40B4-BE49-F238E27FC236}">
                <a16:creationId xmlns:a16="http://schemas.microsoft.com/office/drawing/2014/main" id="{B4CD2FD5-F555-BB50-9B34-F02DEA1DE8B8}"/>
              </a:ext>
            </a:extLst>
          </p:cNvPr>
          <p:cNvPicPr>
            <a:picLocks noChangeAspect="1"/>
          </p:cNvPicPr>
          <p:nvPr/>
        </p:nvPicPr>
        <p:blipFill>
          <a:blip r:embed="rId6"/>
          <a:stretch>
            <a:fillRect/>
          </a:stretch>
        </p:blipFill>
        <p:spPr>
          <a:xfrm>
            <a:off x="8733759" y="2237770"/>
            <a:ext cx="3177445" cy="2732008"/>
          </a:xfrm>
          <a:prstGeom prst="rect">
            <a:avLst/>
          </a:prstGeom>
          <a:ln>
            <a:noFill/>
          </a:ln>
          <a:effectLst>
            <a:outerShdw blurRad="190500" algn="tl" rotWithShape="0">
              <a:srgbClr val="000000">
                <a:alpha val="70000"/>
              </a:srgbClr>
            </a:outerShdw>
          </a:effectLst>
        </p:spPr>
      </p:pic>
      <p:sp>
        <p:nvSpPr>
          <p:cNvPr id="4" name="Text Placeholder 1">
            <a:extLst>
              <a:ext uri="{FF2B5EF4-FFF2-40B4-BE49-F238E27FC236}">
                <a16:creationId xmlns:a16="http://schemas.microsoft.com/office/drawing/2014/main" id="{17985623-8475-50CA-281C-912A6656A0C1}"/>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User Initiated Offramp Configuration</a:t>
            </a:r>
          </a:p>
        </p:txBody>
      </p:sp>
    </p:spTree>
    <p:extLst>
      <p:ext uri="{BB962C8B-B14F-4D97-AF65-F5344CB8AC3E}">
        <p14:creationId xmlns:p14="http://schemas.microsoft.com/office/powerpoint/2010/main" val="715816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3A77D3-CADA-9A89-5C8D-F457759971CA}"/>
              </a:ext>
            </a:extLst>
          </p:cNvPr>
          <p:cNvSpPr>
            <a:spLocks noGrp="1"/>
          </p:cNvSpPr>
          <p:nvPr>
            <p:ph type="body" sz="quarter" idx="10"/>
          </p:nvPr>
        </p:nvSpPr>
        <p:spPr/>
        <p:txBody>
          <a:bodyPr/>
          <a:lstStyle/>
          <a:p>
            <a:r>
              <a:rPr lang="en-US"/>
              <a:t>Credit Inquiry</a:t>
            </a:r>
          </a:p>
        </p:txBody>
      </p:sp>
      <p:sp>
        <p:nvSpPr>
          <p:cNvPr id="3" name="Text Placeholder 2">
            <a:extLst>
              <a:ext uri="{FF2B5EF4-FFF2-40B4-BE49-F238E27FC236}">
                <a16:creationId xmlns:a16="http://schemas.microsoft.com/office/drawing/2014/main" id="{A4F64292-5400-E6D5-7DC8-971BC33D42E2}"/>
              </a:ext>
            </a:extLst>
          </p:cNvPr>
          <p:cNvSpPr>
            <a:spLocks noGrp="1"/>
          </p:cNvSpPr>
          <p:nvPr>
            <p:ph type="body" sz="quarter" idx="11"/>
          </p:nvPr>
        </p:nvSpPr>
        <p:spPr/>
        <p:txBody>
          <a:bodyPr/>
          <a:lstStyle/>
          <a:p>
            <a:r>
              <a:rPr lang="en-US" dirty="0"/>
              <a:t>AI Sales Assistant Journey Overview</a:t>
            </a:r>
          </a:p>
        </p:txBody>
      </p:sp>
    </p:spTree>
    <p:extLst>
      <p:ext uri="{BB962C8B-B14F-4D97-AF65-F5344CB8AC3E}">
        <p14:creationId xmlns:p14="http://schemas.microsoft.com/office/powerpoint/2010/main" val="2813734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04D21A-812A-E74D-9084-4AF43458AEEE}"/>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87722A8-50C2-9B2F-038A-79329738C0C6}"/>
              </a:ext>
            </a:extLst>
          </p:cNvPr>
          <p:cNvSpPr>
            <a:spLocks noGrp="1"/>
          </p:cNvSpPr>
          <p:nvPr>
            <p:ph type="body" sz="quarter" idx="11"/>
          </p:nvPr>
        </p:nvSpPr>
        <p:spPr>
          <a:xfrm>
            <a:off x="1116432" y="1563843"/>
            <a:ext cx="9959137" cy="443861"/>
          </a:xfrm>
        </p:spPr>
        <p:txBody>
          <a:bodyPr/>
          <a:lstStyle/>
          <a:p>
            <a:r>
              <a:rPr lang="en-US" dirty="0"/>
              <a:t>Communication types: Voice AI, Email, SMS, and User Notifications</a:t>
            </a:r>
          </a:p>
        </p:txBody>
      </p:sp>
      <p:sp>
        <p:nvSpPr>
          <p:cNvPr id="4" name="Text Placeholder 3">
            <a:extLst>
              <a:ext uri="{FF2B5EF4-FFF2-40B4-BE49-F238E27FC236}">
                <a16:creationId xmlns:a16="http://schemas.microsoft.com/office/drawing/2014/main" id="{48017BB8-CB16-34B7-8CB1-C9FB1A2A214D}"/>
              </a:ext>
            </a:extLst>
          </p:cNvPr>
          <p:cNvSpPr>
            <a:spLocks noGrp="1"/>
          </p:cNvSpPr>
          <p:nvPr>
            <p:ph type="body" sz="quarter" idx="12"/>
          </p:nvPr>
        </p:nvSpPr>
        <p:spPr>
          <a:xfrm>
            <a:off x="1116431" y="2007704"/>
            <a:ext cx="9959138" cy="4040550"/>
          </a:xfrm>
        </p:spPr>
        <p:txBody>
          <a:bodyPr/>
          <a:lstStyle/>
          <a:p>
            <a:pPr marR="0">
              <a:lnSpc>
                <a:spcPct val="100000"/>
              </a:lnSpc>
              <a:spcBef>
                <a:spcPts val="0"/>
              </a:spcBef>
              <a:spcAft>
                <a:spcPts val="0"/>
              </a:spcAft>
            </a:pPr>
            <a:r>
              <a:rPr lang="en-US" kern="100" dirty="0">
                <a:solidFill>
                  <a:srgbClr val="002060"/>
                </a:solidFill>
                <a:ea typeface="Calibri" panose="020F0502020204030204" pitchFamily="34" charset="0"/>
                <a:cs typeface="Times New Roman" panose="02020603050405020304" pitchFamily="18" charset="0"/>
              </a:rPr>
              <a:t>Engage borrowers instantly after a credit inquiry to prevent churn and protect revenue. This journey ensures immediate engagement through the AI Sales Assistant, reinforcing loyalty and capturing opportunities before competitors do.</a:t>
            </a:r>
          </a:p>
          <a:p>
            <a:pPr marR="0">
              <a:lnSpc>
                <a:spcPct val="100000"/>
              </a:lnSpc>
              <a:spcBef>
                <a:spcPts val="0"/>
              </a:spcBef>
              <a:spcAft>
                <a:spcPts val="0"/>
              </a:spcAft>
            </a:pPr>
            <a:endParaRPr lang="en-US" kern="100" dirty="0">
              <a:solidFill>
                <a:srgbClr val="002060"/>
              </a:solidFill>
              <a:ea typeface="Calibri" panose="020F0502020204030204" pitchFamily="34" charset="0"/>
              <a:cs typeface="Times New Roman" panose="02020603050405020304" pitchFamily="18" charset="0"/>
            </a:endParaRPr>
          </a:p>
          <a:p>
            <a:pPr marR="0">
              <a:lnSpc>
                <a:spcPct val="100000"/>
              </a:lnSpc>
              <a:spcBef>
                <a:spcPts val="0"/>
              </a:spcBef>
              <a:spcAft>
                <a:spcPts val="0"/>
              </a:spcAft>
            </a:pPr>
            <a:r>
              <a:rPr lang="en-US" i="1" kern="100" dirty="0">
                <a:solidFill>
                  <a:srgbClr val="002060"/>
                </a:solidFill>
                <a:ea typeface="Calibri" panose="020F0502020204030204" pitchFamily="34" charset="0"/>
                <a:cs typeface="Times New Roman" panose="02020603050405020304" pitchFamily="18" charset="0"/>
              </a:rPr>
              <a:t>Key components</a:t>
            </a:r>
            <a:r>
              <a:rPr lang="en-US" kern="100" dirty="0">
                <a:solidFill>
                  <a:srgbClr val="002060"/>
                </a:solidFill>
                <a:ea typeface="Calibri" panose="020F0502020204030204" pitchFamily="34" charset="0"/>
                <a:cs typeface="Times New Roman" panose="02020603050405020304" pitchFamily="18" charset="0"/>
              </a:rPr>
              <a:t>: </a:t>
            </a:r>
          </a:p>
          <a:p>
            <a:pPr marL="342900" marR="0" indent="-342900">
              <a:lnSpc>
                <a:spcPct val="100000"/>
              </a:lnSpc>
              <a:spcBef>
                <a:spcPts val="0"/>
              </a:spcBef>
              <a:spcAft>
                <a:spcPts val="0"/>
              </a:spcAft>
              <a:buFont typeface="Arial" panose="020B0604020202020204" pitchFamily="34" charset="0"/>
              <a:buChar char="•"/>
            </a:pPr>
            <a:r>
              <a:rPr lang="en-US" kern="100" dirty="0">
                <a:solidFill>
                  <a:srgbClr val="002060"/>
                </a:solidFill>
                <a:ea typeface="Calibri" panose="020F0502020204030204" pitchFamily="34" charset="0"/>
                <a:cs typeface="Times New Roman" panose="02020603050405020304" pitchFamily="18" charset="0"/>
              </a:rPr>
              <a:t>Trigger: Credit Inquiry insight</a:t>
            </a:r>
          </a:p>
          <a:p>
            <a:pPr marL="342900" marR="0" indent="-342900">
              <a:lnSpc>
                <a:spcPct val="100000"/>
              </a:lnSpc>
              <a:spcBef>
                <a:spcPts val="0"/>
              </a:spcBef>
              <a:spcAft>
                <a:spcPts val="0"/>
              </a:spcAft>
              <a:buFont typeface="Arial" panose="020B0604020202020204" pitchFamily="34" charset="0"/>
              <a:buChar char="•"/>
            </a:pPr>
            <a:r>
              <a:rPr lang="en-US" kern="100" dirty="0">
                <a:solidFill>
                  <a:srgbClr val="002060"/>
                </a:solidFill>
                <a:ea typeface="Calibri" panose="020F0502020204030204" pitchFamily="34" charset="0"/>
                <a:cs typeface="Times New Roman" panose="02020603050405020304" pitchFamily="18" charset="0"/>
              </a:rPr>
              <a:t>Actions: Push contact to AI Sales Assistant for real-time call engagement</a:t>
            </a:r>
          </a:p>
          <a:p>
            <a:pPr marL="800100" lvl="1" indent="-342900">
              <a:lnSpc>
                <a:spcPct val="100000"/>
              </a:lnSpc>
              <a:spcBef>
                <a:spcPts val="0"/>
              </a:spcBef>
              <a:buFont typeface="Arial" panose="020B0604020202020204" pitchFamily="34" charset="0"/>
              <a:buChar char="•"/>
            </a:pPr>
            <a:r>
              <a:rPr lang="en-US" sz="1800" kern="100" dirty="0">
                <a:solidFill>
                  <a:srgbClr val="002060"/>
                </a:solidFill>
                <a:ea typeface="Calibri" panose="020F0502020204030204" pitchFamily="34" charset="0"/>
                <a:cs typeface="Times New Roman" panose="02020603050405020304" pitchFamily="18" charset="0"/>
              </a:rPr>
              <a:t>Additional touchpoints: email &amp; SMS introducing the assistant</a:t>
            </a:r>
          </a:p>
          <a:p>
            <a:pPr marL="342900" marR="0" indent="-342900">
              <a:lnSpc>
                <a:spcPct val="100000"/>
              </a:lnSpc>
              <a:spcBef>
                <a:spcPts val="0"/>
              </a:spcBef>
              <a:spcAft>
                <a:spcPts val="0"/>
              </a:spcAft>
              <a:buFont typeface="Arial" panose="020B0604020202020204" pitchFamily="34" charset="0"/>
              <a:buChar char="•"/>
            </a:pPr>
            <a:r>
              <a:rPr lang="en-US" kern="100" dirty="0">
                <a:solidFill>
                  <a:srgbClr val="002060"/>
                </a:solidFill>
                <a:ea typeface="Calibri" panose="020F0502020204030204" pitchFamily="34" charset="0"/>
                <a:cs typeface="Times New Roman" panose="02020603050405020304" pitchFamily="18" charset="0"/>
              </a:rPr>
              <a:t>Offramps: Appointment scheduled, live transfer, stop requests, or conversion event</a:t>
            </a:r>
          </a:p>
          <a:p>
            <a:pPr marL="800100" lvl="1" indent="-342900">
              <a:lnSpc>
                <a:spcPct val="100000"/>
              </a:lnSpc>
              <a:spcBef>
                <a:spcPts val="0"/>
              </a:spcBef>
              <a:buFont typeface="Arial" panose="020B0604020202020204" pitchFamily="34" charset="0"/>
              <a:buChar char="•"/>
            </a:pPr>
            <a:r>
              <a:rPr lang="en-US" sz="1800" kern="100" dirty="0">
                <a:solidFill>
                  <a:srgbClr val="002060"/>
                </a:solidFill>
                <a:ea typeface="Calibri" panose="020F0502020204030204" pitchFamily="34" charset="0"/>
                <a:cs typeface="Times New Roman" panose="02020603050405020304" pitchFamily="18" charset="0"/>
              </a:rPr>
              <a:t>Users can manually remove contacts using Outcomes for interested and not interested scenarios</a:t>
            </a:r>
          </a:p>
          <a:p>
            <a:pPr marL="800100" lvl="1" indent="-342900">
              <a:lnSpc>
                <a:spcPct val="100000"/>
              </a:lnSpc>
              <a:spcBef>
                <a:spcPts val="0"/>
              </a:spcBef>
              <a:buFont typeface="Arial" panose="020B0604020202020204" pitchFamily="34" charset="0"/>
              <a:buChar char="•"/>
            </a:pPr>
            <a:r>
              <a:rPr lang="en-US" sz="1800" kern="100" dirty="0">
                <a:solidFill>
                  <a:srgbClr val="002060"/>
                </a:solidFill>
                <a:ea typeface="Calibri" panose="020F0502020204030204" pitchFamily="34" charset="0"/>
                <a:cs typeface="Times New Roman" panose="02020603050405020304" pitchFamily="18" charset="0"/>
              </a:rPr>
              <a:t>Contacts added to the “Stop AI Sales Assistant” group will pass through the unsuccessful path and be removed from the calling campaign</a:t>
            </a:r>
          </a:p>
          <a:p>
            <a:pPr marL="800100" lvl="1" indent="-342900">
              <a:lnSpc>
                <a:spcPct val="100000"/>
              </a:lnSpc>
              <a:spcBef>
                <a:spcPts val="0"/>
              </a:spcBef>
              <a:buFont typeface="Arial" panose="020B0604020202020204" pitchFamily="34" charset="0"/>
              <a:buChar char="•"/>
            </a:pPr>
            <a:r>
              <a:rPr lang="en-US" sz="1800" kern="100" dirty="0">
                <a:solidFill>
                  <a:srgbClr val="002060"/>
                </a:solidFill>
                <a:ea typeface="Calibri" panose="020F0502020204030204" pitchFamily="34" charset="0"/>
                <a:cs typeface="Times New Roman" panose="02020603050405020304" pitchFamily="18" charset="0"/>
              </a:rPr>
              <a:t>Contacts who are Silenced or marked “Not OK to Call” in the platform are removed as well</a:t>
            </a:r>
          </a:p>
          <a:p>
            <a:pPr marL="342900" marR="0" indent="-342900">
              <a:lnSpc>
                <a:spcPct val="100000"/>
              </a:lnSpc>
              <a:spcBef>
                <a:spcPts val="0"/>
              </a:spcBef>
              <a:spcAft>
                <a:spcPts val="0"/>
              </a:spcAft>
              <a:buFont typeface="Arial" panose="020B0604020202020204" pitchFamily="34" charset="0"/>
              <a:buChar char="•"/>
            </a:pPr>
            <a:r>
              <a:rPr lang="en-US" kern="100" dirty="0">
                <a:solidFill>
                  <a:srgbClr val="002060"/>
                </a:solidFill>
                <a:ea typeface="Calibri" panose="020F0502020204030204" pitchFamily="34" charset="0"/>
                <a:cs typeface="Times New Roman" panose="02020603050405020304" pitchFamily="18" charset="0"/>
              </a:rPr>
              <a:t>Timing: Immediate push with configurable contact-hour controls</a:t>
            </a:r>
          </a:p>
          <a:p>
            <a:pPr marL="0" marR="0">
              <a:lnSpc>
                <a:spcPct val="100000"/>
              </a:lnSpc>
              <a:spcBef>
                <a:spcPts val="0"/>
              </a:spcBef>
              <a:spcAft>
                <a:spcPts val="0"/>
              </a:spcAft>
            </a:pPr>
            <a:endParaRPr lang="en-US" kern="100" dirty="0">
              <a:solidFill>
                <a:srgbClr val="002060"/>
              </a:solidFill>
              <a:ea typeface="Calibri" panose="020F0502020204030204" pitchFamily="34" charset="0"/>
              <a:cs typeface="Times New Roman" panose="02020603050405020304" pitchFamily="18" charset="0"/>
            </a:endParaRPr>
          </a:p>
          <a:p>
            <a:pPr>
              <a:lnSpc>
                <a:spcPct val="100000"/>
              </a:lnSpc>
              <a:spcBef>
                <a:spcPts val="0"/>
              </a:spcBef>
            </a:pPr>
            <a:r>
              <a:rPr lang="en-US" sz="1600" b="0" i="1" kern="100" dirty="0">
                <a:solidFill>
                  <a:srgbClr val="002060"/>
                </a:solidFill>
                <a:effectLst/>
                <a:latin typeface="+mn-lt"/>
                <a:ea typeface="+mn-ea"/>
                <a:cs typeface="Times New Roman" panose="02020603050405020304" pitchFamily="18" charset="0"/>
              </a:rPr>
              <a:t>*All communications should be reviewed prior to initiating the journey.</a:t>
            </a:r>
          </a:p>
        </p:txBody>
      </p:sp>
      <p:pic>
        <p:nvPicPr>
          <p:cNvPr id="5" name="Picture 4" descr="A blue letter t on a black background&#10;&#10;Description automatically generated">
            <a:extLst>
              <a:ext uri="{FF2B5EF4-FFF2-40B4-BE49-F238E27FC236}">
                <a16:creationId xmlns:a16="http://schemas.microsoft.com/office/drawing/2014/main" id="{5B0602FD-3DE3-8D81-D313-C8A91EFEF5EB}"/>
              </a:ext>
            </a:extLst>
          </p:cNvPr>
          <p:cNvPicPr>
            <a:picLocks noChangeAspect="1"/>
          </p:cNvPicPr>
          <p:nvPr/>
        </p:nvPicPr>
        <p:blipFill>
          <a:blip r:embed="rId2"/>
          <a:stretch>
            <a:fillRect/>
          </a:stretch>
        </p:blipFill>
        <p:spPr>
          <a:xfrm>
            <a:off x="8791614" y="252907"/>
            <a:ext cx="3177445" cy="259695"/>
          </a:xfrm>
          <a:prstGeom prst="rect">
            <a:avLst/>
          </a:prstGeom>
        </p:spPr>
      </p:pic>
      <p:sp>
        <p:nvSpPr>
          <p:cNvPr id="6" name="Text Placeholder 1">
            <a:extLst>
              <a:ext uri="{FF2B5EF4-FFF2-40B4-BE49-F238E27FC236}">
                <a16:creationId xmlns:a16="http://schemas.microsoft.com/office/drawing/2014/main" id="{A594762B-0266-D0A5-6B47-0F939D85A384}"/>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Credit Inquiry – Summary</a:t>
            </a:r>
          </a:p>
        </p:txBody>
      </p:sp>
    </p:spTree>
    <p:extLst>
      <p:ext uri="{BB962C8B-B14F-4D97-AF65-F5344CB8AC3E}">
        <p14:creationId xmlns:p14="http://schemas.microsoft.com/office/powerpoint/2010/main" val="34524460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Objektiv Mk2"/>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00E37A5DFA2714CB7017CAE456168A6" ma:contentTypeVersion="18" ma:contentTypeDescription="Create a new document." ma:contentTypeScope="" ma:versionID="f627139a45c00de73b807ee419fe55c3">
  <xsd:schema xmlns:xsd="http://www.w3.org/2001/XMLSchema" xmlns:xs="http://www.w3.org/2001/XMLSchema" xmlns:p="http://schemas.microsoft.com/office/2006/metadata/properties" xmlns:ns2="a0d940e6-08f7-4f55-ab22-1c60154efa17" xmlns:ns3="9d6ea532-a128-4102-90d6-037480f28622" targetNamespace="http://schemas.microsoft.com/office/2006/metadata/properties" ma:root="true" ma:fieldsID="f36a3e27314cab4147366f5647d00add" ns2:_="" ns3:_="">
    <xsd:import namespace="a0d940e6-08f7-4f55-ab22-1c60154efa17"/>
    <xsd:import namespace="9d6ea532-a128-4102-90d6-037480f2862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2:lcf76f155ced4ddcb4097134ff3c332f" minOccurs="0"/>
                <xsd:element ref="ns3:TaxCatchAll" minOccurs="0"/>
                <xsd:element ref="ns2:MediaServiceSearchProperties"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d940e6-08f7-4f55-ab22-1c60154efa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53460b82-58eb-499a-9bd2-5a0713bdb8c0"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d6ea532-a128-4102-90d6-037480f2862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3366c684-94b8-40a8-ae72-62a0fe207216}" ma:internalName="TaxCatchAll" ma:showField="CatchAllData" ma:web="9d6ea532-a128-4102-90d6-037480f2862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9d6ea532-a128-4102-90d6-037480f28622">
      <UserInfo>
        <DisplayName>Aubrey Olsen</DisplayName>
        <AccountId>120</AccountId>
        <AccountType/>
      </UserInfo>
      <UserInfo>
        <DisplayName>Michael Young II</DisplayName>
        <AccountId>1006</AccountId>
        <AccountType/>
      </UserInfo>
      <UserInfo>
        <DisplayName>Jessa Kajencki</DisplayName>
        <AccountId>121</AccountId>
        <AccountType/>
      </UserInfo>
      <UserInfo>
        <DisplayName>Bobbi Jo Dallas Card</DisplayName>
        <AccountId>537</AccountId>
        <AccountType/>
      </UserInfo>
    </SharedWithUsers>
    <lcf76f155ced4ddcb4097134ff3c332f xmlns="a0d940e6-08f7-4f55-ab22-1c60154efa17">
      <Terms xmlns="http://schemas.microsoft.com/office/infopath/2007/PartnerControls"/>
    </lcf76f155ced4ddcb4097134ff3c332f>
    <TaxCatchAll xmlns="9d6ea532-a128-4102-90d6-037480f28622" xsi:nil="true"/>
  </documentManagement>
</p:properties>
</file>

<file path=customXml/itemProps1.xml><?xml version="1.0" encoding="utf-8"?>
<ds:datastoreItem xmlns:ds="http://schemas.openxmlformats.org/officeDocument/2006/customXml" ds:itemID="{FDF1F3CE-3298-4692-8D67-FA16F456C021}">
  <ds:schemaRefs>
    <ds:schemaRef ds:uri="http://schemas.microsoft.com/sharepoint/v3/contenttype/forms"/>
  </ds:schemaRefs>
</ds:datastoreItem>
</file>

<file path=customXml/itemProps2.xml><?xml version="1.0" encoding="utf-8"?>
<ds:datastoreItem xmlns:ds="http://schemas.openxmlformats.org/officeDocument/2006/customXml" ds:itemID="{A1187762-40A8-4D00-96F8-F4EE33BB7E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d940e6-08f7-4f55-ab22-1c60154efa17"/>
    <ds:schemaRef ds:uri="9d6ea532-a128-4102-90d6-037480f286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9800FD4-94BC-49A2-82A0-99D176C54A60}">
  <ds:schemaRefs>
    <ds:schemaRef ds:uri="http://www.w3.org/XML/1998/namespace"/>
    <ds:schemaRef ds:uri="http://schemas.microsoft.com/office/2006/documentManagement/types"/>
    <ds:schemaRef ds:uri="http://schemas.microsoft.com/office/2006/metadata/properties"/>
    <ds:schemaRef ds:uri="http://schemas.microsoft.com/office/infopath/2007/PartnerControls"/>
    <ds:schemaRef ds:uri="http://purl.org/dc/dcmitype/"/>
    <ds:schemaRef ds:uri="http://purl.org/dc/elements/1.1/"/>
    <ds:schemaRef ds:uri="http://purl.org/dc/terms/"/>
    <ds:schemaRef ds:uri="http://schemas.openxmlformats.org/package/2006/metadata/core-properties"/>
    <ds:schemaRef ds:uri="9d6ea532-a128-4102-90d6-037480f28622"/>
    <ds:schemaRef ds:uri="a0d940e6-08f7-4f55-ab22-1c60154efa17"/>
  </ds:schemaRefs>
</ds:datastoreItem>
</file>

<file path=docProps/app.xml><?xml version="1.0" encoding="utf-8"?>
<Properties xmlns="http://schemas.openxmlformats.org/officeDocument/2006/extended-properties" xmlns:vt="http://schemas.openxmlformats.org/officeDocument/2006/docPropsVTypes">
  <Template/>
  <TotalTime>16352</TotalTime>
  <Words>7185</Words>
  <Application>Microsoft Office PowerPoint</Application>
  <PresentationFormat>Widescreen</PresentationFormat>
  <Paragraphs>464</Paragraphs>
  <Slides>40</Slides>
  <Notes>33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Times New Roman</vt:lpstr>
      <vt:lpstr>Wingdings</vt:lpstr>
      <vt:lpstr>Calibri</vt:lpstr>
      <vt:lpstr>Objektiv Mk2 SemiBold</vt:lpstr>
      <vt:lpstr>Barlow Medium</vt:lpstr>
      <vt:lpstr>Arial</vt:lpstr>
      <vt:lpstr>Barlow</vt:lpstr>
      <vt:lpstr>Source Sans Pro</vt:lpstr>
      <vt:lpstr>Objektiv Mk2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Payton Gabriel</dc:creator>
  <cp:lastModifiedBy>Aubrey Olsen</cp:lastModifiedBy>
  <cp:revision>3</cp:revision>
  <dcterms:created xsi:type="dcterms:W3CDTF">2021-06-10T15:34:01Z</dcterms:created>
  <dcterms:modified xsi:type="dcterms:W3CDTF">2026-04-28T18:40:31Z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0x010100B00E37A5DFA2714CB7017CAE456168A6</vt:lpwstr>
  </property>
  <property fmtid="{D5CDD505-2E9C-101B-9397-08002B2CF9AE}" pid="3" name="_dlc_DocIdItemGuid">
    <vt:lpwstr>df1906c8-c0c3-42de-b8f4-37c7d36cd389</vt:lpwstr>
  </property>
  <property fmtid="{D5CDD505-2E9C-101B-9397-08002B2CF9AE}" pid="4" name="MediaServiceImageTags">
    <vt:lpwstr/>
  </property>
  <property fmtid="{D5CDD505-2E9C-101B-9397-08002B2CF9AE}" pid="5" name="ComplianceAssetId">
    <vt:lpwstr/>
  </property>
  <property fmtid="{D5CDD505-2E9C-101B-9397-08002B2CF9AE}" pid="6" name="_ExtendedDescription">
    <vt:lpwstr/>
  </property>
  <property fmtid="{D5CDD505-2E9C-101B-9397-08002B2CF9AE}" pid="7" name="_activity">
    <vt:lpwstr>{"FileActivityType":"9","FileActivityTimeStamp":"2025-02-14T17:42:56.640Z","FileActivityUsersOnPage":[{"DisplayName":"Chad Spencer","Id":"chad.spencer@totalexpert.com"},{"DisplayName":"Michael Young II","Id":"michael.young@totalexpert.com"}],"FileActivityNavigationId":null}</vt:lpwstr>
  </property>
  <property fmtid="{D5CDD505-2E9C-101B-9397-08002B2CF9AE}" pid="8" name="TriggerFlowInfo">
    <vt:lpwstr/>
  </property>
</Properties>
</file>