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sldIdLst>
    <p:sldId id="2076137455" r:id="rId5"/>
    <p:sldId id="2076137458" r:id="rId6"/>
    <p:sldId id="2076137476" r:id="rId7"/>
    <p:sldId id="2076137475" r:id="rId8"/>
    <p:sldId id="2076137467" r:id="rId9"/>
    <p:sldId id="2076137468" r:id="rId10"/>
    <p:sldId id="2076137466" r:id="rId11"/>
    <p:sldId id="2076137484" r:id="rId12"/>
    <p:sldId id="2076137485" r:id="rId13"/>
    <p:sldId id="2076137477" r:id="rId14"/>
    <p:sldId id="2076137488" r:id="rId15"/>
    <p:sldId id="2076137481" r:id="rId16"/>
    <p:sldId id="2076137479" r:id="rId17"/>
    <p:sldId id="2076137472" r:id="rId18"/>
    <p:sldId id="2076137482" r:id="rId19"/>
    <p:sldId id="2076137483" r:id="rId20"/>
    <p:sldId id="2076137478" r:id="rId21"/>
    <p:sldId id="2076137489" r:id="rId22"/>
    <p:sldId id="2076137491" r:id="rId23"/>
    <p:sldId id="2076137480" r:id="rId24"/>
    <p:sldId id="2076137474" r:id="rId25"/>
    <p:sldId id="2076137486" r:id="rId26"/>
    <p:sldId id="2076137492" r:id="rId27"/>
  </p:sldIdLst>
  <p:sldSz cx="12192000" cy="6858000"/>
  <p:notesSz cx="6858000" cy="9144000"/>
  <p:embeddedFontLst>
    <p:embeddedFont>
      <p:font typeface="Barlow" panose="00000500000000000000" pitchFamily="2" charset="0"/>
      <p:regular r:id="rId29"/>
      <p:bold r:id="rId30"/>
      <p:italic r:id="rId31"/>
      <p:boldItalic r:id="rId32"/>
    </p:embeddedFont>
    <p:embeddedFont>
      <p:font typeface="Barlow Medium" panose="00000600000000000000" pitchFamily="2" charset="0"/>
      <p:regular r:id="rId33"/>
      <p:italic r:id="rId34"/>
    </p:embeddedFont>
    <p:embeddedFont>
      <p:font typeface="Objektiv Mk2" panose="020B0702020204020203" pitchFamily="34" charset="0"/>
      <p:regular r:id="rId35"/>
      <p:bold r:id="rId36"/>
      <p:italic r:id="rId37"/>
      <p:boldItalic r:id="rId38"/>
    </p:embeddedFont>
    <p:embeddedFont>
      <p:font typeface="Objektiv Mk2 SemiBold" panose="020B0602020204020203" pitchFamily="34" charset="0"/>
      <p:regular r:id="rId39"/>
      <p:bold r:id="rId40"/>
    </p:embeddedFont>
    <p:embeddedFont>
      <p:font typeface="Source Sans Pro" panose="020B0503030403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A26322-43BB-EFE6-B4B9-7255E7C8F0D2}" name="Samantha Thielen" initials="ST" userId="S::samantha.thielen@totalexpert.com::fdb44bd7-f4b1-441d-9bc7-3729775eb97f" providerId="AD"/>
  <p188:author id="{91B0FFF5-C630-361F-206C-8DC9BB645446}" name="J.J. Slygh" initials="JS" userId="S::jj.slygh@totalexpert.com::69b58325-1abe-43e1-91d5-f87df63db3cd" providerId="AD"/>
  <p188:author id="{043C02FF-C086-76F6-9BC1-965B71DD5E12}" name="Aubrey Olsen" initials="AO" userId="S::aubrey.olsen@totalexpert.com::408c3e31-be18-4626-a9af-ec1f5bfcad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009B77"/>
    <a:srgbClr val="00A677"/>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1396F-CA4D-4CA8-AC02-ACA86C959586}" v="5" dt="2025-10-28T16:26:59.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1"/>
    <p:restoredTop sz="94658"/>
  </p:normalViewPr>
  <p:slideViewPr>
    <p:cSldViewPr snapToGrid="0">
      <p:cViewPr varScale="1">
        <p:scale>
          <a:sx n="105" d="100"/>
          <a:sy n="105" d="100"/>
        </p:scale>
        <p:origin x="570" y="96"/>
      </p:cViewPr>
      <p:guideLst>
        <p:guide orient="horz" pos="384"/>
        <p:guide pos="3864"/>
        <p:guide pos="44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FAD87B61-D275-4C4D-B910-430706BF1181}"/>
    <pc:docChg chg="undo custSel modSld">
      <pc:chgData name="Aubrey Olsen" userId="408c3e31-be18-4626-a9af-ec1f5bfcad06" providerId="ADAL" clId="{FAD87B61-D275-4C4D-B910-430706BF1181}" dt="2025-11-04T14:51:35.835" v="385" actId="20577"/>
      <pc:docMkLst>
        <pc:docMk/>
      </pc:docMkLst>
      <pc:sldChg chg="modSp mod">
        <pc:chgData name="Aubrey Olsen" userId="408c3e31-be18-4626-a9af-ec1f5bfcad06" providerId="ADAL" clId="{FAD87B61-D275-4C4D-B910-430706BF1181}" dt="2025-11-04T14:51:35.835" v="385" actId="20577"/>
        <pc:sldMkLst>
          <pc:docMk/>
          <pc:sldMk cId="2502691790" sldId="2076137455"/>
        </pc:sldMkLst>
        <pc:spChg chg="mod">
          <ac:chgData name="Aubrey Olsen" userId="408c3e31-be18-4626-a9af-ec1f5bfcad06" providerId="ADAL" clId="{FAD87B61-D275-4C4D-B910-430706BF1181}" dt="2025-11-04T14:51:35.835" v="385" actId="20577"/>
          <ac:spMkLst>
            <pc:docMk/>
            <pc:sldMk cId="2502691790" sldId="2076137455"/>
            <ac:spMk id="3" creationId="{D1D0C212-2C65-3120-0FAF-E4A28B00A75E}"/>
          </ac:spMkLst>
        </pc:spChg>
      </pc:sldChg>
      <pc:sldChg chg="modSp mod modCm">
        <pc:chgData name="Aubrey Olsen" userId="408c3e31-be18-4626-a9af-ec1f5bfcad06" providerId="ADAL" clId="{FAD87B61-D275-4C4D-B910-430706BF1181}" dt="2025-10-29T19:33:58.165" v="328" actId="20577"/>
        <pc:sldMkLst>
          <pc:docMk/>
          <pc:sldMk cId="2829215149" sldId="2076137458"/>
        </pc:sldMkLst>
        <pc:spChg chg="mod">
          <ac:chgData name="Aubrey Olsen" userId="408c3e31-be18-4626-a9af-ec1f5bfcad06" providerId="ADAL" clId="{FAD87B61-D275-4C4D-B910-430706BF1181}" dt="2025-10-29T19:33:58.165" v="328" actId="20577"/>
          <ac:spMkLst>
            <pc:docMk/>
            <pc:sldMk cId="2829215149" sldId="2076137458"/>
            <ac:spMk id="4" creationId="{79C2D384-CBE4-5336-E128-D8E3A28CB40F}"/>
          </ac:spMkLst>
        </pc:spChg>
        <pc:extLst>
          <p:ext xmlns:p="http://schemas.openxmlformats.org/presentationml/2006/main" uri="{D6D511B9-2390-475A-947B-AFAB55BFBCF1}">
            <pc226:cmChg xmlns:pc226="http://schemas.microsoft.com/office/powerpoint/2022/06/main/command" chg="mod">
              <pc226:chgData name="Aubrey Olsen" userId="408c3e31-be18-4626-a9af-ec1f5bfcad06" providerId="ADAL" clId="{FAD87B61-D275-4C4D-B910-430706BF1181}" dt="2025-10-29T19:33:58.165" v="328" actId="20577"/>
              <pc2:cmMkLst xmlns:pc2="http://schemas.microsoft.com/office/powerpoint/2019/9/main/command">
                <pc:docMk/>
                <pc:sldMk cId="2829215149" sldId="2076137458"/>
                <pc2:cmMk id="{77A25EE9-7709-774E-8139-454400321A7B}"/>
              </pc2:cmMkLst>
            </pc226:cmChg>
          </p:ext>
        </pc:extLst>
      </pc:sldChg>
      <pc:sldChg chg="modSp mod modCm">
        <pc:chgData name="Aubrey Olsen" userId="408c3e31-be18-4626-a9af-ec1f5bfcad06" providerId="ADAL" clId="{FAD87B61-D275-4C4D-B910-430706BF1181}" dt="2025-11-04T14:50:07.800" v="377" actId="14100"/>
        <pc:sldMkLst>
          <pc:docMk/>
          <pc:sldMk cId="4000095849" sldId="2076137467"/>
        </pc:sldMkLst>
        <pc:spChg chg="mod">
          <ac:chgData name="Aubrey Olsen" userId="408c3e31-be18-4626-a9af-ec1f5bfcad06" providerId="ADAL" clId="{FAD87B61-D275-4C4D-B910-430706BF1181}" dt="2025-11-04T14:50:07.800" v="377" actId="14100"/>
          <ac:spMkLst>
            <pc:docMk/>
            <pc:sldMk cId="4000095849" sldId="2076137467"/>
            <ac:spMk id="3" creationId="{2C8BFB8C-4798-5BA8-8ECF-3049525111F5}"/>
          </ac:spMkLst>
        </pc:spChg>
        <pc:picChg chg="mod">
          <ac:chgData name="Aubrey Olsen" userId="408c3e31-be18-4626-a9af-ec1f5bfcad06" providerId="ADAL" clId="{FAD87B61-D275-4C4D-B910-430706BF1181}" dt="2025-11-04T14:50:05.239" v="376" actId="14100"/>
          <ac:picMkLst>
            <pc:docMk/>
            <pc:sldMk cId="4000095849" sldId="2076137467"/>
            <ac:picMk id="7" creationId="{50278CEF-8E11-C49D-3D26-CAE56E7845CE}"/>
          </ac:picMkLst>
        </pc:picChg>
        <pc:extLst>
          <p:ext xmlns:p="http://schemas.openxmlformats.org/presentationml/2006/main" uri="{D6D511B9-2390-475A-947B-AFAB55BFBCF1}">
            <pc226:cmChg xmlns:pc226="http://schemas.microsoft.com/office/powerpoint/2022/06/main/command" chg="mod">
              <pc226:chgData name="Aubrey Olsen" userId="408c3e31-be18-4626-a9af-ec1f5bfcad06" providerId="ADAL" clId="{FAD87B61-D275-4C4D-B910-430706BF1181}" dt="2025-11-04T14:49:37.740" v="371" actId="20577"/>
              <pc2:cmMkLst xmlns:pc2="http://schemas.microsoft.com/office/powerpoint/2019/9/main/command">
                <pc:docMk/>
                <pc:sldMk cId="4000095849" sldId="2076137467"/>
                <pc2:cmMk id="{746E0312-CEE9-AB4E-A723-759C3DBC3DD2}"/>
              </pc2:cmMkLst>
            </pc226:cmChg>
          </p:ext>
        </pc:extLst>
      </pc:sldChg>
      <pc:sldChg chg="modSp mod modCm">
        <pc:chgData name="Aubrey Olsen" userId="408c3e31-be18-4626-a9af-ec1f5bfcad06" providerId="ADAL" clId="{FAD87B61-D275-4C4D-B910-430706BF1181}" dt="2025-10-28T16:29:25.354" v="240" actId="14826"/>
        <pc:sldMkLst>
          <pc:docMk/>
          <pc:sldMk cId="1199019762" sldId="2076137468"/>
        </pc:sldMkLst>
        <pc:spChg chg="mod">
          <ac:chgData name="Aubrey Olsen" userId="408c3e31-be18-4626-a9af-ec1f5bfcad06" providerId="ADAL" clId="{FAD87B61-D275-4C4D-B910-430706BF1181}" dt="2025-10-28T16:27:04.496" v="236" actId="20577"/>
          <ac:spMkLst>
            <pc:docMk/>
            <pc:sldMk cId="1199019762" sldId="2076137468"/>
            <ac:spMk id="10" creationId="{3F440334-11F9-2108-4278-9683AF7F7149}"/>
          </ac:spMkLst>
        </pc:spChg>
        <pc:picChg chg="mod">
          <ac:chgData name="Aubrey Olsen" userId="408c3e31-be18-4626-a9af-ec1f5bfcad06" providerId="ADAL" clId="{FAD87B61-D275-4C4D-B910-430706BF1181}" dt="2025-10-28T16:29:25.354" v="240" actId="14826"/>
          <ac:picMkLst>
            <pc:docMk/>
            <pc:sldMk cId="1199019762" sldId="2076137468"/>
            <ac:picMk id="4" creationId="{85327BE9-7AB4-16D0-F102-619A7E50BFDE}"/>
          </ac:picMkLst>
        </pc:picChg>
        <pc:extLst>
          <p:ext xmlns:p="http://schemas.openxmlformats.org/presentationml/2006/main" uri="{D6D511B9-2390-475A-947B-AFAB55BFBCF1}">
            <pc226:cmChg xmlns:pc226="http://schemas.microsoft.com/office/powerpoint/2022/06/main/command" chg="mod">
              <pc226:chgData name="Aubrey Olsen" userId="408c3e31-be18-4626-a9af-ec1f5bfcad06" providerId="ADAL" clId="{FAD87B61-D275-4C4D-B910-430706BF1181}" dt="2025-10-28T16:27:04.496" v="236" actId="20577"/>
              <pc2:cmMkLst xmlns:pc2="http://schemas.microsoft.com/office/powerpoint/2019/9/main/command">
                <pc:docMk/>
                <pc:sldMk cId="1199019762" sldId="2076137468"/>
                <pc2:cmMk id="{097007C1-E1EC-9E4A-8C24-1E63C3AD43D2}"/>
              </pc2:cmMkLst>
            </pc226:cmChg>
          </p:ext>
        </pc:extLst>
      </pc:sldChg>
      <pc:sldChg chg="modSp mod modCm">
        <pc:chgData name="Aubrey Olsen" userId="408c3e31-be18-4626-a9af-ec1f5bfcad06" providerId="ADAL" clId="{FAD87B61-D275-4C4D-B910-430706BF1181}" dt="2025-10-28T16:23:40.109" v="10" actId="20577"/>
        <pc:sldMkLst>
          <pc:docMk/>
          <pc:sldMk cId="3452446020" sldId="2076137475"/>
        </pc:sldMkLst>
        <pc:spChg chg="mod">
          <ac:chgData name="Aubrey Olsen" userId="408c3e31-be18-4626-a9af-ec1f5bfcad06" providerId="ADAL" clId="{FAD87B61-D275-4C4D-B910-430706BF1181}" dt="2025-10-28T16:23:40.109" v="10" actId="20577"/>
          <ac:spMkLst>
            <pc:docMk/>
            <pc:sldMk cId="3452446020" sldId="2076137475"/>
            <ac:spMk id="4" creationId="{48017BB8-CB16-34B7-8CB1-C9FB1A2A214D}"/>
          </ac:spMkLst>
        </pc:spChg>
        <pc:extLst>
          <p:ext xmlns:p="http://schemas.openxmlformats.org/presentationml/2006/main" uri="{D6D511B9-2390-475A-947B-AFAB55BFBCF1}">
            <pc226:cmChg xmlns:pc226="http://schemas.microsoft.com/office/powerpoint/2022/06/main/command" chg="mod">
              <pc226:chgData name="Aubrey Olsen" userId="408c3e31-be18-4626-a9af-ec1f5bfcad06" providerId="ADAL" clId="{FAD87B61-D275-4C4D-B910-430706BF1181}" dt="2025-10-28T16:23:40.109" v="10" actId="20577"/>
              <pc2:cmMkLst xmlns:pc2="http://schemas.microsoft.com/office/powerpoint/2019/9/main/command">
                <pc:docMk/>
                <pc:sldMk cId="3452446020" sldId="2076137475"/>
                <pc2:cmMk id="{0F33D605-37E1-BE40-8BD6-114FF3D811DD}"/>
              </pc2:cmMkLst>
            </pc226:cmChg>
            <pc226:cmChg xmlns:pc226="http://schemas.microsoft.com/office/powerpoint/2022/06/main/command" chg="mod">
              <pc226:chgData name="Aubrey Olsen" userId="408c3e31-be18-4626-a9af-ec1f5bfcad06" providerId="ADAL" clId="{FAD87B61-D275-4C4D-B910-430706BF1181}" dt="2025-10-28T16:23:40.109" v="10" actId="20577"/>
              <pc2:cmMkLst xmlns:pc2="http://schemas.microsoft.com/office/powerpoint/2019/9/main/command">
                <pc:docMk/>
                <pc:sldMk cId="3452446020" sldId="2076137475"/>
                <pc2:cmMk id="{BD3E221A-7FF5-D74C-A08F-685879920FB6}"/>
              </pc2:cmMkLst>
            </pc226:cmChg>
            <pc226:cmChg xmlns:pc226="http://schemas.microsoft.com/office/powerpoint/2022/06/main/command" chg="mod">
              <pc226:chgData name="Aubrey Olsen" userId="408c3e31-be18-4626-a9af-ec1f5bfcad06" providerId="ADAL" clId="{FAD87B61-D275-4C4D-B910-430706BF1181}" dt="2025-10-28T16:23:40.109" v="10" actId="20577"/>
              <pc2:cmMkLst xmlns:pc2="http://schemas.microsoft.com/office/powerpoint/2019/9/main/command">
                <pc:docMk/>
                <pc:sldMk cId="3452446020" sldId="2076137475"/>
                <pc2:cmMk id="{8A482F50-73E0-B348-A22D-27B4FA250B19}"/>
              </pc2:cmMkLst>
            </pc226:cmChg>
            <pc226:cmChg xmlns:pc226="http://schemas.microsoft.com/office/powerpoint/2022/06/main/command" chg="mod">
              <pc226:chgData name="Aubrey Olsen" userId="408c3e31-be18-4626-a9af-ec1f5bfcad06" providerId="ADAL" clId="{FAD87B61-D275-4C4D-B910-430706BF1181}" dt="2025-10-28T16:23:40.109" v="10" actId="20577"/>
              <pc2:cmMkLst xmlns:pc2="http://schemas.microsoft.com/office/powerpoint/2019/9/main/command">
                <pc:docMk/>
                <pc:sldMk cId="3452446020" sldId="2076137475"/>
                <pc2:cmMk id="{713986C3-A5D2-2748-8E71-0C2A0D16ADC1}"/>
              </pc2:cmMkLst>
            </pc226:cmChg>
          </p:ext>
        </pc:extLst>
      </pc:sldChg>
      <pc:sldChg chg="modSp mod">
        <pc:chgData name="Aubrey Olsen" userId="408c3e31-be18-4626-a9af-ec1f5bfcad06" providerId="ADAL" clId="{FAD87B61-D275-4C4D-B910-430706BF1181}" dt="2025-10-28T16:28:57.185" v="239" actId="14826"/>
        <pc:sldMkLst>
          <pc:docMk/>
          <pc:sldMk cId="4193530984" sldId="2076137479"/>
        </pc:sldMkLst>
        <pc:spChg chg="mod">
          <ac:chgData name="Aubrey Olsen" userId="408c3e31-be18-4626-a9af-ec1f5bfcad06" providerId="ADAL" clId="{FAD87B61-D275-4C4D-B910-430706BF1181}" dt="2025-10-28T16:27:10.469" v="237" actId="20577"/>
          <ac:spMkLst>
            <pc:docMk/>
            <pc:sldMk cId="4193530984" sldId="2076137479"/>
            <ac:spMk id="10" creationId="{35F8B056-88AC-7585-CE69-267026FAA09C}"/>
          </ac:spMkLst>
        </pc:spChg>
        <pc:picChg chg="mod">
          <ac:chgData name="Aubrey Olsen" userId="408c3e31-be18-4626-a9af-ec1f5bfcad06" providerId="ADAL" clId="{FAD87B61-D275-4C4D-B910-430706BF1181}" dt="2025-10-28T16:28:57.185" v="239" actId="14826"/>
          <ac:picMkLst>
            <pc:docMk/>
            <pc:sldMk cId="4193530984" sldId="2076137479"/>
            <ac:picMk id="4" creationId="{7144860A-0811-460D-AFB0-03C69521C963}"/>
          </ac:picMkLst>
        </pc:picChg>
      </pc:sldChg>
      <pc:sldChg chg="modSp mod">
        <pc:chgData name="Aubrey Olsen" userId="408c3e31-be18-4626-a9af-ec1f5bfcad06" providerId="ADAL" clId="{FAD87B61-D275-4C4D-B910-430706BF1181}" dt="2025-10-28T16:29:59.482" v="241" actId="14826"/>
        <pc:sldMkLst>
          <pc:docMk/>
          <pc:sldMk cId="4262114676" sldId="2076137480"/>
        </pc:sldMkLst>
        <pc:spChg chg="mod">
          <ac:chgData name="Aubrey Olsen" userId="408c3e31-be18-4626-a9af-ec1f5bfcad06" providerId="ADAL" clId="{FAD87B61-D275-4C4D-B910-430706BF1181}" dt="2025-10-28T16:27:13.898" v="238" actId="20577"/>
          <ac:spMkLst>
            <pc:docMk/>
            <pc:sldMk cId="4262114676" sldId="2076137480"/>
            <ac:spMk id="10" creationId="{DFD87341-F9A7-619E-73B8-875D0947A17E}"/>
          </ac:spMkLst>
        </pc:spChg>
        <pc:picChg chg="mod">
          <ac:chgData name="Aubrey Olsen" userId="408c3e31-be18-4626-a9af-ec1f5bfcad06" providerId="ADAL" clId="{FAD87B61-D275-4C4D-B910-430706BF1181}" dt="2025-10-28T16:29:59.482" v="241" actId="14826"/>
          <ac:picMkLst>
            <pc:docMk/>
            <pc:sldMk cId="4262114676" sldId="2076137480"/>
            <ac:picMk id="4" creationId="{A6B82DEE-141D-9EFF-5A61-817763C2A034}"/>
          </ac:picMkLst>
        </pc:picChg>
      </pc:sldChg>
      <pc:sldChg chg="modSp mod">
        <pc:chgData name="Aubrey Olsen" userId="408c3e31-be18-4626-a9af-ec1f5bfcad06" providerId="ADAL" clId="{FAD87B61-D275-4C4D-B910-430706BF1181}" dt="2025-10-28T16:24:36.586" v="11" actId="20577"/>
        <pc:sldMkLst>
          <pc:docMk/>
          <pc:sldMk cId="2970269348" sldId="2076137488"/>
        </pc:sldMkLst>
        <pc:spChg chg="mod">
          <ac:chgData name="Aubrey Olsen" userId="408c3e31-be18-4626-a9af-ec1f5bfcad06" providerId="ADAL" clId="{FAD87B61-D275-4C4D-B910-430706BF1181}" dt="2025-10-28T16:24:36.586" v="11" actId="20577"/>
          <ac:spMkLst>
            <pc:docMk/>
            <pc:sldMk cId="2970269348" sldId="2076137488"/>
            <ac:spMk id="4" creationId="{A8D93CF1-EB2C-DA2B-2FF9-BF58B69F8F10}"/>
          </ac:spMkLst>
        </pc:spChg>
      </pc:sldChg>
      <pc:sldChg chg="modSp mod modCm">
        <pc:chgData name="Aubrey Olsen" userId="408c3e31-be18-4626-a9af-ec1f5bfcad06" providerId="ADAL" clId="{FAD87B61-D275-4C4D-B910-430706BF1181}" dt="2025-10-28T16:25:00.903" v="15" actId="20577"/>
        <pc:sldMkLst>
          <pc:docMk/>
          <pc:sldMk cId="998087780" sldId="2076137489"/>
        </pc:sldMkLst>
        <pc:spChg chg="mod">
          <ac:chgData name="Aubrey Olsen" userId="408c3e31-be18-4626-a9af-ec1f5bfcad06" providerId="ADAL" clId="{FAD87B61-D275-4C4D-B910-430706BF1181}" dt="2025-10-28T16:25:00.903" v="15" actId="20577"/>
          <ac:spMkLst>
            <pc:docMk/>
            <pc:sldMk cId="998087780" sldId="2076137489"/>
            <ac:spMk id="4" creationId="{124A64F8-21B0-E7F6-EB07-7C313A4DC621}"/>
          </ac:spMkLst>
        </pc:spChg>
        <pc:extLst>
          <p:ext xmlns:p="http://schemas.openxmlformats.org/presentationml/2006/main" uri="{D6D511B9-2390-475A-947B-AFAB55BFBCF1}">
            <pc226:cmChg xmlns:pc226="http://schemas.microsoft.com/office/powerpoint/2022/06/main/command" chg="mod">
              <pc226:chgData name="Aubrey Olsen" userId="408c3e31-be18-4626-a9af-ec1f5bfcad06" providerId="ADAL" clId="{FAD87B61-D275-4C4D-B910-430706BF1181}" dt="2025-10-28T16:25:00.903" v="15" actId="20577"/>
              <pc2:cmMkLst xmlns:pc2="http://schemas.microsoft.com/office/powerpoint/2019/9/main/command">
                <pc:docMk/>
                <pc:sldMk cId="998087780" sldId="2076137489"/>
                <pc2:cmMk id="{16FD6C6D-A8D0-414F-9F9E-67DAE39E9CA7}"/>
              </pc2:cmMkLst>
            </pc226:cmChg>
          </p:ext>
        </pc:extLst>
      </pc:sldChg>
    </pc:docChg>
  </pc:docChgLst>
  <pc:docChgLst>
    <pc:chgData name="Aubrey Olsen" userId="408c3e31-be18-4626-a9af-ec1f5bfcad06" providerId="ADAL" clId="{8CE1396F-CA4D-4CA8-AC02-ACA86C959586}"/>
    <pc:docChg chg="undo redo custSel addSld delSld modSld sldOrd">
      <pc:chgData name="Aubrey Olsen" userId="408c3e31-be18-4626-a9af-ec1f5bfcad06" providerId="ADAL" clId="{8CE1396F-CA4D-4CA8-AC02-ACA86C959586}" dt="2025-10-23T13:41:51.209" v="5900" actId="20577"/>
      <pc:docMkLst>
        <pc:docMk/>
      </pc:docMkLst>
      <pc:sldChg chg="modSp mod">
        <pc:chgData name="Aubrey Olsen" userId="408c3e31-be18-4626-a9af-ec1f5bfcad06" providerId="ADAL" clId="{8CE1396F-CA4D-4CA8-AC02-ACA86C959586}" dt="2025-10-23T13:24:05.552" v="5416" actId="20577"/>
        <pc:sldMkLst>
          <pc:docMk/>
          <pc:sldMk cId="2502691790" sldId="2076137455"/>
        </pc:sldMkLst>
        <pc:spChg chg="mod">
          <ac:chgData name="Aubrey Olsen" userId="408c3e31-be18-4626-a9af-ec1f5bfcad06" providerId="ADAL" clId="{8CE1396F-CA4D-4CA8-AC02-ACA86C959586}" dt="2025-10-23T13:24:05.552" v="5416" actId="20577"/>
          <ac:spMkLst>
            <pc:docMk/>
            <pc:sldMk cId="2502691790" sldId="2076137455"/>
            <ac:spMk id="3" creationId="{D1D0C212-2C65-3120-0FAF-E4A28B00A75E}"/>
          </ac:spMkLst>
        </pc:spChg>
      </pc:sldChg>
      <pc:sldChg chg="modSp mod modCm">
        <pc:chgData name="Aubrey Olsen" userId="408c3e31-be18-4626-a9af-ec1f5bfcad06" providerId="ADAL" clId="{8CE1396F-CA4D-4CA8-AC02-ACA86C959586}" dt="2025-10-23T13:23:31.062" v="5412" actId="20577"/>
        <pc:sldMkLst>
          <pc:docMk/>
          <pc:sldMk cId="2829215149" sldId="2076137458"/>
        </pc:sldMkLst>
        <pc:spChg chg="mod">
          <ac:chgData name="Aubrey Olsen" userId="408c3e31-be18-4626-a9af-ec1f5bfcad06" providerId="ADAL" clId="{8CE1396F-CA4D-4CA8-AC02-ACA86C959586}" dt="2025-10-22T19:29:15.276" v="5184" actId="20577"/>
          <ac:spMkLst>
            <pc:docMk/>
            <pc:sldMk cId="2829215149" sldId="2076137458"/>
            <ac:spMk id="3" creationId="{BA45EAB8-259F-9486-7E88-3E5064554E05}"/>
          </ac:spMkLst>
        </pc:spChg>
        <pc:spChg chg="mod">
          <ac:chgData name="Aubrey Olsen" userId="408c3e31-be18-4626-a9af-ec1f5bfcad06" providerId="ADAL" clId="{8CE1396F-CA4D-4CA8-AC02-ACA86C959586}" dt="2025-10-23T13:23:31.062" v="5412" actId="20577"/>
          <ac:spMkLst>
            <pc:docMk/>
            <pc:sldMk cId="2829215149" sldId="2076137458"/>
            <ac:spMk id="4" creationId="{79C2D384-CBE4-5336-E128-D8E3A28CB40F}"/>
          </ac:spMkLst>
        </pc:spChg>
        <pc:spChg chg="mod">
          <ac:chgData name="Aubrey Olsen" userId="408c3e31-be18-4626-a9af-ec1f5bfcad06" providerId="ADAL" clId="{8CE1396F-CA4D-4CA8-AC02-ACA86C959586}" dt="2025-10-21T14:03:50.345" v="164" actId="20577"/>
          <ac:spMkLst>
            <pc:docMk/>
            <pc:sldMk cId="2829215149" sldId="2076137458"/>
            <ac:spMk id="6" creationId="{CF2578B7-A0D3-C354-E31D-B896EDE0FC27}"/>
          </ac:spMkLst>
        </pc:spChg>
        <pc:extLst>
          <p:ext xmlns:p="http://schemas.openxmlformats.org/presentationml/2006/main" uri="{D6D511B9-2390-475A-947B-AFAB55BFBCF1}">
            <pc226:cmChg xmlns:pc226="http://schemas.microsoft.com/office/powerpoint/2022/06/main/command" chg="mod">
              <pc226:chgData name="Aubrey Olsen" userId="408c3e31-be18-4626-a9af-ec1f5bfcad06" providerId="ADAL" clId="{8CE1396F-CA4D-4CA8-AC02-ACA86C959586}" dt="2025-10-23T13:23:31.062" v="5412" actId="20577"/>
              <pc2:cmMkLst xmlns:pc2="http://schemas.microsoft.com/office/powerpoint/2019/9/main/command">
                <pc:docMk/>
                <pc:sldMk cId="2829215149" sldId="2076137458"/>
                <pc2:cmMk id="{77A25EE9-7709-774E-8139-454400321A7B}"/>
              </pc2:cmMkLst>
            </pc226:cmChg>
          </p:ext>
        </pc:extLst>
      </pc:sldChg>
      <pc:sldChg chg="addSp delSp modSp mod">
        <pc:chgData name="Aubrey Olsen" userId="408c3e31-be18-4626-a9af-ec1f5bfcad06" providerId="ADAL" clId="{8CE1396F-CA4D-4CA8-AC02-ACA86C959586}" dt="2025-10-21T17:55:05.538" v="3620"/>
        <pc:sldMkLst>
          <pc:docMk/>
          <pc:sldMk cId="4160585877" sldId="2076137466"/>
        </pc:sldMkLst>
        <pc:spChg chg="mod">
          <ac:chgData name="Aubrey Olsen" userId="408c3e31-be18-4626-a9af-ec1f5bfcad06" providerId="ADAL" clId="{8CE1396F-CA4D-4CA8-AC02-ACA86C959586}" dt="2025-10-21T17:55:05.538" v="3620"/>
          <ac:spMkLst>
            <pc:docMk/>
            <pc:sldMk cId="4160585877" sldId="2076137466"/>
            <ac:spMk id="3" creationId="{94292F10-9356-35C4-CE25-C29433EADFBB}"/>
          </ac:spMkLst>
        </pc:spChg>
        <pc:spChg chg="mod">
          <ac:chgData name="Aubrey Olsen" userId="408c3e31-be18-4626-a9af-ec1f5bfcad06" providerId="ADAL" clId="{8CE1396F-CA4D-4CA8-AC02-ACA86C959586}" dt="2025-10-21T14:06:06.051" v="356"/>
          <ac:spMkLst>
            <pc:docMk/>
            <pc:sldMk cId="4160585877" sldId="2076137466"/>
            <ac:spMk id="5" creationId="{93A8DD99-29BA-4DD3-8534-E2A94C3E4AA8}"/>
          </ac:spMkLst>
        </pc:spChg>
      </pc:sldChg>
      <pc:sldChg chg="addSp delSp modSp mod modCm">
        <pc:chgData name="Aubrey Olsen" userId="408c3e31-be18-4626-a9af-ec1f5bfcad06" providerId="ADAL" clId="{8CE1396F-CA4D-4CA8-AC02-ACA86C959586}" dt="2025-10-23T13:36:59.855" v="5890" actId="113"/>
        <pc:sldMkLst>
          <pc:docMk/>
          <pc:sldMk cId="4000095849" sldId="2076137467"/>
        </pc:sldMkLst>
        <pc:spChg chg="mod">
          <ac:chgData name="Aubrey Olsen" userId="408c3e31-be18-4626-a9af-ec1f5bfcad06" providerId="ADAL" clId="{8CE1396F-CA4D-4CA8-AC02-ACA86C959586}" dt="2025-10-23T13:36:59.855" v="5890" actId="113"/>
          <ac:spMkLst>
            <pc:docMk/>
            <pc:sldMk cId="4000095849" sldId="2076137467"/>
            <ac:spMk id="3" creationId="{2C8BFB8C-4798-5BA8-8ECF-3049525111F5}"/>
          </ac:spMkLst>
        </pc:spChg>
        <pc:spChg chg="mod">
          <ac:chgData name="Aubrey Olsen" userId="408c3e31-be18-4626-a9af-ec1f5bfcad06" providerId="ADAL" clId="{8CE1396F-CA4D-4CA8-AC02-ACA86C959586}" dt="2025-10-21T14:05:02.281" v="311" actId="20577"/>
          <ac:spMkLst>
            <pc:docMk/>
            <pc:sldMk cId="4000095849" sldId="2076137467"/>
            <ac:spMk id="5" creationId="{36E99EE9-9C24-C7FA-54B0-0EC716897190}"/>
          </ac:spMkLst>
        </pc:spChg>
        <pc:picChg chg="add mod">
          <ac:chgData name="Aubrey Olsen" userId="408c3e31-be18-4626-a9af-ec1f5bfcad06" providerId="ADAL" clId="{8CE1396F-CA4D-4CA8-AC02-ACA86C959586}" dt="2025-10-23T13:36:30.408" v="5887" actId="14100"/>
          <ac:picMkLst>
            <pc:docMk/>
            <pc:sldMk cId="4000095849" sldId="2076137467"/>
            <ac:picMk id="7" creationId="{50278CEF-8E11-C49D-3D26-CAE56E7845CE}"/>
          </ac:picMkLst>
        </pc:picChg>
        <pc:extLst>
          <p:ext xmlns:p="http://schemas.openxmlformats.org/presentationml/2006/main" uri="{D6D511B9-2390-475A-947B-AFAB55BFBCF1}">
            <pc226:cmChg xmlns:pc226="http://schemas.microsoft.com/office/powerpoint/2022/06/main/command" chg="mod">
              <pc226:chgData name="Aubrey Olsen" userId="408c3e31-be18-4626-a9af-ec1f5bfcad06" providerId="ADAL" clId="{8CE1396F-CA4D-4CA8-AC02-ACA86C959586}" dt="2025-10-23T13:34:16.471" v="5848" actId="20577"/>
              <pc2:cmMkLst xmlns:pc2="http://schemas.microsoft.com/office/powerpoint/2019/9/main/command">
                <pc:docMk/>
                <pc:sldMk cId="4000095849" sldId="2076137467"/>
                <pc2:cmMk id="{746E0312-CEE9-AB4E-A723-759C3DBC3DD2}"/>
              </pc2:cmMkLst>
            </pc226:cmChg>
          </p:ext>
        </pc:extLst>
      </pc:sldChg>
      <pc:sldChg chg="modSp mod">
        <pc:chgData name="Aubrey Olsen" userId="408c3e31-be18-4626-a9af-ec1f5bfcad06" providerId="ADAL" clId="{8CE1396F-CA4D-4CA8-AC02-ACA86C959586}" dt="2025-10-21T15:19:00.975" v="2958" actId="114"/>
        <pc:sldMkLst>
          <pc:docMk/>
          <pc:sldMk cId="1199019762" sldId="2076137468"/>
        </pc:sldMkLst>
        <pc:spChg chg="mod">
          <ac:chgData name="Aubrey Olsen" userId="408c3e31-be18-4626-a9af-ec1f5bfcad06" providerId="ADAL" clId="{8CE1396F-CA4D-4CA8-AC02-ACA86C959586}" dt="2025-10-21T14:06:03.875" v="355"/>
          <ac:spMkLst>
            <pc:docMk/>
            <pc:sldMk cId="1199019762" sldId="2076137468"/>
            <ac:spMk id="3" creationId="{E7C2F5F1-C8D1-0B94-DDB6-457452A5A0C4}"/>
          </ac:spMkLst>
        </pc:spChg>
        <pc:spChg chg="mod">
          <ac:chgData name="Aubrey Olsen" userId="408c3e31-be18-4626-a9af-ec1f5bfcad06" providerId="ADAL" clId="{8CE1396F-CA4D-4CA8-AC02-ACA86C959586}" dt="2025-10-21T15:16:47.710" v="2805" actId="1076"/>
          <ac:spMkLst>
            <pc:docMk/>
            <pc:sldMk cId="1199019762" sldId="2076137468"/>
            <ac:spMk id="6" creationId="{D9AF02D4-FCFB-11DB-9581-0BEA4016B609}"/>
          </ac:spMkLst>
        </pc:spChg>
        <pc:spChg chg="mod">
          <ac:chgData name="Aubrey Olsen" userId="408c3e31-be18-4626-a9af-ec1f5bfcad06" providerId="ADAL" clId="{8CE1396F-CA4D-4CA8-AC02-ACA86C959586}" dt="2025-10-21T15:19:00.975" v="2958" actId="114"/>
          <ac:spMkLst>
            <pc:docMk/>
            <pc:sldMk cId="1199019762" sldId="2076137468"/>
            <ac:spMk id="10" creationId="{3F440334-11F9-2108-4278-9683AF7F7149}"/>
          </ac:spMkLst>
        </pc:spChg>
        <pc:picChg chg="mod">
          <ac:chgData name="Aubrey Olsen" userId="408c3e31-be18-4626-a9af-ec1f5bfcad06" providerId="ADAL" clId="{8CE1396F-CA4D-4CA8-AC02-ACA86C959586}" dt="2025-10-21T15:15:17.024" v="2753" actId="1076"/>
          <ac:picMkLst>
            <pc:docMk/>
            <pc:sldMk cId="1199019762" sldId="2076137468"/>
            <ac:picMk id="4" creationId="{85327BE9-7AB4-16D0-F102-619A7E50BFDE}"/>
          </ac:picMkLst>
        </pc:picChg>
      </pc:sldChg>
      <pc:sldChg chg="addSp delSp modSp add mod">
        <pc:chgData name="Aubrey Olsen" userId="408c3e31-be18-4626-a9af-ec1f5bfcad06" providerId="ADAL" clId="{8CE1396F-CA4D-4CA8-AC02-ACA86C959586}" dt="2025-10-21T16:08:11.037" v="3371" actId="20577"/>
        <pc:sldMkLst>
          <pc:docMk/>
          <pc:sldMk cId="2674797380" sldId="2076137472"/>
        </pc:sldMkLst>
        <pc:spChg chg="mod">
          <ac:chgData name="Aubrey Olsen" userId="408c3e31-be18-4626-a9af-ec1f5bfcad06" providerId="ADAL" clId="{8CE1396F-CA4D-4CA8-AC02-ACA86C959586}" dt="2025-10-21T16:08:11.037" v="3371" actId="20577"/>
          <ac:spMkLst>
            <pc:docMk/>
            <pc:sldMk cId="2674797380" sldId="2076137472"/>
            <ac:spMk id="3" creationId="{895E6098-401C-9BEE-B714-8AE8100BD238}"/>
          </ac:spMkLst>
        </pc:spChg>
        <pc:spChg chg="mod">
          <ac:chgData name="Aubrey Olsen" userId="408c3e31-be18-4626-a9af-ec1f5bfcad06" providerId="ADAL" clId="{8CE1396F-CA4D-4CA8-AC02-ACA86C959586}" dt="2025-10-21T14:06:14.145" v="358"/>
          <ac:spMkLst>
            <pc:docMk/>
            <pc:sldMk cId="2674797380" sldId="2076137472"/>
            <ac:spMk id="5" creationId="{F90AD56F-2BFA-2AEF-D17A-5272A6DF2EA6}"/>
          </ac:spMkLst>
        </pc:spChg>
      </pc:sldChg>
      <pc:sldChg chg="addSp delSp modSp add mod">
        <pc:chgData name="Aubrey Olsen" userId="408c3e31-be18-4626-a9af-ec1f5bfcad06" providerId="ADAL" clId="{8CE1396F-CA4D-4CA8-AC02-ACA86C959586}" dt="2025-10-23T13:41:51.209" v="5900" actId="20577"/>
        <pc:sldMkLst>
          <pc:docMk/>
          <pc:sldMk cId="4139021446" sldId="2076137474"/>
        </pc:sldMkLst>
        <pc:spChg chg="add mod">
          <ac:chgData name="Aubrey Olsen" userId="408c3e31-be18-4626-a9af-ec1f5bfcad06" providerId="ADAL" clId="{8CE1396F-CA4D-4CA8-AC02-ACA86C959586}" dt="2025-10-22T19:18:28.734" v="4876"/>
          <ac:spMkLst>
            <pc:docMk/>
            <pc:sldMk cId="4139021446" sldId="2076137474"/>
            <ac:spMk id="4" creationId="{9E0562E4-8C5A-5B63-DA5F-CDD6204C0FFE}"/>
          </ac:spMkLst>
        </pc:spChg>
        <pc:spChg chg="add mod ord">
          <ac:chgData name="Aubrey Olsen" userId="408c3e31-be18-4626-a9af-ec1f5bfcad06" providerId="ADAL" clId="{8CE1396F-CA4D-4CA8-AC02-ACA86C959586}" dt="2025-10-23T13:41:51.209" v="5900" actId="20577"/>
          <ac:spMkLst>
            <pc:docMk/>
            <pc:sldMk cId="4139021446" sldId="2076137474"/>
            <ac:spMk id="5" creationId="{73816634-560B-0D40-AB21-4360A4108B13}"/>
          </ac:spMkLst>
        </pc:spChg>
      </pc:sldChg>
      <pc:sldChg chg="addSp delSp modSp add mod modCm">
        <pc:chgData name="Aubrey Olsen" userId="408c3e31-be18-4626-a9af-ec1f5bfcad06" providerId="ADAL" clId="{8CE1396F-CA4D-4CA8-AC02-ACA86C959586}" dt="2025-10-23T13:19:34.594" v="5285" actId="20577"/>
        <pc:sldMkLst>
          <pc:docMk/>
          <pc:sldMk cId="3452446020" sldId="2076137475"/>
        </pc:sldMkLst>
        <pc:spChg chg="mod">
          <ac:chgData name="Aubrey Olsen" userId="408c3e31-be18-4626-a9af-ec1f5bfcad06" providerId="ADAL" clId="{8CE1396F-CA4D-4CA8-AC02-ACA86C959586}" dt="2025-10-21T18:22:26.327" v="3641"/>
          <ac:spMkLst>
            <pc:docMk/>
            <pc:sldMk cId="3452446020" sldId="2076137475"/>
            <ac:spMk id="3" creationId="{087722A8-50C2-9B2F-038A-79329738C0C6}"/>
          </ac:spMkLst>
        </pc:spChg>
        <pc:spChg chg="mod">
          <ac:chgData name="Aubrey Olsen" userId="408c3e31-be18-4626-a9af-ec1f5bfcad06" providerId="ADAL" clId="{8CE1396F-CA4D-4CA8-AC02-ACA86C959586}" dt="2025-10-23T13:19:34.594" v="5285" actId="20577"/>
          <ac:spMkLst>
            <pc:docMk/>
            <pc:sldMk cId="3452446020" sldId="2076137475"/>
            <ac:spMk id="4" creationId="{48017BB8-CB16-34B7-8CB1-C9FB1A2A214D}"/>
          </ac:spMkLst>
        </pc:spChg>
        <pc:spChg chg="mod">
          <ac:chgData name="Aubrey Olsen" userId="408c3e31-be18-4626-a9af-ec1f5bfcad06" providerId="ADAL" clId="{8CE1396F-CA4D-4CA8-AC02-ACA86C959586}" dt="2025-10-21T14:07:35.381" v="381"/>
          <ac:spMkLst>
            <pc:docMk/>
            <pc:sldMk cId="3452446020" sldId="2076137475"/>
            <ac:spMk id="6" creationId="{A594762B-0266-D0A5-6B47-0F939D85A384}"/>
          </ac:spMkLst>
        </pc:spChg>
        <pc:extLst>
          <p:ext xmlns:p="http://schemas.openxmlformats.org/presentationml/2006/main" uri="{D6D511B9-2390-475A-947B-AFAB55BFBCF1}">
            <pc226:cmChg xmlns:pc226="http://schemas.microsoft.com/office/powerpoint/2022/06/main/command" chg="mod">
              <pc226:chgData name="Aubrey Olsen" userId="408c3e31-be18-4626-a9af-ec1f5bfcad06" providerId="ADAL" clId="{8CE1396F-CA4D-4CA8-AC02-ACA86C959586}" dt="2025-10-23T13:19:34.594" v="5285" actId="20577"/>
              <pc2:cmMkLst xmlns:pc2="http://schemas.microsoft.com/office/powerpoint/2019/9/main/command">
                <pc:docMk/>
                <pc:sldMk cId="3452446020" sldId="2076137475"/>
                <pc2:cmMk id="{8A482F50-73E0-B348-A22D-27B4FA250B19}"/>
              </pc2:cmMkLst>
            </pc226:cmChg>
            <pc226:cmChg xmlns:pc226="http://schemas.microsoft.com/office/powerpoint/2022/06/main/command" chg="mod">
              <pc226:chgData name="Aubrey Olsen" userId="408c3e31-be18-4626-a9af-ec1f5bfcad06" providerId="ADAL" clId="{8CE1396F-CA4D-4CA8-AC02-ACA86C959586}" dt="2025-10-23T13:19:34.594" v="5285" actId="20577"/>
              <pc2:cmMkLst xmlns:pc2="http://schemas.microsoft.com/office/powerpoint/2019/9/main/command">
                <pc:docMk/>
                <pc:sldMk cId="3452446020" sldId="2076137475"/>
                <pc2:cmMk id="{713986C3-A5D2-2748-8E71-0C2A0D16ADC1}"/>
              </pc2:cmMkLst>
            </pc226:cmChg>
          </p:ext>
        </pc:extLst>
      </pc:sldChg>
      <pc:sldChg chg="modSp new mod">
        <pc:chgData name="Aubrey Olsen" userId="408c3e31-be18-4626-a9af-ec1f5bfcad06" providerId="ADAL" clId="{8CE1396F-CA4D-4CA8-AC02-ACA86C959586}" dt="2025-10-21T15:21:15.034" v="2976" actId="20577"/>
        <pc:sldMkLst>
          <pc:docMk/>
          <pc:sldMk cId="2813734001" sldId="2076137476"/>
        </pc:sldMkLst>
        <pc:spChg chg="mod">
          <ac:chgData name="Aubrey Olsen" userId="408c3e31-be18-4626-a9af-ec1f5bfcad06" providerId="ADAL" clId="{8CE1396F-CA4D-4CA8-AC02-ACA86C959586}" dt="2025-10-21T15:21:15.034" v="2976" actId="20577"/>
          <ac:spMkLst>
            <pc:docMk/>
            <pc:sldMk cId="2813734001" sldId="2076137476"/>
            <ac:spMk id="2" creationId="{0B3A77D3-CADA-9A89-5C8D-F457759971CA}"/>
          </ac:spMkLst>
        </pc:spChg>
      </pc:sldChg>
      <pc:sldChg chg="modSp add mod">
        <pc:chgData name="Aubrey Olsen" userId="408c3e31-be18-4626-a9af-ec1f5bfcad06" providerId="ADAL" clId="{8CE1396F-CA4D-4CA8-AC02-ACA86C959586}" dt="2025-10-21T15:21:23.921" v="2988" actId="20577"/>
        <pc:sldMkLst>
          <pc:docMk/>
          <pc:sldMk cId="2018435013" sldId="2076137477"/>
        </pc:sldMkLst>
        <pc:spChg chg="mod">
          <ac:chgData name="Aubrey Olsen" userId="408c3e31-be18-4626-a9af-ec1f5bfcad06" providerId="ADAL" clId="{8CE1396F-CA4D-4CA8-AC02-ACA86C959586}" dt="2025-10-21T15:21:23.921" v="2988" actId="20577"/>
          <ac:spMkLst>
            <pc:docMk/>
            <pc:sldMk cId="2018435013" sldId="2076137477"/>
            <ac:spMk id="2" creationId="{CC9F84E1-CB97-B986-C24B-C81EE8856E1F}"/>
          </ac:spMkLst>
        </pc:spChg>
      </pc:sldChg>
      <pc:sldChg chg="modSp add mod">
        <pc:chgData name="Aubrey Olsen" userId="408c3e31-be18-4626-a9af-ec1f5bfcad06" providerId="ADAL" clId="{8CE1396F-CA4D-4CA8-AC02-ACA86C959586}" dt="2025-10-21T15:21:42.367" v="3014" actId="14100"/>
        <pc:sldMkLst>
          <pc:docMk/>
          <pc:sldMk cId="374789359" sldId="2076137478"/>
        </pc:sldMkLst>
        <pc:spChg chg="mod">
          <ac:chgData name="Aubrey Olsen" userId="408c3e31-be18-4626-a9af-ec1f5bfcad06" providerId="ADAL" clId="{8CE1396F-CA4D-4CA8-AC02-ACA86C959586}" dt="2025-10-21T15:21:42.367" v="3014" actId="14100"/>
          <ac:spMkLst>
            <pc:docMk/>
            <pc:sldMk cId="374789359" sldId="2076137478"/>
            <ac:spMk id="2" creationId="{FF59028C-4DAB-DAE2-9341-DC1C9E562EAE}"/>
          </ac:spMkLst>
        </pc:spChg>
      </pc:sldChg>
      <pc:sldChg chg="modSp add mod">
        <pc:chgData name="Aubrey Olsen" userId="408c3e31-be18-4626-a9af-ec1f5bfcad06" providerId="ADAL" clId="{8CE1396F-CA4D-4CA8-AC02-ACA86C959586}" dt="2025-10-21T15:54:35.886" v="3338" actId="1076"/>
        <pc:sldMkLst>
          <pc:docMk/>
          <pc:sldMk cId="4193530984" sldId="2076137479"/>
        </pc:sldMkLst>
        <pc:spChg chg="mod">
          <ac:chgData name="Aubrey Olsen" userId="408c3e31-be18-4626-a9af-ec1f5bfcad06" providerId="ADAL" clId="{8CE1396F-CA4D-4CA8-AC02-ACA86C959586}" dt="2025-10-21T15:22:45.186" v="3026"/>
          <ac:spMkLst>
            <pc:docMk/>
            <pc:sldMk cId="4193530984" sldId="2076137479"/>
            <ac:spMk id="3" creationId="{4A13C3B5-0524-3A99-76DD-B090D7D58059}"/>
          </ac:spMkLst>
        </pc:spChg>
        <pc:spChg chg="mod">
          <ac:chgData name="Aubrey Olsen" userId="408c3e31-be18-4626-a9af-ec1f5bfcad06" providerId="ADAL" clId="{8CE1396F-CA4D-4CA8-AC02-ACA86C959586}" dt="2025-10-21T15:54:28.766" v="3336"/>
          <ac:spMkLst>
            <pc:docMk/>
            <pc:sldMk cId="4193530984" sldId="2076137479"/>
            <ac:spMk id="6" creationId="{EE547857-51D1-B1AA-C1C8-F688F27ABA96}"/>
          </ac:spMkLst>
        </pc:spChg>
        <pc:spChg chg="mod">
          <ac:chgData name="Aubrey Olsen" userId="408c3e31-be18-4626-a9af-ec1f5bfcad06" providerId="ADAL" clId="{8CE1396F-CA4D-4CA8-AC02-ACA86C959586}" dt="2025-10-21T15:54:35.886" v="3338" actId="1076"/>
          <ac:spMkLst>
            <pc:docMk/>
            <pc:sldMk cId="4193530984" sldId="2076137479"/>
            <ac:spMk id="10" creationId="{35F8B056-88AC-7585-CE69-267026FAA09C}"/>
          </ac:spMkLst>
        </pc:spChg>
        <pc:picChg chg="mod">
          <ac:chgData name="Aubrey Olsen" userId="408c3e31-be18-4626-a9af-ec1f5bfcad06" providerId="ADAL" clId="{8CE1396F-CA4D-4CA8-AC02-ACA86C959586}" dt="2025-10-21T15:53:12.085" v="3319" actId="1076"/>
          <ac:picMkLst>
            <pc:docMk/>
            <pc:sldMk cId="4193530984" sldId="2076137479"/>
            <ac:picMk id="4" creationId="{7144860A-0811-460D-AFB0-03C69521C963}"/>
          </ac:picMkLst>
        </pc:picChg>
      </pc:sldChg>
      <pc:sldChg chg="addSp delSp modSp add mod">
        <pc:chgData name="Aubrey Olsen" userId="408c3e31-be18-4626-a9af-ec1f5bfcad06" providerId="ADAL" clId="{8CE1396F-CA4D-4CA8-AC02-ACA86C959586}" dt="2025-10-22T19:20:32.903" v="4932"/>
        <pc:sldMkLst>
          <pc:docMk/>
          <pc:sldMk cId="4262114676" sldId="2076137480"/>
        </pc:sldMkLst>
        <pc:spChg chg="add mod">
          <ac:chgData name="Aubrey Olsen" userId="408c3e31-be18-4626-a9af-ec1f5bfcad06" providerId="ADAL" clId="{8CE1396F-CA4D-4CA8-AC02-ACA86C959586}" dt="2025-10-22T19:20:32.903" v="4932"/>
          <ac:spMkLst>
            <pc:docMk/>
            <pc:sldMk cId="4262114676" sldId="2076137480"/>
            <ac:spMk id="3" creationId="{03FF020C-AE5A-25BC-48A5-AB9D81D91230}"/>
          </ac:spMkLst>
        </pc:spChg>
        <pc:spChg chg="mod">
          <ac:chgData name="Aubrey Olsen" userId="408c3e31-be18-4626-a9af-ec1f5bfcad06" providerId="ADAL" clId="{8CE1396F-CA4D-4CA8-AC02-ACA86C959586}" dt="2025-10-21T15:55:40.927" v="3353"/>
          <ac:spMkLst>
            <pc:docMk/>
            <pc:sldMk cId="4262114676" sldId="2076137480"/>
            <ac:spMk id="6" creationId="{CDA6142E-9C05-1B8E-F39A-8FD7A726EB6D}"/>
          </ac:spMkLst>
        </pc:spChg>
        <pc:spChg chg="mod">
          <ac:chgData name="Aubrey Olsen" userId="408c3e31-be18-4626-a9af-ec1f5bfcad06" providerId="ADAL" clId="{8CE1396F-CA4D-4CA8-AC02-ACA86C959586}" dt="2025-10-21T15:55:54.285" v="3355" actId="207"/>
          <ac:spMkLst>
            <pc:docMk/>
            <pc:sldMk cId="4262114676" sldId="2076137480"/>
            <ac:spMk id="10" creationId="{DFD87341-F9A7-619E-73B8-875D0947A17E}"/>
          </ac:spMkLst>
        </pc:spChg>
        <pc:picChg chg="mod">
          <ac:chgData name="Aubrey Olsen" userId="408c3e31-be18-4626-a9af-ec1f5bfcad06" providerId="ADAL" clId="{8CE1396F-CA4D-4CA8-AC02-ACA86C959586}" dt="2025-10-21T18:58:03.187" v="3988" actId="14826"/>
          <ac:picMkLst>
            <pc:docMk/>
            <pc:sldMk cId="4262114676" sldId="2076137480"/>
            <ac:picMk id="4" creationId="{A6B82DEE-141D-9EFF-5A61-817763C2A034}"/>
          </ac:picMkLst>
        </pc:picChg>
      </pc:sldChg>
      <pc:sldChg chg="addSp delSp modSp add mod">
        <pc:chgData name="Aubrey Olsen" userId="408c3e31-be18-4626-a9af-ec1f5bfcad06" providerId="ADAL" clId="{8CE1396F-CA4D-4CA8-AC02-ACA86C959586}" dt="2025-10-23T13:37:14.039" v="5893" actId="113"/>
        <pc:sldMkLst>
          <pc:docMk/>
          <pc:sldMk cId="4022668306" sldId="2076137481"/>
        </pc:sldMkLst>
        <pc:spChg chg="mod">
          <ac:chgData name="Aubrey Olsen" userId="408c3e31-be18-4626-a9af-ec1f5bfcad06" providerId="ADAL" clId="{8CE1396F-CA4D-4CA8-AC02-ACA86C959586}" dt="2025-10-23T13:37:14.039" v="5893" actId="113"/>
          <ac:spMkLst>
            <pc:docMk/>
            <pc:sldMk cId="4022668306" sldId="2076137481"/>
            <ac:spMk id="3" creationId="{C3399BB7-AC88-9AD3-4903-DC0F08417156}"/>
          </ac:spMkLst>
        </pc:spChg>
        <pc:spChg chg="mod">
          <ac:chgData name="Aubrey Olsen" userId="408c3e31-be18-4626-a9af-ec1f5bfcad06" providerId="ADAL" clId="{8CE1396F-CA4D-4CA8-AC02-ACA86C959586}" dt="2025-10-21T15:23:10.976" v="3031"/>
          <ac:spMkLst>
            <pc:docMk/>
            <pc:sldMk cId="4022668306" sldId="2076137481"/>
            <ac:spMk id="5" creationId="{B5DD112F-A381-9F03-6158-822EF8D37FDC}"/>
          </ac:spMkLst>
        </pc:spChg>
        <pc:picChg chg="add mod">
          <ac:chgData name="Aubrey Olsen" userId="408c3e31-be18-4626-a9af-ec1f5bfcad06" providerId="ADAL" clId="{8CE1396F-CA4D-4CA8-AC02-ACA86C959586}" dt="2025-10-23T13:35:25.114" v="5884" actId="14100"/>
          <ac:picMkLst>
            <pc:docMk/>
            <pc:sldMk cId="4022668306" sldId="2076137481"/>
            <ac:picMk id="6" creationId="{49DF9889-0EB1-2794-82D6-72C7F968A61E}"/>
          </ac:picMkLst>
        </pc:picChg>
      </pc:sldChg>
      <pc:sldChg chg="delSp modSp add mod">
        <pc:chgData name="Aubrey Olsen" userId="408c3e31-be18-4626-a9af-ec1f5bfcad06" providerId="ADAL" clId="{8CE1396F-CA4D-4CA8-AC02-ACA86C959586}" dt="2025-10-22T14:29:18.102" v="4186" actId="1076"/>
        <pc:sldMkLst>
          <pc:docMk/>
          <pc:sldMk cId="1905258668" sldId="2076137482"/>
        </pc:sldMkLst>
        <pc:spChg chg="mod ord">
          <ac:chgData name="Aubrey Olsen" userId="408c3e31-be18-4626-a9af-ec1f5bfcad06" providerId="ADAL" clId="{8CE1396F-CA4D-4CA8-AC02-ACA86C959586}" dt="2025-10-22T14:29:18.102" v="4186" actId="1076"/>
          <ac:spMkLst>
            <pc:docMk/>
            <pc:sldMk cId="1905258668" sldId="2076137482"/>
            <ac:spMk id="2" creationId="{18E12A6B-B4C8-BE00-D0B0-A8EE24FCFAD6}"/>
          </ac:spMkLst>
        </pc:spChg>
      </pc:sldChg>
      <pc:sldChg chg="modSp add mod">
        <pc:chgData name="Aubrey Olsen" userId="408c3e31-be18-4626-a9af-ec1f5bfcad06" providerId="ADAL" clId="{8CE1396F-CA4D-4CA8-AC02-ACA86C959586}" dt="2025-10-22T14:29:07.623" v="4185" actId="1076"/>
        <pc:sldMkLst>
          <pc:docMk/>
          <pc:sldMk cId="931816463" sldId="2076137483"/>
        </pc:sldMkLst>
        <pc:spChg chg="mod">
          <ac:chgData name="Aubrey Olsen" userId="408c3e31-be18-4626-a9af-ec1f5bfcad06" providerId="ADAL" clId="{8CE1396F-CA4D-4CA8-AC02-ACA86C959586}" dt="2025-10-22T14:29:07.623" v="4185" actId="1076"/>
          <ac:spMkLst>
            <pc:docMk/>
            <pc:sldMk cId="931816463" sldId="2076137483"/>
            <ac:spMk id="2" creationId="{A7EA3771-6A75-8C63-4A53-4AD3A9BB9A03}"/>
          </ac:spMkLst>
        </pc:spChg>
      </pc:sldChg>
      <pc:sldChg chg="modSp add mod">
        <pc:chgData name="Aubrey Olsen" userId="408c3e31-be18-4626-a9af-ec1f5bfcad06" providerId="ADAL" clId="{8CE1396F-CA4D-4CA8-AC02-ACA86C959586}" dt="2025-10-22T14:30:09.633" v="4203" actId="20577"/>
        <pc:sldMkLst>
          <pc:docMk/>
          <pc:sldMk cId="3926615896" sldId="2076137484"/>
        </pc:sldMkLst>
        <pc:spChg chg="mod">
          <ac:chgData name="Aubrey Olsen" userId="408c3e31-be18-4626-a9af-ec1f5bfcad06" providerId="ADAL" clId="{8CE1396F-CA4D-4CA8-AC02-ACA86C959586}" dt="2025-10-22T14:30:09.633" v="4203" actId="20577"/>
          <ac:spMkLst>
            <pc:docMk/>
            <pc:sldMk cId="3926615896" sldId="2076137484"/>
            <ac:spMk id="2" creationId="{6897546E-2F7E-CFE9-70DF-7BFF5B1B39E5}"/>
          </ac:spMkLst>
        </pc:spChg>
        <pc:spChg chg="mod">
          <ac:chgData name="Aubrey Olsen" userId="408c3e31-be18-4626-a9af-ec1f5bfcad06" providerId="ADAL" clId="{8CE1396F-CA4D-4CA8-AC02-ACA86C959586}" dt="2025-10-21T15:51:41.367" v="3312" actId="20577"/>
          <ac:spMkLst>
            <pc:docMk/>
            <pc:sldMk cId="3926615896" sldId="2076137484"/>
            <ac:spMk id="5" creationId="{AAB6FB9B-3776-946D-E71C-59BB276683BA}"/>
          </ac:spMkLst>
        </pc:spChg>
      </pc:sldChg>
      <pc:sldChg chg="modSp add mod">
        <pc:chgData name="Aubrey Olsen" userId="408c3e31-be18-4626-a9af-ec1f5bfcad06" providerId="ADAL" clId="{8CE1396F-CA4D-4CA8-AC02-ACA86C959586}" dt="2025-10-22T14:30:03.294" v="4202" actId="20577"/>
        <pc:sldMkLst>
          <pc:docMk/>
          <pc:sldMk cId="234595183" sldId="2076137485"/>
        </pc:sldMkLst>
        <pc:spChg chg="mod">
          <ac:chgData name="Aubrey Olsen" userId="408c3e31-be18-4626-a9af-ec1f5bfcad06" providerId="ADAL" clId="{8CE1396F-CA4D-4CA8-AC02-ACA86C959586}" dt="2025-10-22T14:30:03.294" v="4202" actId="20577"/>
          <ac:spMkLst>
            <pc:docMk/>
            <pc:sldMk cId="234595183" sldId="2076137485"/>
            <ac:spMk id="2" creationId="{4E472C98-4178-2A19-1FA9-03EB7B4CC99C}"/>
          </ac:spMkLst>
        </pc:spChg>
      </pc:sldChg>
      <pc:sldChg chg="addSp delSp modSp add mod">
        <pc:chgData name="Aubrey Olsen" userId="408c3e31-be18-4626-a9af-ec1f5bfcad06" providerId="ADAL" clId="{8CE1396F-CA4D-4CA8-AC02-ACA86C959586}" dt="2025-10-22T19:19:42.744" v="4925" actId="1076"/>
        <pc:sldMkLst>
          <pc:docMk/>
          <pc:sldMk cId="2513490940" sldId="2076137486"/>
        </pc:sldMkLst>
        <pc:spChg chg="mod">
          <ac:chgData name="Aubrey Olsen" userId="408c3e31-be18-4626-a9af-ec1f5bfcad06" providerId="ADAL" clId="{8CE1396F-CA4D-4CA8-AC02-ACA86C959586}" dt="2025-10-22T19:19:42.744" v="4925" actId="1076"/>
          <ac:spMkLst>
            <pc:docMk/>
            <pc:sldMk cId="2513490940" sldId="2076137486"/>
            <ac:spMk id="2" creationId="{06AD5772-FEF7-8BD1-CE10-D4FC83E228AB}"/>
          </ac:spMkLst>
        </pc:spChg>
        <pc:spChg chg="add mod">
          <ac:chgData name="Aubrey Olsen" userId="408c3e31-be18-4626-a9af-ec1f5bfcad06" providerId="ADAL" clId="{8CE1396F-CA4D-4CA8-AC02-ACA86C959586}" dt="2025-10-22T19:19:16.750" v="4923"/>
          <ac:spMkLst>
            <pc:docMk/>
            <pc:sldMk cId="2513490940" sldId="2076137486"/>
            <ac:spMk id="4" creationId="{C3D0E257-3E82-CFB3-00FE-EF877F241C9B}"/>
          </ac:spMkLst>
        </pc:spChg>
      </pc:sldChg>
      <pc:sldChg chg="modSp add mod">
        <pc:chgData name="Aubrey Olsen" userId="408c3e31-be18-4626-a9af-ec1f5bfcad06" providerId="ADAL" clId="{8CE1396F-CA4D-4CA8-AC02-ACA86C959586}" dt="2025-10-23T13:19:45.864" v="5289" actId="6549"/>
        <pc:sldMkLst>
          <pc:docMk/>
          <pc:sldMk cId="2970269348" sldId="2076137488"/>
        </pc:sldMkLst>
        <pc:spChg chg="mod">
          <ac:chgData name="Aubrey Olsen" userId="408c3e31-be18-4626-a9af-ec1f5bfcad06" providerId="ADAL" clId="{8CE1396F-CA4D-4CA8-AC02-ACA86C959586}" dt="2025-10-21T18:22:31.833" v="3642"/>
          <ac:spMkLst>
            <pc:docMk/>
            <pc:sldMk cId="2970269348" sldId="2076137488"/>
            <ac:spMk id="3" creationId="{A36FF4D1-A58E-C620-1F2E-AC71C7EAC032}"/>
          </ac:spMkLst>
        </pc:spChg>
        <pc:spChg chg="mod">
          <ac:chgData name="Aubrey Olsen" userId="408c3e31-be18-4626-a9af-ec1f5bfcad06" providerId="ADAL" clId="{8CE1396F-CA4D-4CA8-AC02-ACA86C959586}" dt="2025-10-23T13:19:45.864" v="5289" actId="6549"/>
          <ac:spMkLst>
            <pc:docMk/>
            <pc:sldMk cId="2970269348" sldId="2076137488"/>
            <ac:spMk id="4" creationId="{A8D93CF1-EB2C-DA2B-2FF9-BF58B69F8F10}"/>
          </ac:spMkLst>
        </pc:spChg>
        <pc:spChg chg="mod">
          <ac:chgData name="Aubrey Olsen" userId="408c3e31-be18-4626-a9af-ec1f5bfcad06" providerId="ADAL" clId="{8CE1396F-CA4D-4CA8-AC02-ACA86C959586}" dt="2025-10-21T16:24:12.166" v="3386" actId="20577"/>
          <ac:spMkLst>
            <pc:docMk/>
            <pc:sldMk cId="2970269348" sldId="2076137488"/>
            <ac:spMk id="6" creationId="{4AB65DB9-5BED-B146-0F07-5ACC8DE5445F}"/>
          </ac:spMkLst>
        </pc:spChg>
      </pc:sldChg>
      <pc:sldChg chg="addSp delSp modSp add mod">
        <pc:chgData name="Aubrey Olsen" userId="408c3e31-be18-4626-a9af-ec1f5bfcad06" providerId="ADAL" clId="{8CE1396F-CA4D-4CA8-AC02-ACA86C959586}" dt="2025-10-23T13:21:30.721" v="5389" actId="14100"/>
        <pc:sldMkLst>
          <pc:docMk/>
          <pc:sldMk cId="998087780" sldId="2076137489"/>
        </pc:sldMkLst>
        <pc:spChg chg="mod">
          <ac:chgData name="Aubrey Olsen" userId="408c3e31-be18-4626-a9af-ec1f5bfcad06" providerId="ADAL" clId="{8CE1396F-CA4D-4CA8-AC02-ACA86C959586}" dt="2025-10-21T18:22:38.151" v="3643"/>
          <ac:spMkLst>
            <pc:docMk/>
            <pc:sldMk cId="998087780" sldId="2076137489"/>
            <ac:spMk id="3" creationId="{26FC94E1-1BA9-C356-B282-1B4EF8EC310E}"/>
          </ac:spMkLst>
        </pc:spChg>
        <pc:spChg chg="mod">
          <ac:chgData name="Aubrey Olsen" userId="408c3e31-be18-4626-a9af-ec1f5bfcad06" providerId="ADAL" clId="{8CE1396F-CA4D-4CA8-AC02-ACA86C959586}" dt="2025-10-23T13:21:30.721" v="5389" actId="14100"/>
          <ac:spMkLst>
            <pc:docMk/>
            <pc:sldMk cId="998087780" sldId="2076137489"/>
            <ac:spMk id="4" creationId="{124A64F8-21B0-E7F6-EB07-7C313A4DC621}"/>
          </ac:spMkLst>
        </pc:spChg>
        <pc:spChg chg="add mod">
          <ac:chgData name="Aubrey Olsen" userId="408c3e31-be18-4626-a9af-ec1f5bfcad06" providerId="ADAL" clId="{8CE1396F-CA4D-4CA8-AC02-ACA86C959586}" dt="2025-10-22T19:18:24.108" v="4874"/>
          <ac:spMkLst>
            <pc:docMk/>
            <pc:sldMk cId="998087780" sldId="2076137489"/>
            <ac:spMk id="6" creationId="{F16A82A1-9E36-244A-5BB1-88AA1F1B003F}"/>
          </ac:spMkLst>
        </pc:spChg>
      </pc:sldChg>
      <pc:sldChg chg="modSp add mod">
        <pc:chgData name="Aubrey Olsen" userId="408c3e31-be18-4626-a9af-ec1f5bfcad06" providerId="ADAL" clId="{8CE1396F-CA4D-4CA8-AC02-ACA86C959586}" dt="2025-10-23T13:30:54.939" v="5638" actId="6549"/>
        <pc:sldMkLst>
          <pc:docMk/>
          <pc:sldMk cId="3826858178" sldId="2076137491"/>
        </pc:sldMkLst>
        <pc:spChg chg="mod">
          <ac:chgData name="Aubrey Olsen" userId="408c3e31-be18-4626-a9af-ec1f5bfcad06" providerId="ADAL" clId="{8CE1396F-CA4D-4CA8-AC02-ACA86C959586}" dt="2025-10-23T13:30:54.939" v="5638" actId="6549"/>
          <ac:spMkLst>
            <pc:docMk/>
            <pc:sldMk cId="3826858178" sldId="2076137491"/>
            <ac:spMk id="3" creationId="{BC434A12-5B85-EEFF-B555-7DFE6868B427}"/>
          </ac:spMkLst>
        </pc:spChg>
        <pc:spChg chg="mod">
          <ac:chgData name="Aubrey Olsen" userId="408c3e31-be18-4626-a9af-ec1f5bfcad06" providerId="ADAL" clId="{8CE1396F-CA4D-4CA8-AC02-ACA86C959586}" dt="2025-10-22T19:18:10.036" v="4872" actId="20577"/>
          <ac:spMkLst>
            <pc:docMk/>
            <pc:sldMk cId="3826858178" sldId="2076137491"/>
            <ac:spMk id="5" creationId="{8913B07F-64A2-2282-E06F-D00598FEE52F}"/>
          </ac:spMkLst>
        </pc:spChg>
        <pc:picChg chg="mod">
          <ac:chgData name="Aubrey Olsen" userId="408c3e31-be18-4626-a9af-ec1f5bfcad06" providerId="ADAL" clId="{8CE1396F-CA4D-4CA8-AC02-ACA86C959586}" dt="2025-10-22T19:17:56.944" v="4865" actId="1076"/>
          <ac:picMkLst>
            <pc:docMk/>
            <pc:sldMk cId="3826858178" sldId="2076137491"/>
            <ac:picMk id="6" creationId="{B636C3CC-AD2A-A8C3-9467-E3A3CC4E0171}"/>
          </ac:picMkLst>
        </pc:picChg>
      </pc:sldChg>
      <pc:sldChg chg="modSp add">
        <pc:chgData name="Aubrey Olsen" userId="408c3e31-be18-4626-a9af-ec1f5bfcad06" providerId="ADAL" clId="{8CE1396F-CA4D-4CA8-AC02-ACA86C959586}" dt="2025-10-22T19:19:58.844" v="4928"/>
        <pc:sldMkLst>
          <pc:docMk/>
          <pc:sldMk cId="2958884506" sldId="2076137492"/>
        </pc:sldMkLst>
        <pc:spChg chg="mod">
          <ac:chgData name="Aubrey Olsen" userId="408c3e31-be18-4626-a9af-ec1f5bfcad06" providerId="ADAL" clId="{8CE1396F-CA4D-4CA8-AC02-ACA86C959586}" dt="2025-10-22T19:19:58.844" v="4928"/>
          <ac:spMkLst>
            <pc:docMk/>
            <pc:sldMk cId="2958884506" sldId="2076137492"/>
            <ac:spMk id="2" creationId="{0E917A86-6CA0-7566-FA57-F05C8CEDF3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B8B2A-AA9B-AB9F-E32C-1C39EBF09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59422-4027-367C-1C72-7C8A35FC3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F6A44-C0AB-BA06-F5D9-AD3D2F843950}"/>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FA7BC530-2D94-AECD-00A7-CF60678C01A5}"/>
              </a:ext>
            </a:extLst>
          </p:cNvPr>
          <p:cNvSpPr>
            <a:spLocks noGrp="1"/>
          </p:cNvSpPr>
          <p:nvPr>
            <p:ph type="sldNum" sz="quarter" idx="5"/>
          </p:nvPr>
        </p:nvSpPr>
        <p:spPr/>
        <p:txBody>
          <a:bodyPr/>
          <a:lstStyle/>
          <a:p>
            <a:fld id="{3F4AFAC6-DEA9-E94A-A956-F0E3CBB9625E}" type="slidenum">
              <a:rPr lang="en-US" smtClean="0"/>
              <a:t>15</a:t>
            </a:fld>
            <a:endParaRPr lang="en-US"/>
          </a:p>
        </p:txBody>
      </p:sp>
    </p:spTree>
    <p:extLst>
      <p:ext uri="{BB962C8B-B14F-4D97-AF65-F5344CB8AC3E}">
        <p14:creationId xmlns:p14="http://schemas.microsoft.com/office/powerpoint/2010/main" val="305403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1FC21-6019-E842-D437-BB1970402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6E599-28EE-4472-8607-A87D56B88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485FF-FC0B-EAA7-69DD-3D3776B1EF2F}"/>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2004B0D6-229C-D0F1-BB57-39FFF258E0C0}"/>
              </a:ext>
            </a:extLst>
          </p:cNvPr>
          <p:cNvSpPr>
            <a:spLocks noGrp="1"/>
          </p:cNvSpPr>
          <p:nvPr>
            <p:ph type="sldNum" sz="quarter" idx="5"/>
          </p:nvPr>
        </p:nvSpPr>
        <p:spPr/>
        <p:txBody>
          <a:bodyPr/>
          <a:lstStyle/>
          <a:p>
            <a:fld id="{3F4AFAC6-DEA9-E94A-A956-F0E3CBB9625E}" type="slidenum">
              <a:rPr lang="en-US" smtClean="0"/>
              <a:t>16</a:t>
            </a:fld>
            <a:endParaRPr lang="en-US"/>
          </a:p>
        </p:txBody>
      </p:sp>
    </p:spTree>
    <p:extLst>
      <p:ext uri="{BB962C8B-B14F-4D97-AF65-F5344CB8AC3E}">
        <p14:creationId xmlns:p14="http://schemas.microsoft.com/office/powerpoint/2010/main" val="853894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18</a:t>
            </a:fld>
            <a:endParaRPr lang="en-US"/>
          </a:p>
        </p:txBody>
      </p:sp>
    </p:spTree>
    <p:extLst>
      <p:ext uri="{BB962C8B-B14F-4D97-AF65-F5344CB8AC3E}">
        <p14:creationId xmlns:p14="http://schemas.microsoft.com/office/powerpoint/2010/main" val="4263280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87BE-0BF0-9FE4-900C-A00F65CE6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82AFA-BB7B-371F-2095-2F0E9EA06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226C4-F65C-14B3-3A80-0AF90CF5594C}"/>
              </a:ext>
            </a:extLst>
          </p:cNvPr>
          <p:cNvSpPr>
            <a:spLocks noGrp="1"/>
          </p:cNvSpPr>
          <p:nvPr>
            <p:ph type="body" idx="1"/>
          </p:nvPr>
        </p:nvSpPr>
        <p:spPr/>
        <p:txBody>
          <a:bodyPr/>
          <a:lstStyle/>
          <a:p>
            <a:r>
              <a:rPr lang="en-US"/>
              <a:t>This page should be used for JOURNEY WIREFRAMES (duplicate as needed)</a:t>
            </a:r>
          </a:p>
        </p:txBody>
      </p:sp>
      <p:sp>
        <p:nvSpPr>
          <p:cNvPr id="4" name="Slide Number Placeholder 3">
            <a:extLst>
              <a:ext uri="{FF2B5EF4-FFF2-40B4-BE49-F238E27FC236}">
                <a16:creationId xmlns:a16="http://schemas.microsoft.com/office/drawing/2014/main" id="{D59A8AD8-F3BA-B76F-AD05-CCA07DCB2C41}"/>
              </a:ext>
            </a:extLst>
          </p:cNvPr>
          <p:cNvSpPr>
            <a:spLocks noGrp="1"/>
          </p:cNvSpPr>
          <p:nvPr>
            <p:ph type="sldNum" sz="quarter" idx="5"/>
          </p:nvPr>
        </p:nvSpPr>
        <p:spPr/>
        <p:txBody>
          <a:bodyPr/>
          <a:lstStyle/>
          <a:p>
            <a:fld id="{3F4AFAC6-DEA9-E94A-A956-F0E3CBB9625E}" type="slidenum">
              <a:rPr lang="en-US" smtClean="0"/>
              <a:t>19</a:t>
            </a:fld>
            <a:endParaRPr lang="en-US"/>
          </a:p>
        </p:txBody>
      </p:sp>
    </p:spTree>
    <p:extLst>
      <p:ext uri="{BB962C8B-B14F-4D97-AF65-F5344CB8AC3E}">
        <p14:creationId xmlns:p14="http://schemas.microsoft.com/office/powerpoint/2010/main" val="203961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C9BB-1539-4A68-EEE8-975385DE6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29624-733B-25E4-B5C6-68DC78771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235B0-DBCB-E891-9669-3A107A4738A0}"/>
              </a:ext>
            </a:extLst>
          </p:cNvPr>
          <p:cNvSpPr>
            <a:spLocks noGrp="1"/>
          </p:cNvSpPr>
          <p:nvPr>
            <p:ph type="body" idx="1"/>
          </p:nvPr>
        </p:nvSpPr>
        <p:spPr/>
        <p:txBody>
          <a:bodyPr/>
          <a:lstStyle/>
          <a:p>
            <a:r>
              <a:rPr lang="en-US"/>
              <a:t>This page should be used for EMAILS (duplicate as needed)</a:t>
            </a:r>
          </a:p>
        </p:txBody>
      </p:sp>
      <p:sp>
        <p:nvSpPr>
          <p:cNvPr id="4" name="Slide Number Placeholder 3">
            <a:extLst>
              <a:ext uri="{FF2B5EF4-FFF2-40B4-BE49-F238E27FC236}">
                <a16:creationId xmlns:a16="http://schemas.microsoft.com/office/drawing/2014/main" id="{08F6C615-EFB9-12F6-0F6C-936EF0C3FF9B}"/>
              </a:ext>
            </a:extLst>
          </p:cNvPr>
          <p:cNvSpPr>
            <a:spLocks noGrp="1"/>
          </p:cNvSpPr>
          <p:nvPr>
            <p:ph type="sldNum" sz="quarter" idx="5"/>
          </p:nvPr>
        </p:nvSpPr>
        <p:spPr/>
        <p:txBody>
          <a:bodyPr/>
          <a:lstStyle/>
          <a:p>
            <a:fld id="{3F4AFAC6-DEA9-E94A-A956-F0E3CBB9625E}" type="slidenum">
              <a:rPr lang="en-US" smtClean="0"/>
              <a:t>20</a:t>
            </a:fld>
            <a:endParaRPr lang="en-US"/>
          </a:p>
        </p:txBody>
      </p:sp>
    </p:spTree>
    <p:extLst>
      <p:ext uri="{BB962C8B-B14F-4D97-AF65-F5344CB8AC3E}">
        <p14:creationId xmlns:p14="http://schemas.microsoft.com/office/powerpoint/2010/main" val="49431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E0C57-53D4-30AA-DF95-FB415E642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B1335-D738-306D-4E93-E58DB650F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60F4C-7AD2-E474-E006-2132B4FE342F}"/>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ECDD97F7-1AAF-5337-064A-130B9C4265EB}"/>
              </a:ext>
            </a:extLst>
          </p:cNvPr>
          <p:cNvSpPr>
            <a:spLocks noGrp="1"/>
          </p:cNvSpPr>
          <p:nvPr>
            <p:ph type="sldNum" sz="quarter" idx="5"/>
          </p:nvPr>
        </p:nvSpPr>
        <p:spPr/>
        <p:txBody>
          <a:bodyPr/>
          <a:lstStyle/>
          <a:p>
            <a:fld id="{3F4AFAC6-DEA9-E94A-A956-F0E3CBB9625E}" type="slidenum">
              <a:rPr lang="en-US" smtClean="0"/>
              <a:t>21</a:t>
            </a:fld>
            <a:endParaRPr lang="en-US"/>
          </a:p>
        </p:txBody>
      </p:sp>
    </p:spTree>
    <p:extLst>
      <p:ext uri="{BB962C8B-B14F-4D97-AF65-F5344CB8AC3E}">
        <p14:creationId xmlns:p14="http://schemas.microsoft.com/office/powerpoint/2010/main" val="157731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0087F-DD35-7B60-B383-94F7606AC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DD863-7A50-6841-1543-32F2D53B8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2CF7B-36F4-FC28-7F98-A6E7A959AB61}"/>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97E9ED5-C71C-4ACA-5394-1EA8951BAE36}"/>
              </a:ext>
            </a:extLst>
          </p:cNvPr>
          <p:cNvSpPr>
            <a:spLocks noGrp="1"/>
          </p:cNvSpPr>
          <p:nvPr>
            <p:ph type="sldNum" sz="quarter" idx="5"/>
          </p:nvPr>
        </p:nvSpPr>
        <p:spPr/>
        <p:txBody>
          <a:bodyPr/>
          <a:lstStyle/>
          <a:p>
            <a:fld id="{3F4AFAC6-DEA9-E94A-A956-F0E3CBB9625E}" type="slidenum">
              <a:rPr lang="en-US" smtClean="0"/>
              <a:t>22</a:t>
            </a:fld>
            <a:endParaRPr lang="en-US"/>
          </a:p>
        </p:txBody>
      </p:sp>
    </p:spTree>
    <p:extLst>
      <p:ext uri="{BB962C8B-B14F-4D97-AF65-F5344CB8AC3E}">
        <p14:creationId xmlns:p14="http://schemas.microsoft.com/office/powerpoint/2010/main" val="3457190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5DFD4-5D77-5C1F-0C12-C059DD780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F3FE9-0BE6-A30E-C97C-D711ADFA5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1F661-62E7-1C7D-C95F-FB70A3FBE1F2}"/>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03E65556-F9AA-4D1C-9CAD-80BA87355D03}"/>
              </a:ext>
            </a:extLst>
          </p:cNvPr>
          <p:cNvSpPr>
            <a:spLocks noGrp="1"/>
          </p:cNvSpPr>
          <p:nvPr>
            <p:ph type="sldNum" sz="quarter" idx="5"/>
          </p:nvPr>
        </p:nvSpPr>
        <p:spPr/>
        <p:txBody>
          <a:bodyPr/>
          <a:lstStyle/>
          <a:p>
            <a:fld id="{3F4AFAC6-DEA9-E94A-A956-F0E3CBB9625E}" type="slidenum">
              <a:rPr lang="en-US" smtClean="0"/>
              <a:t>23</a:t>
            </a:fld>
            <a:endParaRPr lang="en-US"/>
          </a:p>
        </p:txBody>
      </p:sp>
    </p:spTree>
    <p:extLst>
      <p:ext uri="{BB962C8B-B14F-4D97-AF65-F5344CB8AC3E}">
        <p14:creationId xmlns:p14="http://schemas.microsoft.com/office/powerpoint/2010/main" val="426016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page should be used for JOURNEY WIREFRAMES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page should be used for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96279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B09C0-DF40-7D78-23DB-23FC778C4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28E47-21BD-A0C5-4279-4C964DB24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03AD7-D62D-1E2A-44C5-1140830C5DDA}"/>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D2DDA867-31E6-9D85-D81A-8C99C75BD54C}"/>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274066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B764F-9698-1F2D-579C-178FE9191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6065A-D9AB-D9C4-D78C-FA6EE1957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8C467-A759-12D6-352D-33F0FE1A77AB}"/>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812DDE2C-CE9A-4710-105D-D22F87F8BD2D}"/>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156792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A0A90-BF10-B811-856F-BF246C99F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905EF-FFEA-93C3-FFC1-D7B338CFC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6BBBC-21EE-089D-3BF6-BFD3E14994D0}"/>
              </a:ext>
            </a:extLst>
          </p:cNvPr>
          <p:cNvSpPr>
            <a:spLocks noGrp="1"/>
          </p:cNvSpPr>
          <p:nvPr>
            <p:ph type="body" idx="1"/>
          </p:nvPr>
        </p:nvSpPr>
        <p:spPr/>
        <p:txBody>
          <a:bodyPr/>
          <a:lstStyle/>
          <a:p>
            <a:r>
              <a:rPr lang="en-US"/>
              <a:t>This page should be used for JOURNEY WIREFRAMES (duplicate as needed)</a:t>
            </a:r>
          </a:p>
        </p:txBody>
      </p:sp>
      <p:sp>
        <p:nvSpPr>
          <p:cNvPr id="4" name="Slide Number Placeholder 3">
            <a:extLst>
              <a:ext uri="{FF2B5EF4-FFF2-40B4-BE49-F238E27FC236}">
                <a16:creationId xmlns:a16="http://schemas.microsoft.com/office/drawing/2014/main" id="{D8236A0C-FCED-CB04-492D-5B7819616A1E}"/>
              </a:ext>
            </a:extLst>
          </p:cNvPr>
          <p:cNvSpPr>
            <a:spLocks noGrp="1"/>
          </p:cNvSpPr>
          <p:nvPr>
            <p:ph type="sldNum" sz="quarter" idx="5"/>
          </p:nvPr>
        </p:nvSpPr>
        <p:spPr/>
        <p:txBody>
          <a:bodyPr/>
          <a:lstStyle/>
          <a:p>
            <a:fld id="{3F4AFAC6-DEA9-E94A-A956-F0E3CBB9625E}" type="slidenum">
              <a:rPr lang="en-US" smtClean="0"/>
              <a:t>12</a:t>
            </a:fld>
            <a:endParaRPr lang="en-US"/>
          </a:p>
        </p:txBody>
      </p:sp>
    </p:spTree>
    <p:extLst>
      <p:ext uri="{BB962C8B-B14F-4D97-AF65-F5344CB8AC3E}">
        <p14:creationId xmlns:p14="http://schemas.microsoft.com/office/powerpoint/2010/main" val="327044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11E3B-F249-66B3-B7C9-8F4034C0B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39D8-2564-C1EB-A7C2-E6945BE32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6E647-3FEF-3C58-CA48-ECF6A41E77ED}"/>
              </a:ext>
            </a:extLst>
          </p:cNvPr>
          <p:cNvSpPr>
            <a:spLocks noGrp="1"/>
          </p:cNvSpPr>
          <p:nvPr>
            <p:ph type="body" idx="1"/>
          </p:nvPr>
        </p:nvSpPr>
        <p:spPr/>
        <p:txBody>
          <a:bodyPr/>
          <a:lstStyle/>
          <a:p>
            <a:r>
              <a:rPr lang="en-US"/>
              <a:t>This page should be used for EMAILS (duplicate as needed)</a:t>
            </a:r>
          </a:p>
        </p:txBody>
      </p:sp>
      <p:sp>
        <p:nvSpPr>
          <p:cNvPr id="4" name="Slide Number Placeholder 3">
            <a:extLst>
              <a:ext uri="{FF2B5EF4-FFF2-40B4-BE49-F238E27FC236}">
                <a16:creationId xmlns:a16="http://schemas.microsoft.com/office/drawing/2014/main" id="{F69A685E-204D-F6C6-8AB4-DF312053B83F}"/>
              </a:ext>
            </a:extLst>
          </p:cNvPr>
          <p:cNvSpPr>
            <a:spLocks noGrp="1"/>
          </p:cNvSpPr>
          <p:nvPr>
            <p:ph type="sldNum" sz="quarter" idx="5"/>
          </p:nvPr>
        </p:nvSpPr>
        <p:spPr/>
        <p:txBody>
          <a:bodyPr/>
          <a:lstStyle/>
          <a:p>
            <a:fld id="{3F4AFAC6-DEA9-E94A-A956-F0E3CBB9625E}" type="slidenum">
              <a:rPr lang="en-US" smtClean="0"/>
              <a:t>13</a:t>
            </a:fld>
            <a:endParaRPr lang="en-US"/>
          </a:p>
        </p:txBody>
      </p:sp>
    </p:spTree>
    <p:extLst>
      <p:ext uri="{BB962C8B-B14F-4D97-AF65-F5344CB8AC3E}">
        <p14:creationId xmlns:p14="http://schemas.microsoft.com/office/powerpoint/2010/main" val="1879695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9265A-20AE-E28E-EFED-46BE20E6B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AFE43-CC57-C1F3-0FBA-0AABAF505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ADC81-4465-3154-A4A4-B6B1E441549C}"/>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28D72B06-478B-C59C-A28E-DA4612A15F09}"/>
              </a:ext>
            </a:extLst>
          </p:cNvPr>
          <p:cNvSpPr>
            <a:spLocks noGrp="1"/>
          </p:cNvSpPr>
          <p:nvPr>
            <p:ph type="sldNum" sz="quarter" idx="5"/>
          </p:nvPr>
        </p:nvSpPr>
        <p:spPr/>
        <p:txBody>
          <a:bodyPr/>
          <a:lstStyle/>
          <a:p>
            <a:fld id="{3F4AFAC6-DEA9-E94A-A956-F0E3CBB9625E}" type="slidenum">
              <a:rPr lang="en-US" smtClean="0"/>
              <a:t>14</a:t>
            </a:fld>
            <a:endParaRPr lang="en-US"/>
          </a:p>
        </p:txBody>
      </p:sp>
    </p:spTree>
    <p:extLst>
      <p:ext uri="{BB962C8B-B14F-4D97-AF65-F5344CB8AC3E}">
        <p14:creationId xmlns:p14="http://schemas.microsoft.com/office/powerpoint/2010/main" val="515598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Cras vel </a:t>
            </a:r>
            <a:r>
              <a:rPr lang="en-US" err="1"/>
              <a:t>tellus</a:t>
            </a:r>
            <a:r>
              <a:rPr lang="en-US"/>
              <a:t> ex. Sed </a:t>
            </a:r>
            <a:r>
              <a:rPr lang="en-US" err="1"/>
              <a:t>aliquet</a:t>
            </a:r>
            <a:r>
              <a:rPr lang="en-US"/>
              <a:t> </a:t>
            </a:r>
            <a:r>
              <a:rPr lang="en-US" err="1"/>
              <a:t>odio</a:t>
            </a:r>
            <a:r>
              <a:rPr lang="en-US"/>
              <a:t> non cursus </a:t>
            </a:r>
            <a:r>
              <a:rPr lang="en-US" err="1"/>
              <a:t>hendrerit</a:t>
            </a:r>
            <a:r>
              <a:rPr lang="en-US"/>
              <a:t>. </a:t>
            </a:r>
            <a:r>
              <a:rPr lang="en-US" err="1"/>
              <a:t>Phasellus</a:t>
            </a:r>
            <a:r>
              <a:rPr lang="en-US"/>
              <a:t> et </a:t>
            </a:r>
            <a:r>
              <a:rPr lang="en-US" err="1"/>
              <a:t>enim</a:t>
            </a:r>
            <a:r>
              <a:rPr lang="en-US"/>
              <a:t> </a:t>
            </a:r>
            <a:r>
              <a:rPr lang="en-US" err="1"/>
              <a:t>placerat</a:t>
            </a:r>
            <a:r>
              <a:rPr lang="en-US"/>
              <a:t>, </a:t>
            </a:r>
            <a:r>
              <a:rPr lang="en-US" err="1"/>
              <a:t>tristique</a:t>
            </a:r>
            <a:r>
              <a:rPr lang="en-US"/>
              <a:t> </a:t>
            </a:r>
            <a:r>
              <a:rPr lang="en-US" err="1"/>
              <a:t>justo</a:t>
            </a:r>
            <a:r>
              <a:rPr lang="en-US"/>
              <a:t> </a:t>
            </a:r>
            <a:r>
              <a:rPr lang="en-US" err="1"/>
              <a:t>dapibus</a:t>
            </a:r>
            <a:r>
              <a:rPr lang="en-US"/>
              <a:t>, </a:t>
            </a:r>
            <a:r>
              <a:rPr lang="en-US" err="1"/>
              <a:t>euismod</a:t>
            </a:r>
            <a:r>
              <a:rPr lang="en-US"/>
              <a:t> </a:t>
            </a:r>
            <a:r>
              <a:rPr lang="en-US" err="1"/>
              <a:t>turpis</a:t>
            </a:r>
            <a:r>
              <a:rPr lang="en-US"/>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Cras vel </a:t>
            </a:r>
            <a:r>
              <a:rPr lang="en-US" err="1"/>
              <a:t>tellus</a:t>
            </a:r>
            <a:r>
              <a:rPr lang="en-US"/>
              <a:t> ex. Sed </a:t>
            </a:r>
            <a:r>
              <a:rPr lang="en-US" err="1"/>
              <a:t>aliquet</a:t>
            </a:r>
            <a:r>
              <a:rPr lang="en-US"/>
              <a:t> </a:t>
            </a:r>
            <a:r>
              <a:rPr lang="en-US" err="1"/>
              <a:t>odio</a:t>
            </a:r>
            <a:r>
              <a:rPr lang="en-US"/>
              <a:t> non cursus </a:t>
            </a:r>
            <a:r>
              <a:rPr lang="en-US" err="1"/>
              <a:t>hendrerit</a:t>
            </a:r>
            <a:r>
              <a:rPr lang="en-US"/>
              <a:t>. </a:t>
            </a:r>
            <a:r>
              <a:rPr lang="en-US" err="1"/>
              <a:t>Phasellus</a:t>
            </a:r>
            <a:r>
              <a:rPr lang="en-US"/>
              <a:t> et </a:t>
            </a:r>
            <a:r>
              <a:rPr lang="en-US" err="1"/>
              <a:t>enim</a:t>
            </a:r>
            <a:r>
              <a:rPr lang="en-US"/>
              <a:t> </a:t>
            </a:r>
            <a:r>
              <a:rPr lang="en-US" err="1"/>
              <a:t>placerat</a:t>
            </a:r>
            <a:r>
              <a:rPr lang="en-US"/>
              <a:t>, </a:t>
            </a:r>
            <a:r>
              <a:rPr lang="en-US" err="1"/>
              <a:t>tristique</a:t>
            </a:r>
            <a:r>
              <a:rPr lang="en-US"/>
              <a:t> </a:t>
            </a:r>
            <a:r>
              <a:rPr lang="en-US" err="1"/>
              <a:t>justo</a:t>
            </a:r>
            <a:r>
              <a:rPr lang="en-US"/>
              <a:t> </a:t>
            </a:r>
            <a:r>
              <a:rPr lang="en-US" err="1"/>
              <a:t>dapibus</a:t>
            </a:r>
            <a:r>
              <a:rPr lang="en-US"/>
              <a:t>, </a:t>
            </a:r>
            <a:r>
              <a:rPr lang="en-US" err="1"/>
              <a:t>euismod</a:t>
            </a:r>
            <a:r>
              <a:rPr lang="en-US"/>
              <a:t> </a:t>
            </a:r>
            <a:r>
              <a:rPr lang="en-US" err="1"/>
              <a:t>turpis</a:t>
            </a:r>
            <a:r>
              <a:rPr lang="en-US"/>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Cras vel </a:t>
            </a:r>
            <a:r>
              <a:rPr lang="en-US" err="1"/>
              <a:t>tellus</a:t>
            </a:r>
            <a:r>
              <a:rPr lang="en-US"/>
              <a:t> ex. Sed </a:t>
            </a:r>
            <a:r>
              <a:rPr lang="en-US" err="1"/>
              <a:t>aliquet</a:t>
            </a:r>
            <a:r>
              <a:rPr lang="en-US"/>
              <a:t> </a:t>
            </a:r>
            <a:r>
              <a:rPr lang="en-US" err="1"/>
              <a:t>odio</a:t>
            </a:r>
            <a:r>
              <a:rPr lang="en-US"/>
              <a:t> non cursus </a:t>
            </a:r>
            <a:r>
              <a:rPr lang="en-US" err="1"/>
              <a:t>hendrerit</a:t>
            </a:r>
            <a:r>
              <a:rPr lang="en-US"/>
              <a:t>. </a:t>
            </a:r>
            <a:r>
              <a:rPr lang="en-US" err="1"/>
              <a:t>Phasellus</a:t>
            </a:r>
            <a:r>
              <a:rPr lang="en-US"/>
              <a:t> et </a:t>
            </a:r>
            <a:r>
              <a:rPr lang="en-US" err="1"/>
              <a:t>enim</a:t>
            </a:r>
            <a:r>
              <a:rPr lang="en-US"/>
              <a:t> </a:t>
            </a:r>
            <a:r>
              <a:rPr lang="en-US" err="1"/>
              <a:t>placerat</a:t>
            </a:r>
            <a:r>
              <a:rPr lang="en-US"/>
              <a:t>, </a:t>
            </a:r>
            <a:r>
              <a:rPr lang="en-US" err="1"/>
              <a:t>tristique</a:t>
            </a:r>
            <a:r>
              <a:rPr lang="en-US"/>
              <a:t> </a:t>
            </a:r>
            <a:r>
              <a:rPr lang="en-US" err="1"/>
              <a:t>justo</a:t>
            </a:r>
            <a:r>
              <a:rPr lang="en-US"/>
              <a:t> </a:t>
            </a:r>
            <a:r>
              <a:rPr lang="en-US" err="1"/>
              <a:t>dapibus</a:t>
            </a:r>
            <a:r>
              <a:rPr lang="en-US"/>
              <a:t>, </a:t>
            </a:r>
            <a:r>
              <a:rPr lang="en-US" err="1"/>
              <a:t>euismod</a:t>
            </a:r>
            <a:r>
              <a:rPr lang="en-US"/>
              <a:t> </a:t>
            </a:r>
            <a:r>
              <a:rPr lang="en-US" err="1"/>
              <a:t>turpis</a:t>
            </a:r>
            <a:r>
              <a:rPr lang="en-US"/>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Update Icons As Needed.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Update Icons As Needed.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Update Icons As Needed.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a:solidFill>
                  <a:schemeClr val="bg1"/>
                </a:solidFill>
                <a:latin typeface="Objektiv Mk2" panose="020B0602020204020203" pitchFamily="34" charset="0"/>
                <a:cs typeface="Objektiv Mk2" panose="020B0602020204020203" pitchFamily="34" charset="0"/>
              </a:rPr>
              <a:t>Q</a:t>
            </a:r>
            <a:r>
              <a:rPr lang="en-US" sz="6600" b="1" i="0" spc="20">
                <a:solidFill>
                  <a:srgbClr val="85CBF9"/>
                </a:solidFill>
                <a:latin typeface="Objektiv Mk2" panose="020B0602020204020203" pitchFamily="34" charset="0"/>
                <a:cs typeface="Objektiv Mk2" panose="020B0602020204020203" pitchFamily="34" charset="0"/>
              </a:rPr>
              <a:t>&amp;</a:t>
            </a:r>
            <a:r>
              <a:rPr lang="en-US" sz="6600" b="1" i="0" spc="2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a:t>Item 1</a:t>
            </a:r>
          </a:p>
          <a:p>
            <a:pPr lvl="0"/>
            <a:r>
              <a:rPr lang="en-US"/>
              <a:t>Item 2</a:t>
            </a:r>
          </a:p>
          <a:p>
            <a:pPr lvl="0"/>
            <a:r>
              <a:rPr lang="en-US"/>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Cras vel </a:t>
            </a:r>
            <a:r>
              <a:rPr lang="en-US" err="1"/>
              <a:t>tellus</a:t>
            </a:r>
            <a:r>
              <a:rPr lang="en-US"/>
              <a:t> ex. Sed </a:t>
            </a:r>
            <a:r>
              <a:rPr lang="en-US" err="1"/>
              <a:t>aliquet</a:t>
            </a:r>
            <a:r>
              <a:rPr lang="en-US"/>
              <a:t> </a:t>
            </a:r>
            <a:r>
              <a:rPr lang="en-US" err="1"/>
              <a:t>odio</a:t>
            </a:r>
            <a:r>
              <a:rPr lang="en-US"/>
              <a:t> non cursus </a:t>
            </a:r>
            <a:r>
              <a:rPr lang="en-US" err="1"/>
              <a:t>hendrerit</a:t>
            </a:r>
            <a:r>
              <a:rPr lang="en-US"/>
              <a:t>. </a:t>
            </a:r>
            <a:r>
              <a:rPr lang="en-US" err="1"/>
              <a:t>Phasellus</a:t>
            </a:r>
            <a:r>
              <a:rPr lang="en-US"/>
              <a:t> et </a:t>
            </a:r>
            <a:r>
              <a:rPr lang="en-US" err="1"/>
              <a:t>enim</a:t>
            </a:r>
            <a:r>
              <a:rPr lang="en-US"/>
              <a:t> </a:t>
            </a:r>
            <a:r>
              <a:rPr lang="en-US" err="1"/>
              <a:t>placerat</a:t>
            </a:r>
            <a:r>
              <a:rPr lang="en-US"/>
              <a:t>, </a:t>
            </a:r>
            <a:r>
              <a:rPr lang="en-US" err="1"/>
              <a:t>tristique</a:t>
            </a:r>
            <a:r>
              <a:rPr lang="en-US"/>
              <a:t> </a:t>
            </a:r>
            <a:r>
              <a:rPr lang="en-US" err="1"/>
              <a:t>justo</a:t>
            </a:r>
            <a:r>
              <a:rPr lang="en-US"/>
              <a:t> </a:t>
            </a:r>
            <a:r>
              <a:rPr lang="en-US" err="1"/>
              <a:t>dapibus</a:t>
            </a:r>
            <a:r>
              <a:rPr lang="en-US"/>
              <a:t>, </a:t>
            </a:r>
            <a:r>
              <a:rPr lang="en-US" err="1"/>
              <a:t>euismod</a:t>
            </a:r>
            <a:r>
              <a:rPr lang="en-US"/>
              <a:t> </a:t>
            </a:r>
            <a:r>
              <a:rPr lang="en-US" err="1"/>
              <a:t>turpis</a:t>
            </a:r>
            <a:r>
              <a:rPr lang="en-US"/>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totalexpert.net/loan/list/?page=1&amp;page_size=25&amp;search=%7b%7bcontact.enriched.rate.loan_number%7d%7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totalexpert.net/loan/list/?page=1&amp;page_size=25&amp;search=%7b%7bcontact.enriched.rate.loan_number%7d%7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totalexpert.net/loan/list/?page=1&amp;page_size=25&amp;search=%7b%7bcontact.enriched.rate.loan_number%7d%7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totalexpert.net/loan/list/?page=1&amp;page_size=25&amp;search=%7b%7bcontact.enriched.rate.loan_number%7d%7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totalexpert.net/loan/list/?page=1&amp;page_size=25&amp;search=%7b%7bcontact.enriched.rate.loan_number%7d%7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totalexpert.net/loan/list/?page=1&amp;page_size=25&amp;search=%7b%7bcontact.enriched.rate.loan_number%7d%7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a:t>Expert Content</a:t>
            </a:r>
          </a:p>
          <a:p>
            <a:r>
              <a:rPr lang="en-US"/>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8" y="3397881"/>
            <a:ext cx="9487827" cy="914400"/>
          </a:xfrm>
        </p:spPr>
        <p:txBody>
          <a:bodyPr/>
          <a:lstStyle/>
          <a:p>
            <a:r>
              <a:rPr lang="en-US" sz="3200" i="1" dirty="0"/>
              <a:t>AI Sales Assistant - Retention</a:t>
            </a:r>
            <a:r>
              <a:rPr lang="en-US" sz="3200" b="0" i="1" dirty="0"/>
              <a:t>: Credit Inquiry, Rate, and Periodic Mortgage Review</a:t>
            </a:r>
          </a:p>
          <a:p>
            <a:r>
              <a:rPr lang="en-US" sz="3200" b="0" i="1" dirty="0"/>
              <a:t>November 2025</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0BD3-038E-3DAC-CD5D-EF9825AA73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9F84E1-CB97-B986-C24B-C81EE8856E1F}"/>
              </a:ext>
            </a:extLst>
          </p:cNvPr>
          <p:cNvSpPr>
            <a:spLocks noGrp="1"/>
          </p:cNvSpPr>
          <p:nvPr>
            <p:ph type="body" sz="quarter" idx="10"/>
          </p:nvPr>
        </p:nvSpPr>
        <p:spPr/>
        <p:txBody>
          <a:bodyPr/>
          <a:lstStyle/>
          <a:p>
            <a:r>
              <a:rPr lang="en-US"/>
              <a:t>Rate Alert</a:t>
            </a:r>
          </a:p>
        </p:txBody>
      </p:sp>
      <p:sp>
        <p:nvSpPr>
          <p:cNvPr id="3" name="Text Placeholder 2">
            <a:extLst>
              <a:ext uri="{FF2B5EF4-FFF2-40B4-BE49-F238E27FC236}">
                <a16:creationId xmlns:a16="http://schemas.microsoft.com/office/drawing/2014/main" id="{BCDE5416-B532-4A54-5BD5-E0B40B55F77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1843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72B8C-F34A-FCA4-B9A0-97787B79AA9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6FF4D1-A58E-C620-1F2E-AC71C7EAC032}"/>
              </a:ext>
            </a:extLst>
          </p:cNvPr>
          <p:cNvSpPr>
            <a:spLocks noGrp="1"/>
          </p:cNvSpPr>
          <p:nvPr>
            <p:ph type="body" sz="quarter" idx="11"/>
          </p:nvPr>
        </p:nvSpPr>
        <p:spPr>
          <a:xfrm>
            <a:off x="1116432" y="1563843"/>
            <a:ext cx="9959137" cy="443861"/>
          </a:xfrm>
        </p:spPr>
        <p:txBody>
          <a:bodyPr/>
          <a:lstStyle/>
          <a:p>
            <a:r>
              <a:rPr lang="en-US" dirty="0"/>
              <a:t>Communication types: Voice AI, Email, SMS, and User Notifications</a:t>
            </a:r>
          </a:p>
        </p:txBody>
      </p:sp>
      <p:sp>
        <p:nvSpPr>
          <p:cNvPr id="4" name="Text Placeholder 3">
            <a:extLst>
              <a:ext uri="{FF2B5EF4-FFF2-40B4-BE49-F238E27FC236}">
                <a16:creationId xmlns:a16="http://schemas.microsoft.com/office/drawing/2014/main" id="{A8D93CF1-EB2C-DA2B-2FF9-BF58B69F8F10}"/>
              </a:ext>
            </a:extLst>
          </p:cNvPr>
          <p:cNvSpPr>
            <a:spLocks noGrp="1"/>
          </p:cNvSpPr>
          <p:nvPr>
            <p:ph type="body" sz="quarter" idx="12"/>
          </p:nvPr>
        </p:nvSpPr>
        <p:spPr>
          <a:xfrm>
            <a:off x="1116431" y="2350898"/>
            <a:ext cx="9959138" cy="3697356"/>
          </a:xfrm>
        </p:spPr>
        <p:txBody>
          <a:bodyPr/>
          <a:lstStyle/>
          <a:p>
            <a:pPr marR="0">
              <a:lnSpc>
                <a:spcPct val="100000"/>
              </a:lnSpc>
              <a:spcBef>
                <a:spcPts val="0"/>
              </a:spcBef>
              <a:spcAft>
                <a:spcPts val="0"/>
              </a:spcAft>
            </a:pPr>
            <a:r>
              <a:rPr lang="en-US" kern="100" dirty="0">
                <a:solidFill>
                  <a:srgbClr val="002060"/>
                </a:solidFill>
                <a:ea typeface="Calibri" panose="020F0502020204030204" pitchFamily="34" charset="0"/>
                <a:cs typeface="Times New Roman" panose="02020603050405020304" pitchFamily="18" charset="0"/>
              </a:rPr>
              <a:t>Engage borrowers when rate opportunities arise to strengthen relationships and protect revenue. This journey ensures timely engagement through the AI Sales Assistant, helping borrowers act on favorable rate changes before competitors reach them.</a:t>
            </a:r>
          </a:p>
          <a:p>
            <a:pPr marR="0">
              <a:lnSpc>
                <a:spcPct val="100000"/>
              </a:lnSpc>
              <a:spcBef>
                <a:spcPts val="0"/>
              </a:spcBef>
              <a:spcAft>
                <a:spcPts val="0"/>
              </a:spcAft>
            </a:pPr>
            <a:endParaRPr lang="en-US" i="1" kern="100" dirty="0">
              <a:solidFill>
                <a:srgbClr val="002060"/>
              </a:solidFill>
              <a:ea typeface="Calibri" panose="020F0502020204030204" pitchFamily="34" charset="0"/>
              <a:cs typeface="Times New Roman" panose="02020603050405020304" pitchFamily="18" charset="0"/>
            </a:endParaRPr>
          </a:p>
          <a:p>
            <a:pPr marR="0">
              <a:lnSpc>
                <a:spcPct val="100000"/>
              </a:lnSpc>
              <a:spcBef>
                <a:spcPts val="0"/>
              </a:spcBef>
              <a:spcAft>
                <a:spcPts val="0"/>
              </a:spcAft>
            </a:pPr>
            <a:r>
              <a:rPr lang="en-US" i="1" kern="100" dirty="0">
                <a:solidFill>
                  <a:srgbClr val="002060"/>
                </a:solidFill>
                <a:ea typeface="Calibri" panose="020F0502020204030204" pitchFamily="34" charset="0"/>
                <a:cs typeface="Times New Roman" panose="02020603050405020304" pitchFamily="18" charset="0"/>
              </a:rPr>
              <a:t>Key components</a:t>
            </a:r>
            <a:r>
              <a:rPr lang="en-US" kern="100" dirty="0">
                <a:solidFill>
                  <a:srgbClr val="002060"/>
                </a:solidFill>
                <a:ea typeface="Calibri" panose="020F0502020204030204" pitchFamily="34" charset="0"/>
                <a:cs typeface="Times New Roman" panose="02020603050405020304" pitchFamily="18" charset="0"/>
              </a:rPr>
              <a:t>: </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Trigger: Rate Alert insight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Actions: Push contact to AI Sales Assistant for real-time call engagement</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Additional touchpoints: email &amp; SMS introducing the assistant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Offramps: Appointment scheduled, live transfer, stop request, or conversion event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rPr>
              <a:t>Users can manually remove contacts using Outcomes for interested or not interested scenarios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rPr>
              <a:t>Contacts who are Silenced or marked “Not OK to Call” in the platform are removed as well</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Timing: Immediate push with configurable contact-hour controls</a:t>
            </a:r>
          </a:p>
          <a:p>
            <a:pPr marL="0"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1600" b="0" i="1" kern="100" dirty="0">
                <a:solidFill>
                  <a:srgbClr val="002060"/>
                </a:solidFill>
                <a:effectLst/>
                <a:latin typeface="+mn-lt"/>
                <a:ea typeface="+mn-ea"/>
                <a:cs typeface="Times New Roman" panose="02020603050405020304" pitchFamily="18" charset="0"/>
              </a:rPr>
              <a:t>*All communications should be reviewed prior to initiating the journey.</a:t>
            </a:r>
          </a:p>
        </p:txBody>
      </p:sp>
      <p:pic>
        <p:nvPicPr>
          <p:cNvPr id="5" name="Picture 4" descr="A blue letter t on a black background&#10;&#10;Description automatically generated">
            <a:extLst>
              <a:ext uri="{FF2B5EF4-FFF2-40B4-BE49-F238E27FC236}">
                <a16:creationId xmlns:a16="http://schemas.microsoft.com/office/drawing/2014/main" id="{F36A6674-3DC7-1B8C-96B5-56B6D5B211F5}"/>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4AB65DB9-5BED-B146-0F07-5ACC8DE5445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Rate Alert</a:t>
            </a:r>
          </a:p>
        </p:txBody>
      </p:sp>
    </p:spTree>
    <p:extLst>
      <p:ext uri="{BB962C8B-B14F-4D97-AF65-F5344CB8AC3E}">
        <p14:creationId xmlns:p14="http://schemas.microsoft.com/office/powerpoint/2010/main" val="297026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4D11-0452-C4A3-4CEC-EBAE67896502}"/>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C3399BB7-AC88-9AD3-4903-DC0F08417156}"/>
              </a:ext>
            </a:extLst>
          </p:cNvPr>
          <p:cNvSpPr txBox="1">
            <a:spLocks/>
          </p:cNvSpPr>
          <p:nvPr/>
        </p:nvSpPr>
        <p:spPr>
          <a:xfrm>
            <a:off x="515968" y="4864608"/>
            <a:ext cx="11371231" cy="1865061"/>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50" b="0" i="0" kern="100" dirty="0">
                <a:solidFill>
                  <a:srgbClr val="002060"/>
                </a:solidFill>
                <a:effectLst/>
                <a:ea typeface="+mn-ea"/>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sz="1650" b="0" i="0" kern="100" dirty="0">
                <a:solidFill>
                  <a:srgbClr val="002060"/>
                </a:solidFill>
                <a:effectLst/>
                <a:ea typeface="+mn-ea"/>
                <a:cs typeface="Times New Roman" panose="02020603050405020304" pitchFamily="18" charset="0"/>
              </a:rPr>
              <a:t>Configure </a:t>
            </a:r>
            <a:r>
              <a:rPr lang="en-US" sz="1650" b="1" i="0" kern="100" dirty="0">
                <a:solidFill>
                  <a:srgbClr val="002060"/>
                </a:solidFill>
                <a:effectLst/>
                <a:ea typeface="+mn-ea"/>
                <a:cs typeface="Times New Roman" panose="02020603050405020304" pitchFamily="18" charset="0"/>
              </a:rPr>
              <a:t>Insight Created - Rate Alert </a:t>
            </a:r>
            <a:r>
              <a:rPr lang="en-US" sz="1650" b="0" i="0" kern="100" dirty="0">
                <a:solidFill>
                  <a:srgbClr val="002060"/>
                </a:solidFill>
                <a:effectLst/>
                <a:ea typeface="+mn-ea"/>
                <a:cs typeface="Times New Roman" panose="02020603050405020304" pitchFamily="18" charset="0"/>
              </a:rPr>
              <a:t>trigger with org-specific inline conditions to identify eligible borrowers.</a:t>
            </a:r>
          </a:p>
          <a:p>
            <a:pPr marL="731520" marR="0" lvl="1" indent="-274320" algn="l" defTabSz="868680" rtl="0" eaLnBrk="1" fontAlgn="auto" latinLnBrk="0" hangingPunct="1">
              <a:lnSpc>
                <a:spcPct val="100000"/>
              </a:lnSpc>
              <a:spcBef>
                <a:spcPts val="0"/>
              </a:spcBef>
              <a:spcAft>
                <a:spcPts val="0"/>
              </a:spcAft>
              <a:buClrTx/>
              <a:buSzTx/>
              <a:buFont typeface="Wingdings" pitchFamily="2" charset="2"/>
              <a:buChar char="Ø"/>
              <a:tabLst/>
              <a:defRPr/>
            </a:pPr>
            <a:r>
              <a:rPr kumimoji="0" lang="en-US" sz="1650" b="0" i="0" u="none" strike="noStrike" kern="100" cap="none" spc="0" normalizeH="0" baseline="0" noProof="0" dirty="0">
                <a:ln>
                  <a:noFill/>
                </a:ln>
                <a:solidFill>
                  <a:srgbClr val="002060"/>
                </a:solidFill>
                <a:effectLst/>
                <a:uLnTx/>
                <a:uFillTx/>
                <a:ea typeface="+mn-ea"/>
                <a:cs typeface="Times New Roman" panose="02020603050405020304" pitchFamily="18" charset="0"/>
              </a:rPr>
              <a:t>Prioritize </a:t>
            </a:r>
            <a:r>
              <a:rPr kumimoji="0" lang="en-US" sz="1650" b="1" i="0" u="none" strike="noStrike" kern="100" cap="none" spc="0" normalizeH="0" baseline="0" noProof="0" dirty="0">
                <a:ln>
                  <a:noFill/>
                </a:ln>
                <a:solidFill>
                  <a:srgbClr val="002060"/>
                </a:solidFill>
                <a:effectLst/>
                <a:uLnTx/>
                <a:uFillTx/>
                <a:ea typeface="+mn-ea"/>
                <a:cs typeface="Times New Roman" panose="02020603050405020304" pitchFamily="18" charset="0"/>
              </a:rPr>
              <a:t>warm lead nurture </a:t>
            </a:r>
            <a:r>
              <a:rPr kumimoji="0" lang="en-US" sz="1650" b="0" i="0" u="none" strike="noStrike" kern="100" cap="none" spc="0" normalizeH="0" baseline="0" noProof="0" dirty="0">
                <a:ln>
                  <a:noFill/>
                </a:ln>
                <a:solidFill>
                  <a:srgbClr val="002060"/>
                </a:solidFill>
                <a:effectLst/>
                <a:uLnTx/>
                <a:uFillTx/>
                <a:ea typeface="+mn-ea"/>
                <a:cs typeface="Times New Roman" panose="02020603050405020304" pitchFamily="18" charset="0"/>
              </a:rPr>
              <a:t>by pushing contacts to the AI Sales Assistant </a:t>
            </a:r>
            <a:r>
              <a:rPr kumimoji="0" lang="en-US" sz="1650" b="1" i="0" u="none" strike="noStrike" kern="100" cap="none" spc="0" normalizeH="0" baseline="0" noProof="0" dirty="0">
                <a:ln>
                  <a:noFill/>
                </a:ln>
                <a:solidFill>
                  <a:srgbClr val="002060"/>
                </a:solidFill>
                <a:effectLst/>
                <a:uLnTx/>
                <a:uFillTx/>
                <a:ea typeface="+mn-ea"/>
                <a:cs typeface="Times New Roman" panose="02020603050405020304" pitchFamily="18" charset="0"/>
              </a:rPr>
              <a:t>after</a:t>
            </a:r>
            <a:r>
              <a:rPr kumimoji="0" lang="en-US" sz="1650" b="0" i="0" u="none" strike="noStrike" kern="100" cap="none" spc="0" normalizeH="0" baseline="0" noProof="0" dirty="0">
                <a:ln>
                  <a:noFill/>
                </a:ln>
                <a:solidFill>
                  <a:srgbClr val="002060"/>
                </a:solidFill>
                <a:effectLst/>
                <a:uLnTx/>
                <a:uFillTx/>
                <a:ea typeface="+mn-ea"/>
                <a:cs typeface="Times New Roman" panose="02020603050405020304" pitchFamily="18" charset="0"/>
              </a:rPr>
              <a:t> sending email or SMS touchpoints. Timing can be adjusted based on preference.</a:t>
            </a:r>
          </a:p>
          <a:p>
            <a:pPr marL="274320" indent="-274320" defTabSz="868680">
              <a:lnSpc>
                <a:spcPct val="100000"/>
              </a:lnSpc>
              <a:spcBef>
                <a:spcPts val="0"/>
              </a:spcBef>
              <a:buFont typeface="Wingdings" pitchFamily="2" charset="2"/>
              <a:buChar char="Ø"/>
            </a:pPr>
            <a:r>
              <a:rPr lang="en-US" sz="1650" b="0" i="0" kern="100" dirty="0">
                <a:solidFill>
                  <a:srgbClr val="002060"/>
                </a:solidFill>
                <a:effectLst/>
                <a:ea typeface="+mn-ea"/>
                <a:cs typeface="Times New Roman" panose="02020603050405020304" pitchFamily="18" charset="0"/>
              </a:rPr>
              <a:t>Review and adjust </a:t>
            </a:r>
            <a:r>
              <a:rPr lang="en-US" sz="1650" b="1" i="0" kern="100" dirty="0">
                <a:solidFill>
                  <a:srgbClr val="002060"/>
                </a:solidFill>
                <a:effectLst/>
                <a:ea typeface="+mn-ea"/>
                <a:cs typeface="Times New Roman" panose="02020603050405020304" pitchFamily="18" charset="0"/>
              </a:rPr>
              <a:t>Outcomes</a:t>
            </a:r>
            <a:r>
              <a:rPr lang="en-US" sz="1650" b="0" i="0" kern="100" dirty="0">
                <a:solidFill>
                  <a:srgbClr val="002060"/>
                </a:solidFill>
                <a:effectLst/>
                <a:ea typeface="+mn-ea"/>
                <a:cs typeface="Times New Roman" panose="02020603050405020304" pitchFamily="18" charset="0"/>
              </a:rPr>
              <a:t> for successful and unsuccessful conversions as needed.</a:t>
            </a:r>
          </a:p>
          <a:p>
            <a:pPr marL="274320" indent="-274320" defTabSz="868680">
              <a:lnSpc>
                <a:spcPct val="100000"/>
              </a:lnSpc>
              <a:spcBef>
                <a:spcPts val="0"/>
              </a:spcBef>
              <a:buFont typeface="Wingdings" pitchFamily="2" charset="2"/>
              <a:buChar char="Ø"/>
            </a:pPr>
            <a:r>
              <a:rPr lang="en-US" sz="1650" b="0" i="0" kern="100" dirty="0">
                <a:solidFill>
                  <a:srgbClr val="002060"/>
                </a:solidFill>
                <a:effectLst/>
                <a:ea typeface="+mn-ea"/>
                <a:cs typeface="Times New Roman" panose="02020603050405020304" pitchFamily="18" charset="0"/>
              </a:rPr>
              <a:t>Configure </a:t>
            </a:r>
            <a:r>
              <a:rPr lang="en-US" sz="1650" b="1" i="0" kern="100" dirty="0">
                <a:solidFill>
                  <a:srgbClr val="002060"/>
                </a:solidFill>
                <a:effectLst/>
                <a:ea typeface="+mn-ea"/>
                <a:cs typeface="Times New Roman" panose="02020603050405020304" pitchFamily="18" charset="0"/>
              </a:rPr>
              <a:t>Loan Created Prior to Conversation</a:t>
            </a:r>
            <a:r>
              <a:rPr lang="en-US" sz="1650" b="0" i="0" kern="100" dirty="0">
                <a:solidFill>
                  <a:srgbClr val="002060"/>
                </a:solidFill>
                <a:effectLst/>
                <a:ea typeface="+mn-ea"/>
                <a:cs typeface="Times New Roman" panose="02020603050405020304" pitchFamily="18" charset="0"/>
              </a:rPr>
              <a:t> trigger with org-specific inline conditions to isolate relevant loan types, statuses, or dates.</a:t>
            </a:r>
            <a:endParaRPr lang="en-US" sz="1650" kern="100" dirty="0">
              <a:solidFill>
                <a:srgbClr val="002060"/>
              </a:solidFill>
              <a:cs typeface="Times New Roman" panose="02020603050405020304" pitchFamily="18" charset="0"/>
            </a:endParaRPr>
          </a:p>
        </p:txBody>
      </p:sp>
      <p:pic>
        <p:nvPicPr>
          <p:cNvPr id="2" name="Picture 1" descr="A blue letter t on a black background&#10;&#10;Description automatically generated">
            <a:extLst>
              <a:ext uri="{FF2B5EF4-FFF2-40B4-BE49-F238E27FC236}">
                <a16:creationId xmlns:a16="http://schemas.microsoft.com/office/drawing/2014/main" id="{03DA5C51-C034-2CDB-2C61-15ED6AAE6FF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B5DD112F-A381-9F03-6158-822EF8D37FD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Rate Alert</a:t>
            </a:r>
          </a:p>
        </p:txBody>
      </p:sp>
      <p:pic>
        <p:nvPicPr>
          <p:cNvPr id="6" name="Picture 5" descr="A screenshot of a computer screen&#10;&#10;AI-generated content may be incorrect.">
            <a:extLst>
              <a:ext uri="{FF2B5EF4-FFF2-40B4-BE49-F238E27FC236}">
                <a16:creationId xmlns:a16="http://schemas.microsoft.com/office/drawing/2014/main" id="{49DF9889-0EB1-2794-82D6-72C7F968A61E}"/>
              </a:ext>
            </a:extLst>
          </p:cNvPr>
          <p:cNvPicPr>
            <a:picLocks noChangeAspect="1"/>
          </p:cNvPicPr>
          <p:nvPr/>
        </p:nvPicPr>
        <p:blipFill>
          <a:blip r:embed="rId4"/>
          <a:stretch>
            <a:fillRect/>
          </a:stretch>
        </p:blipFill>
        <p:spPr>
          <a:xfrm>
            <a:off x="515969" y="702528"/>
            <a:ext cx="8836000" cy="4251950"/>
          </a:xfrm>
          <a:prstGeom prst="rect">
            <a:avLst/>
          </a:prstGeom>
        </p:spPr>
      </p:pic>
    </p:spTree>
    <p:extLst>
      <p:ext uri="{BB962C8B-B14F-4D97-AF65-F5344CB8AC3E}">
        <p14:creationId xmlns:p14="http://schemas.microsoft.com/office/powerpoint/2010/main" val="402266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B989F-035A-7D0E-8DAD-B98D8BE6F7C3}"/>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4A9663CE-A2FC-DFB0-63D3-C0346CA1865F}"/>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4A13C3B5-0524-3A99-76DD-B090D7D58059}"/>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Rate Alert</a:t>
            </a:r>
          </a:p>
        </p:txBody>
      </p:sp>
      <p:sp>
        <p:nvSpPr>
          <p:cNvPr id="6" name="Text Placeholder 3">
            <a:extLst>
              <a:ext uri="{FF2B5EF4-FFF2-40B4-BE49-F238E27FC236}">
                <a16:creationId xmlns:a16="http://schemas.microsoft.com/office/drawing/2014/main" id="{EE547857-51D1-B1AA-C1C8-F688F27ABA96}"/>
              </a:ext>
            </a:extLst>
          </p:cNvPr>
          <p:cNvSpPr txBox="1">
            <a:spLocks/>
          </p:cNvSpPr>
          <p:nvPr/>
        </p:nvSpPr>
        <p:spPr>
          <a:xfrm>
            <a:off x="5649676" y="1210756"/>
            <a:ext cx="6283877"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a:solidFill>
                  <a:srgbClr val="002060"/>
                </a:solidFill>
                <a:effectLst/>
                <a:latin typeface="+mn-lt"/>
                <a:ea typeface="+mn-ea"/>
                <a:cs typeface="Times New Roman" panose="02020603050405020304" pitchFamily="18" charset="0"/>
              </a:rPr>
              <a:t>Email Subject Line:</a:t>
            </a:r>
            <a:r>
              <a:rPr lang="en-US" kern="100">
                <a:solidFill>
                  <a:srgbClr val="002060"/>
                </a:solidFill>
                <a:cs typeface="Times New Roman" panose="02020603050405020304" pitchFamily="18" charset="0"/>
              </a:rPr>
              <a:t> Great news...interest rates are down!</a:t>
            </a:r>
            <a:endParaRPr lang="en-US" kern="10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35F8B056-88AC-7585-CE69-267026FAA09C}"/>
              </a:ext>
            </a:extLst>
          </p:cNvPr>
          <p:cNvSpPr txBox="1"/>
          <p:nvPr/>
        </p:nvSpPr>
        <p:spPr>
          <a:xfrm>
            <a:off x="5649676" y="1618169"/>
            <a:ext cx="6283876" cy="2554545"/>
          </a:xfrm>
          <a:prstGeom prst="rect">
            <a:avLst/>
          </a:prstGeom>
          <a:noFill/>
        </p:spPr>
        <p:txBody>
          <a:bodyPr wrap="square" rtlCol="0">
            <a:spAutoFit/>
          </a:bodyPr>
          <a:lstStyle/>
          <a:p>
            <a:r>
              <a:rPr lang="en-US" sz="1000" dirty="0">
                <a:solidFill>
                  <a:srgbClr val="002060"/>
                </a:solidFill>
              </a:rPr>
              <a:t>Hey {{</a:t>
            </a:r>
            <a:r>
              <a:rPr lang="en-US" sz="1000" dirty="0" err="1">
                <a:solidFill>
                  <a:srgbClr val="002060"/>
                </a:solidFill>
              </a:rPr>
              <a:t>recipient.f_name</a:t>
            </a:r>
            <a:r>
              <a:rPr lang="en-US" sz="1000" dirty="0">
                <a:solidFill>
                  <a:srgbClr val="002060"/>
                </a:solidFill>
              </a:rPr>
              <a:t>}},</a:t>
            </a:r>
          </a:p>
          <a:p>
            <a:endParaRPr lang="en-US" sz="1000" dirty="0">
              <a:solidFill>
                <a:srgbClr val="002060"/>
              </a:solidFill>
            </a:endParaRPr>
          </a:p>
          <a:p>
            <a:r>
              <a:rPr lang="en-US" sz="1000" dirty="0">
                <a:solidFill>
                  <a:srgbClr val="002060"/>
                </a:solidFill>
              </a:rPr>
              <a:t>I just compared your mortgage to today's market rates, and it looks like you may be able to lower your monthly payments by refinancing. My assistant will try to reach you by phone over the next couple of days so we can discuss the details.</a:t>
            </a:r>
          </a:p>
          <a:p>
            <a:endParaRPr lang="en-US" sz="1000" dirty="0">
              <a:solidFill>
                <a:srgbClr val="002060"/>
              </a:solidFill>
            </a:endParaRPr>
          </a:p>
          <a:p>
            <a:r>
              <a:rPr lang="en-US" sz="1000" dirty="0">
                <a:solidFill>
                  <a:srgbClr val="002060"/>
                </a:solidFill>
              </a:rPr>
              <a:t>There's nothing I like more than helping others save money. I look forward to speaking with you soon!</a:t>
            </a:r>
          </a:p>
          <a:p>
            <a:endParaRPr lang="en-US" sz="1000" dirty="0">
              <a:solidFill>
                <a:srgbClr val="002060"/>
              </a:solidFill>
            </a:endParaRPr>
          </a:p>
          <a:p>
            <a:r>
              <a:rPr lang="en-US" sz="1000" dirty="0">
                <a:solidFill>
                  <a:srgbClr val="002060"/>
                </a:solidFill>
              </a:rPr>
              <a:t>Sincerely,</a:t>
            </a:r>
          </a:p>
          <a:p>
            <a:endParaRPr lang="en-US" sz="1000" dirty="0">
              <a:solidFill>
                <a:srgbClr val="002060"/>
              </a:solidFill>
            </a:endParaRPr>
          </a:p>
          <a:p>
            <a:r>
              <a:rPr lang="en-US" sz="1000" dirty="0">
                <a:solidFill>
                  <a:srgbClr val="002060"/>
                </a:solidFill>
              </a:rPr>
              <a:t>{{</a:t>
            </a:r>
            <a:r>
              <a:rPr lang="en-US" sz="1000" dirty="0" err="1">
                <a:solidFill>
                  <a:srgbClr val="002060"/>
                </a:solidFill>
              </a:rPr>
              <a:t>sender.f_name</a:t>
            </a:r>
            <a:r>
              <a:rPr lang="en-US" sz="1000" dirty="0">
                <a:solidFill>
                  <a:srgbClr val="002060"/>
                </a:solidFill>
              </a:rPr>
              <a:t>}}</a:t>
            </a: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r>
              <a:rPr lang="en-US" sz="1000" i="1" dirty="0">
                <a:solidFill>
                  <a:srgbClr val="002060"/>
                </a:solidFill>
              </a:rPr>
              <a:t>**Recommend including the assistant’s name and changing to “</a:t>
            </a:r>
            <a:r>
              <a:rPr lang="en-US" sz="1000" b="1" i="1" dirty="0">
                <a:solidFill>
                  <a:srgbClr val="002060"/>
                </a:solidFill>
              </a:rPr>
              <a:t>AI</a:t>
            </a:r>
            <a:r>
              <a:rPr lang="en-US" sz="1000" i="1" dirty="0">
                <a:solidFill>
                  <a:srgbClr val="002060"/>
                </a:solidFill>
              </a:rPr>
              <a:t> Assistant” if required by compliance. </a:t>
            </a:r>
          </a:p>
        </p:txBody>
      </p:sp>
      <p:pic>
        <p:nvPicPr>
          <p:cNvPr id="4" name="Picture 3">
            <a:extLst>
              <a:ext uri="{FF2B5EF4-FFF2-40B4-BE49-F238E27FC236}">
                <a16:creationId xmlns:a16="http://schemas.microsoft.com/office/drawing/2014/main" id="{7144860A-0811-460D-AFB0-03C69521C963}"/>
              </a:ext>
            </a:extLst>
          </p:cNvPr>
          <p:cNvPicPr>
            <a:picLocks noChangeAspect="1"/>
          </p:cNvPicPr>
          <p:nvPr/>
        </p:nvPicPr>
        <p:blipFill>
          <a:blip r:embed="rId4"/>
          <a:srcRect/>
          <a:stretch/>
        </p:blipFill>
        <p:spPr>
          <a:xfrm>
            <a:off x="576769" y="1234217"/>
            <a:ext cx="4198177" cy="4389564"/>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419353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97379-CD36-56BD-9475-19A7C19E1185}"/>
            </a:ext>
          </a:extLst>
        </p:cNvPr>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5F383C9F-AA70-2936-C321-6CD13514AC6D}"/>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895E6098-401C-9BEE-B714-8AE8100BD238}"/>
              </a:ext>
            </a:extLst>
          </p:cNvPr>
          <p:cNvSpPr txBox="1"/>
          <p:nvPr/>
        </p:nvSpPr>
        <p:spPr>
          <a:xfrm>
            <a:off x="727625" y="1152940"/>
            <a:ext cx="10736746" cy="1200329"/>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AI Sales Assistant - Rate - Warm intro SMS</a:t>
            </a:r>
          </a:p>
          <a:p>
            <a:r>
              <a:rPr lang="en-US" dirty="0">
                <a:solidFill>
                  <a:srgbClr val="00263A"/>
                </a:solidFill>
                <a:latin typeface="Source Sans Pro" panose="020B0503030403020204" pitchFamily="34" charset="0"/>
              </a:rPr>
              <a:t>Have you noticed that mortgage interest rates are down? If you haven't heard from my assistant yet, text me back or call my office at {{</a:t>
            </a:r>
            <a:r>
              <a:rPr lang="en-US" dirty="0" err="1">
                <a:solidFill>
                  <a:srgbClr val="00263A"/>
                </a:solidFill>
                <a:latin typeface="Source Sans Pro" panose="020B0503030403020204" pitchFamily="34" charset="0"/>
              </a:rPr>
              <a:t>sender.phone_office</a:t>
            </a:r>
            <a:r>
              <a:rPr lang="en-US" dirty="0">
                <a:solidFill>
                  <a:srgbClr val="00263A"/>
                </a:solidFill>
                <a:latin typeface="Source Sans Pro" panose="020B0503030403020204" pitchFamily="34" charset="0"/>
              </a:rPr>
              <a:t>}} so we can talk about your potential savings. - {{</a:t>
            </a:r>
            <a:r>
              <a:rPr lang="en-US" dirty="0" err="1">
                <a:solidFill>
                  <a:srgbClr val="00263A"/>
                </a:solidFill>
                <a:latin typeface="Source Sans Pro" panose="020B0503030403020204" pitchFamily="34" charset="0"/>
              </a:rPr>
              <a:t>sender.f_name</a:t>
            </a:r>
            <a:r>
              <a:rPr lang="en-US" dirty="0">
                <a:solidFill>
                  <a:srgbClr val="00263A"/>
                </a:solidFill>
                <a:latin typeface="Source Sans Pro" panose="020B0503030403020204" pitchFamily="34" charset="0"/>
              </a:rPr>
              <a:t>}} {{</a:t>
            </a:r>
            <a:r>
              <a:rPr lang="en-US" dirty="0" err="1">
                <a:solidFill>
                  <a:srgbClr val="00263A"/>
                </a:solidFill>
                <a:latin typeface="Source Sans Pro" panose="020B0503030403020204" pitchFamily="34" charset="0"/>
              </a:rPr>
              <a:t>sender.l_name</a:t>
            </a:r>
            <a:r>
              <a:rPr lang="en-US" dirty="0">
                <a:solidFill>
                  <a:srgbClr val="00263A"/>
                </a:solidFill>
                <a:latin typeface="Source Sans Pro" panose="020B0503030403020204" pitchFamily="34" charset="0"/>
              </a:rPr>
              <a:t>}}</a:t>
            </a:r>
            <a:endParaRPr lang="en-US" dirty="0">
              <a:solidFill>
                <a:srgbClr val="00263A"/>
              </a:solidFill>
            </a:endParaRPr>
          </a:p>
        </p:txBody>
      </p:sp>
      <p:sp>
        <p:nvSpPr>
          <p:cNvPr id="5" name="Text Placeholder 1">
            <a:extLst>
              <a:ext uri="{FF2B5EF4-FFF2-40B4-BE49-F238E27FC236}">
                <a16:creationId xmlns:a16="http://schemas.microsoft.com/office/drawing/2014/main" id="{F90AD56F-2BFA-2AEF-D17A-5272A6DF2EA6}"/>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Rate Alert</a:t>
            </a:r>
          </a:p>
        </p:txBody>
      </p:sp>
    </p:spTree>
    <p:extLst>
      <p:ext uri="{BB962C8B-B14F-4D97-AF65-F5344CB8AC3E}">
        <p14:creationId xmlns:p14="http://schemas.microsoft.com/office/powerpoint/2010/main" val="2674797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5ADD6-37B1-0540-EB68-9F70177200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E12A6B-B4C8-BE00-D0B0-A8EE24FCFAD6}"/>
              </a:ext>
            </a:extLst>
          </p:cNvPr>
          <p:cNvSpPr txBox="1"/>
          <p:nvPr/>
        </p:nvSpPr>
        <p:spPr>
          <a:xfrm>
            <a:off x="727627" y="974248"/>
            <a:ext cx="10736746" cy="5755422"/>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Appointment (Rate)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dirty="0"/>
          </a:p>
          <a:p>
            <a:r>
              <a:rPr lang="en-US" sz="1600" dirty="0"/>
              <a:t>The AI Assistant scheduled a call with you and {{</a:t>
            </a:r>
            <a:r>
              <a:rPr lang="en-US" sz="1600" dirty="0" err="1"/>
              <a:t>contact.f_name</a:t>
            </a:r>
            <a:r>
              <a:rPr lang="en-US" sz="1600" dirty="0"/>
              <a:t>}} {{</a:t>
            </a:r>
            <a:r>
              <a:rPr lang="en-US" sz="1600" dirty="0" err="1"/>
              <a:t>contact.l_name</a:t>
            </a:r>
            <a:r>
              <a:rPr lang="en-US" sz="1600" dirty="0"/>
              <a:t>}} at {{</a:t>
            </a:r>
            <a:r>
              <a:rPr lang="en-US" sz="1600" dirty="0" err="1"/>
              <a:t>recipient.custom.conversational_ai_date_time_of_meeting</a:t>
            </a:r>
            <a:r>
              <a:rPr lang="en-US" sz="1600" dirty="0"/>
              <a:t>}} to connect about their rate alert.</a:t>
            </a:r>
          </a:p>
          <a:p>
            <a:endParaRPr lang="en-US" sz="1600" dirty="0"/>
          </a:p>
          <a:p>
            <a:r>
              <a:rPr lang="en-US" sz="1600" dirty="0"/>
              <a:t>An invite should be on your calendar for this appointment. Please review their information by opening the contact in TE using the link below, to see all notes from the call with the AI Assistant prior to your appointment.</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b="1" dirty="0"/>
          </a:p>
          <a:p>
            <a:r>
              <a:rPr lang="en-US" sz="1600" b="1" dirty="0"/>
              <a:t>Loan details</a:t>
            </a:r>
            <a:r>
              <a:rPr lang="en-US" sz="1600" dirty="0"/>
              <a:t>:</a:t>
            </a:r>
            <a:br>
              <a:rPr lang="en-US" sz="1600" dirty="0"/>
            </a:br>
            <a:r>
              <a:rPr lang="en-US" sz="1600" dirty="0"/>
              <a:t>Loan number: {{</a:t>
            </a:r>
            <a:r>
              <a:rPr lang="en-US" sz="1600" dirty="0" err="1"/>
              <a:t>contact.enriched.rate.loan_number</a:t>
            </a:r>
            <a:r>
              <a:rPr lang="en-US" sz="1600" dirty="0"/>
              <a:t>}}</a:t>
            </a:r>
            <a:br>
              <a:rPr lang="en-US" sz="1600" dirty="0"/>
            </a:br>
            <a:r>
              <a:rPr lang="en-US" sz="1600" dirty="0"/>
              <a:t>Loan amount: ${{</a:t>
            </a:r>
            <a:r>
              <a:rPr lang="en-US" sz="1600" dirty="0" err="1"/>
              <a:t>contact.enriched.rate.loan_amount</a:t>
            </a:r>
            <a:r>
              <a:rPr lang="en-US" sz="1600" dirty="0"/>
              <a:t> | </a:t>
            </a:r>
            <a:r>
              <a:rPr lang="en-US" sz="1600" dirty="0" err="1"/>
              <a:t>formatNumber</a:t>
            </a:r>
            <a:r>
              <a:rPr lang="en-US" sz="1600" dirty="0"/>
              <a:t>: 0}}</a:t>
            </a:r>
            <a:br>
              <a:rPr lang="en-US" sz="1600" dirty="0"/>
            </a:br>
            <a:r>
              <a:rPr lang="en-US" sz="1600" dirty="0"/>
              <a:t>Loan program: {{</a:t>
            </a:r>
            <a:r>
              <a:rPr lang="en-US" sz="1600" dirty="0" err="1"/>
              <a:t>contact.enriched.rate.loan_program</a:t>
            </a:r>
            <a:r>
              <a:rPr lang="en-US" sz="1600" dirty="0"/>
              <a:t>}}</a:t>
            </a:r>
            <a:br>
              <a:rPr lang="en-US" sz="1600" dirty="0"/>
            </a:br>
            <a:r>
              <a:rPr lang="en-US" sz="1600" dirty="0"/>
              <a:t>Loan funded date: {{</a:t>
            </a:r>
            <a:r>
              <a:rPr lang="en-US" sz="1600" dirty="0" err="1"/>
              <a:t>contact.enriched.rate.loan_funded_date</a:t>
            </a:r>
            <a:r>
              <a:rPr lang="en-US" sz="1600" dirty="0"/>
              <a:t> | date: "m/d/Y"}}</a:t>
            </a:r>
            <a:br>
              <a:rPr lang="en-US" sz="1600" dirty="0"/>
            </a:br>
            <a:r>
              <a:rPr lang="en-US" sz="1600" dirty="0"/>
              <a:t>Loan rate: {{</a:t>
            </a:r>
            <a:r>
              <a:rPr lang="en-US" sz="1600" dirty="0" err="1"/>
              <a:t>contact.enriched.rate.loan_rate</a:t>
            </a:r>
            <a:r>
              <a:rPr lang="en-US" sz="1600" dirty="0"/>
              <a:t>}}% | Market rate: {{</a:t>
            </a:r>
            <a:r>
              <a:rPr lang="en-US" sz="1600" dirty="0" err="1"/>
              <a:t>contact.enriched.rate.current_market_rate</a:t>
            </a:r>
            <a:r>
              <a:rPr lang="en-US" sz="1600" dirty="0"/>
              <a:t>}}%</a:t>
            </a:r>
            <a:br>
              <a:rPr lang="en-US" sz="1600" dirty="0"/>
            </a:br>
            <a:r>
              <a:rPr lang="en-US" sz="1600" dirty="0"/>
              <a:t>Potential monthly savings: ${{</a:t>
            </a:r>
            <a:r>
              <a:rPr lang="en-US" sz="1600" dirty="0" err="1"/>
              <a:t>contact.enriched.rate.estimated_monthly_savings</a:t>
            </a:r>
            <a:r>
              <a:rPr lang="en-US" sz="1600" dirty="0"/>
              <a:t> | </a:t>
            </a:r>
            <a:r>
              <a:rPr lang="en-US" sz="1600" dirty="0" err="1"/>
              <a:t>formatNumber</a:t>
            </a:r>
            <a:r>
              <a:rPr lang="en-US" sz="1600" dirty="0"/>
              <a:t>: 0}}/month</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AC3C7864-4DE7-4BAA-FA56-1FE3EA805080}"/>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F899E62D-0790-B703-3DC5-C5B6503E2D35}"/>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Rate Alert</a:t>
            </a:r>
          </a:p>
        </p:txBody>
      </p:sp>
    </p:spTree>
    <p:extLst>
      <p:ext uri="{BB962C8B-B14F-4D97-AF65-F5344CB8AC3E}">
        <p14:creationId xmlns:p14="http://schemas.microsoft.com/office/powerpoint/2010/main" val="1905258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3502-7D0A-45D9-665A-9BE4202713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7EA3771-6A75-8C63-4A53-4AD3A9BB9A03}"/>
              </a:ext>
            </a:extLst>
          </p:cNvPr>
          <p:cNvSpPr txBox="1"/>
          <p:nvPr/>
        </p:nvSpPr>
        <p:spPr>
          <a:xfrm>
            <a:off x="727627" y="974248"/>
            <a:ext cx="10736746" cy="5755422"/>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Live Transfer (Rate) Completed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dirty="0"/>
          </a:p>
          <a:p>
            <a:r>
              <a:rPr lang="en-US" sz="1600" dirty="0"/>
              <a:t>The AI Assistant just completed a live transfer with you and {{</a:t>
            </a:r>
            <a:r>
              <a:rPr lang="en-US" sz="1600" dirty="0" err="1"/>
              <a:t>contact.f_name</a:t>
            </a:r>
            <a:r>
              <a:rPr lang="en-US" sz="1600" dirty="0"/>
              <a:t>}} {{</a:t>
            </a:r>
            <a:r>
              <a:rPr lang="en-US" sz="1600" dirty="0" err="1"/>
              <a:t>contact.l_name</a:t>
            </a:r>
            <a:r>
              <a:rPr lang="en-US" sz="1600" dirty="0"/>
              <a:t>}} to connect about their rate alert.</a:t>
            </a:r>
          </a:p>
          <a:p>
            <a:endParaRPr lang="en-US" sz="1600" dirty="0"/>
          </a:p>
          <a:p>
            <a:r>
              <a:rPr lang="en-US" sz="1600" dirty="0"/>
              <a:t>Using the link below, please open the contact in TE to review their information and add notes and/or make a follow up task for yourself.</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b="1" dirty="0"/>
          </a:p>
          <a:p>
            <a:r>
              <a:rPr lang="en-US" sz="1600" b="1" dirty="0"/>
              <a:t>Loan details</a:t>
            </a:r>
            <a:r>
              <a:rPr lang="en-US" sz="1600" dirty="0"/>
              <a:t>:</a:t>
            </a:r>
            <a:br>
              <a:rPr lang="en-US" sz="1600" dirty="0"/>
            </a:br>
            <a:r>
              <a:rPr lang="en-US" sz="1600" dirty="0"/>
              <a:t>Loan number: {{</a:t>
            </a:r>
            <a:r>
              <a:rPr lang="en-US" sz="1600" dirty="0" err="1"/>
              <a:t>contact.enriched.rate.loan_number</a:t>
            </a:r>
            <a:r>
              <a:rPr lang="en-US" sz="1600" dirty="0"/>
              <a:t>}}</a:t>
            </a:r>
            <a:br>
              <a:rPr lang="en-US" sz="1600" dirty="0"/>
            </a:br>
            <a:r>
              <a:rPr lang="en-US" sz="1600" dirty="0"/>
              <a:t>Loan amount: ${{</a:t>
            </a:r>
            <a:r>
              <a:rPr lang="en-US" sz="1600" dirty="0" err="1"/>
              <a:t>contact.enriched.rate.loan_amount</a:t>
            </a:r>
            <a:r>
              <a:rPr lang="en-US" sz="1600" dirty="0"/>
              <a:t> | </a:t>
            </a:r>
            <a:r>
              <a:rPr lang="en-US" sz="1600" dirty="0" err="1"/>
              <a:t>formatNumber</a:t>
            </a:r>
            <a:r>
              <a:rPr lang="en-US" sz="1600" dirty="0"/>
              <a:t>: 0}}</a:t>
            </a:r>
            <a:br>
              <a:rPr lang="en-US" sz="1600" dirty="0"/>
            </a:br>
            <a:r>
              <a:rPr lang="en-US" sz="1600" dirty="0"/>
              <a:t>Loan program: {{</a:t>
            </a:r>
            <a:r>
              <a:rPr lang="en-US" sz="1600" dirty="0" err="1"/>
              <a:t>contact.enriched.rate.loan_program</a:t>
            </a:r>
            <a:r>
              <a:rPr lang="en-US" sz="1600" dirty="0"/>
              <a:t>}}</a:t>
            </a:r>
            <a:br>
              <a:rPr lang="en-US" sz="1600" dirty="0"/>
            </a:br>
            <a:r>
              <a:rPr lang="en-US" sz="1600" dirty="0"/>
              <a:t>Loan funded date: {{</a:t>
            </a:r>
            <a:r>
              <a:rPr lang="en-US" sz="1600" dirty="0" err="1"/>
              <a:t>contact.enriched.rate.loan_funded_date</a:t>
            </a:r>
            <a:r>
              <a:rPr lang="en-US" sz="1600" dirty="0"/>
              <a:t> | date: "m/d/Y"}}</a:t>
            </a:r>
            <a:br>
              <a:rPr lang="en-US" sz="1600" dirty="0"/>
            </a:br>
            <a:r>
              <a:rPr lang="en-US" sz="1600" dirty="0"/>
              <a:t>Loan rate: {{</a:t>
            </a:r>
            <a:r>
              <a:rPr lang="en-US" sz="1600" dirty="0" err="1"/>
              <a:t>contact.enriched.rate.loan_rate</a:t>
            </a:r>
            <a:r>
              <a:rPr lang="en-US" sz="1600" dirty="0"/>
              <a:t>}}% | Market rate: {{</a:t>
            </a:r>
            <a:r>
              <a:rPr lang="en-US" sz="1600" dirty="0" err="1"/>
              <a:t>contact.enriched.rate.current_market_rate</a:t>
            </a:r>
            <a:r>
              <a:rPr lang="en-US" sz="1600" dirty="0"/>
              <a:t>}}%</a:t>
            </a:r>
            <a:br>
              <a:rPr lang="en-US" sz="1600" dirty="0"/>
            </a:br>
            <a:r>
              <a:rPr lang="en-US" sz="1600" dirty="0"/>
              <a:t>Potential monthly savings: ${{</a:t>
            </a:r>
            <a:r>
              <a:rPr lang="en-US" sz="1600" dirty="0" err="1"/>
              <a:t>contact.enriched.rate.estimated_monthly_savings</a:t>
            </a:r>
            <a:r>
              <a:rPr lang="en-US" sz="1600" dirty="0"/>
              <a:t> | </a:t>
            </a:r>
            <a:r>
              <a:rPr lang="en-US" sz="1600" dirty="0" err="1"/>
              <a:t>formatNumber</a:t>
            </a:r>
            <a:r>
              <a:rPr lang="en-US" sz="1600" dirty="0"/>
              <a:t>: 0}}/month</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C7CA471B-F367-371E-419E-C779C2371640}"/>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56B8AFC4-E964-2063-DE72-6CC17862D1D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Rate Alert</a:t>
            </a:r>
          </a:p>
        </p:txBody>
      </p:sp>
    </p:spTree>
    <p:extLst>
      <p:ext uri="{BB962C8B-B14F-4D97-AF65-F5344CB8AC3E}">
        <p14:creationId xmlns:p14="http://schemas.microsoft.com/office/powerpoint/2010/main" val="931816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929FF-759E-4379-E29A-128AFCF5B7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59028C-4DAB-DAE2-9341-DC1C9E562EAE}"/>
              </a:ext>
            </a:extLst>
          </p:cNvPr>
          <p:cNvSpPr>
            <a:spLocks noGrp="1"/>
          </p:cNvSpPr>
          <p:nvPr>
            <p:ph type="body" sz="quarter" idx="10"/>
          </p:nvPr>
        </p:nvSpPr>
        <p:spPr>
          <a:xfrm>
            <a:off x="2474713" y="2388790"/>
            <a:ext cx="6013304" cy="914400"/>
          </a:xfrm>
        </p:spPr>
        <p:txBody>
          <a:bodyPr/>
          <a:lstStyle/>
          <a:p>
            <a:r>
              <a:rPr lang="en-US"/>
              <a:t>Periodic Mortgage Review</a:t>
            </a:r>
          </a:p>
        </p:txBody>
      </p:sp>
      <p:sp>
        <p:nvSpPr>
          <p:cNvPr id="3" name="Text Placeholder 2">
            <a:extLst>
              <a:ext uri="{FF2B5EF4-FFF2-40B4-BE49-F238E27FC236}">
                <a16:creationId xmlns:a16="http://schemas.microsoft.com/office/drawing/2014/main" id="{1CB848BA-6712-26E4-3C32-90D9BD700B5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478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FA660-7D09-0C4A-950D-1C89E6B0F91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6FC94E1-1BA9-C356-B282-1B4EF8EC310E}"/>
              </a:ext>
            </a:extLst>
          </p:cNvPr>
          <p:cNvSpPr>
            <a:spLocks noGrp="1"/>
          </p:cNvSpPr>
          <p:nvPr>
            <p:ph type="body" sz="quarter" idx="11"/>
          </p:nvPr>
        </p:nvSpPr>
        <p:spPr>
          <a:xfrm>
            <a:off x="1116432" y="1563843"/>
            <a:ext cx="9959137" cy="443861"/>
          </a:xfrm>
        </p:spPr>
        <p:txBody>
          <a:bodyPr/>
          <a:lstStyle/>
          <a:p>
            <a:r>
              <a:rPr lang="en-US" dirty="0"/>
              <a:t>Communication types: Voice AI, Email, SMS, and User Notifications</a:t>
            </a:r>
          </a:p>
        </p:txBody>
      </p:sp>
      <p:sp>
        <p:nvSpPr>
          <p:cNvPr id="4" name="Text Placeholder 3">
            <a:extLst>
              <a:ext uri="{FF2B5EF4-FFF2-40B4-BE49-F238E27FC236}">
                <a16:creationId xmlns:a16="http://schemas.microsoft.com/office/drawing/2014/main" id="{124A64F8-21B0-E7F6-EB07-7C313A4DC621}"/>
              </a:ext>
            </a:extLst>
          </p:cNvPr>
          <p:cNvSpPr>
            <a:spLocks noGrp="1"/>
          </p:cNvSpPr>
          <p:nvPr>
            <p:ph type="body" sz="quarter" idx="12"/>
          </p:nvPr>
        </p:nvSpPr>
        <p:spPr>
          <a:xfrm>
            <a:off x="1116430" y="2350898"/>
            <a:ext cx="10148977" cy="3697356"/>
          </a:xfrm>
        </p:spPr>
        <p:txBody>
          <a:bodyPr/>
          <a:lstStyle/>
          <a:p>
            <a:pPr marR="0">
              <a:lnSpc>
                <a:spcPct val="100000"/>
              </a:lnSpc>
              <a:spcBef>
                <a:spcPts val="0"/>
              </a:spcBef>
              <a:spcAft>
                <a:spcPts val="0"/>
              </a:spcAft>
            </a:pPr>
            <a:r>
              <a:rPr lang="en-US" kern="100" dirty="0">
                <a:solidFill>
                  <a:srgbClr val="002060"/>
                </a:solidFill>
                <a:ea typeface="Calibri" panose="020F0502020204030204" pitchFamily="34" charset="0"/>
                <a:cs typeface="Times New Roman" panose="02020603050405020304" pitchFamily="18" charset="0"/>
              </a:rPr>
              <a:t>Engage borrowers post-close to reinforce loyalty, prevent churn, and uncover new opportunities. This journey leverages the AI Sales Assistant for timely, personalized engagement ensuring consistent and proactive relationship building. </a:t>
            </a:r>
          </a:p>
          <a:p>
            <a:pPr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marR="0">
              <a:lnSpc>
                <a:spcPct val="100000"/>
              </a:lnSpc>
              <a:spcBef>
                <a:spcPts val="0"/>
              </a:spcBef>
              <a:spcAft>
                <a:spcPts val="0"/>
              </a:spcAft>
            </a:pPr>
            <a:r>
              <a:rPr lang="en-US" i="1" kern="100" dirty="0">
                <a:solidFill>
                  <a:srgbClr val="002060"/>
                </a:solidFill>
                <a:ea typeface="Calibri" panose="020F0502020204030204" pitchFamily="34" charset="0"/>
                <a:cs typeface="Times New Roman" panose="02020603050405020304" pitchFamily="18" charset="0"/>
              </a:rPr>
              <a:t>Key components</a:t>
            </a:r>
            <a:r>
              <a:rPr lang="en-US" kern="100" dirty="0">
                <a:solidFill>
                  <a:srgbClr val="002060"/>
                </a:solidFill>
                <a:ea typeface="Calibri" panose="020F0502020204030204" pitchFamily="34" charset="0"/>
                <a:cs typeface="Times New Roman" panose="02020603050405020304" pitchFamily="18" charset="0"/>
              </a:rPr>
              <a:t>: </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Trigger: Loan Date (configurable cadence), or Customer Intelligence Equity Alerts or Life Events</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Actions: Push contact to AI Sales Assistant for real-time call engagement</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Additional touchpoints: email &amp; SMS introducing the assistant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Offramps: Appointment scheduled, live transfer, stop request, or conversion event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rPr>
              <a:t>Users can manually remove contacts using Outcomes for interested or not interested scenarios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rPr>
              <a:t>Contacts who are Silenced or marked “Not OK to Call” in the platform are removed as well</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Timing: Immediate push with configurable contact-hour controls</a:t>
            </a:r>
          </a:p>
          <a:p>
            <a:pPr marL="0"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1600" b="0" i="1" kern="100" dirty="0">
                <a:solidFill>
                  <a:srgbClr val="002060"/>
                </a:solidFill>
                <a:effectLst/>
                <a:latin typeface="+mn-lt"/>
                <a:ea typeface="+mn-ea"/>
                <a:cs typeface="Times New Roman" panose="02020603050405020304" pitchFamily="18" charset="0"/>
              </a:rPr>
              <a:t>*All communications should be reviewed prior to initiating the journey.</a:t>
            </a:r>
          </a:p>
        </p:txBody>
      </p:sp>
      <p:pic>
        <p:nvPicPr>
          <p:cNvPr id="5" name="Picture 4" descr="A blue letter t on a black background&#10;&#10;Description automatically generated">
            <a:extLst>
              <a:ext uri="{FF2B5EF4-FFF2-40B4-BE49-F238E27FC236}">
                <a16:creationId xmlns:a16="http://schemas.microsoft.com/office/drawing/2014/main" id="{7C6A118A-0B22-625E-CB70-BB191F73500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F16A82A1-9E36-244A-5BB1-88AA1F1B003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AISA - Periodic Mortgage Review</a:t>
            </a:r>
          </a:p>
        </p:txBody>
      </p:sp>
    </p:spTree>
    <p:extLst>
      <p:ext uri="{BB962C8B-B14F-4D97-AF65-F5344CB8AC3E}">
        <p14:creationId xmlns:p14="http://schemas.microsoft.com/office/powerpoint/2010/main" val="99808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54BB8-1159-BE75-FE53-BF8C97C086B4}"/>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BC434A12-5B85-EEFF-B555-7DFE6868B427}"/>
              </a:ext>
            </a:extLst>
          </p:cNvPr>
          <p:cNvSpPr txBox="1">
            <a:spLocks/>
          </p:cNvSpPr>
          <p:nvPr/>
        </p:nvSpPr>
        <p:spPr>
          <a:xfrm>
            <a:off x="515968" y="4890052"/>
            <a:ext cx="11371231" cy="1839618"/>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50" kern="100" dirty="0">
                <a:solidFill>
                  <a:srgbClr val="002060"/>
                </a:solidFill>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sz="1650" kern="100" dirty="0">
                <a:solidFill>
                  <a:srgbClr val="002060"/>
                </a:solidFill>
                <a:cs typeface="Times New Roman" panose="02020603050405020304" pitchFamily="18" charset="0"/>
              </a:rPr>
              <a:t>Configure </a:t>
            </a:r>
            <a:r>
              <a:rPr lang="en-US" sz="1650" b="1" kern="100" dirty="0">
                <a:solidFill>
                  <a:srgbClr val="002060"/>
                </a:solidFill>
                <a:cs typeface="Times New Roman" panose="02020603050405020304" pitchFamily="18" charset="0"/>
              </a:rPr>
              <a:t>On Loan Date</a:t>
            </a:r>
            <a:r>
              <a:rPr lang="en-US" sz="1650" kern="100" dirty="0">
                <a:solidFill>
                  <a:srgbClr val="002060"/>
                </a:solidFill>
                <a:cs typeface="Times New Roman" panose="02020603050405020304" pitchFamily="18" charset="0"/>
              </a:rPr>
              <a:t> trigger with preferred cadence and org-specific inline conditions to identify eligible borrowers. The base journey includes </a:t>
            </a:r>
            <a:r>
              <a:rPr lang="en-US" sz="1650" b="1" kern="100" dirty="0">
                <a:solidFill>
                  <a:srgbClr val="002060"/>
                </a:solidFill>
                <a:cs typeface="Times New Roman" panose="02020603050405020304" pitchFamily="18" charset="0"/>
              </a:rPr>
              <a:t>6-, 10-, and 14-month post-funding check-ins </a:t>
            </a:r>
            <a:r>
              <a:rPr lang="en-US" sz="1650" kern="100" dirty="0">
                <a:solidFill>
                  <a:srgbClr val="002060"/>
                </a:solidFill>
                <a:cs typeface="Times New Roman" panose="02020603050405020304" pitchFamily="18" charset="0"/>
              </a:rPr>
              <a:t>that recur annually.</a:t>
            </a:r>
          </a:p>
          <a:p>
            <a:pPr marL="731520" lvl="1" indent="-274320" defTabSz="868680">
              <a:lnSpc>
                <a:spcPct val="100000"/>
              </a:lnSpc>
              <a:spcBef>
                <a:spcPts val="0"/>
              </a:spcBef>
              <a:buFont typeface="Wingdings" pitchFamily="2" charset="2"/>
              <a:buChar char="Ø"/>
            </a:pPr>
            <a:r>
              <a:rPr lang="en-US" sz="1650" kern="100" dirty="0">
                <a:solidFill>
                  <a:srgbClr val="002060"/>
                </a:solidFill>
                <a:cs typeface="Times New Roman" panose="02020603050405020304" pitchFamily="18" charset="0"/>
              </a:rPr>
              <a:t>Stagger timing with other campaigns, such as Customer Intelligence Equity or post-close journeys, to avoid overlap. </a:t>
            </a:r>
          </a:p>
          <a:p>
            <a:pPr marL="274320" indent="-274320" defTabSz="868680">
              <a:lnSpc>
                <a:spcPct val="100000"/>
              </a:lnSpc>
              <a:spcBef>
                <a:spcPts val="0"/>
              </a:spcBef>
              <a:buFont typeface="Wingdings" pitchFamily="2" charset="2"/>
              <a:buChar char="Ø"/>
            </a:pPr>
            <a:r>
              <a:rPr lang="en-US" sz="1650" kern="100" dirty="0">
                <a:solidFill>
                  <a:srgbClr val="002060"/>
                </a:solidFill>
                <a:cs typeface="Times New Roman" panose="02020603050405020304" pitchFamily="18" charset="0"/>
              </a:rPr>
              <a:t>Review and adjust </a:t>
            </a:r>
            <a:r>
              <a:rPr lang="en-US" sz="1650" b="1" kern="100" dirty="0">
                <a:solidFill>
                  <a:srgbClr val="002060"/>
                </a:solidFill>
                <a:cs typeface="Times New Roman" panose="02020603050405020304" pitchFamily="18" charset="0"/>
              </a:rPr>
              <a:t>Outcomes</a:t>
            </a:r>
            <a:r>
              <a:rPr lang="en-US" sz="1650" kern="100" dirty="0">
                <a:solidFill>
                  <a:srgbClr val="002060"/>
                </a:solidFill>
                <a:cs typeface="Times New Roman" panose="02020603050405020304" pitchFamily="18" charset="0"/>
              </a:rPr>
              <a:t> for successful and unsuccessful conversions as needed.</a:t>
            </a:r>
          </a:p>
          <a:p>
            <a:pPr marL="274320" indent="-274320" defTabSz="868680">
              <a:lnSpc>
                <a:spcPct val="100000"/>
              </a:lnSpc>
              <a:spcBef>
                <a:spcPts val="0"/>
              </a:spcBef>
              <a:buFont typeface="Wingdings" pitchFamily="2" charset="2"/>
              <a:buChar char="Ø"/>
            </a:pPr>
            <a:r>
              <a:rPr lang="en-US" sz="1650" kern="100" dirty="0">
                <a:solidFill>
                  <a:srgbClr val="002060"/>
                </a:solidFill>
                <a:cs typeface="Times New Roman" panose="02020603050405020304" pitchFamily="18" charset="0"/>
              </a:rPr>
              <a:t>Configure </a:t>
            </a:r>
            <a:r>
              <a:rPr lang="en-US" sz="1650" b="1" kern="100" dirty="0">
                <a:solidFill>
                  <a:srgbClr val="002060"/>
                </a:solidFill>
                <a:cs typeface="Times New Roman" panose="02020603050405020304" pitchFamily="18" charset="0"/>
              </a:rPr>
              <a:t>Loan Created Prior to Conversation</a:t>
            </a:r>
            <a:r>
              <a:rPr lang="en-US" sz="1650" kern="100" dirty="0">
                <a:solidFill>
                  <a:srgbClr val="002060"/>
                </a:solidFill>
                <a:cs typeface="Times New Roman" panose="02020603050405020304" pitchFamily="18" charset="0"/>
              </a:rPr>
              <a:t> trigger with org-specific inline conditions to isolate relevant loan types, statuses, or dates.</a:t>
            </a:r>
          </a:p>
        </p:txBody>
      </p:sp>
      <p:pic>
        <p:nvPicPr>
          <p:cNvPr id="2" name="Picture 1" descr="A blue letter t on a black background&#10;&#10;Description automatically generated">
            <a:extLst>
              <a:ext uri="{FF2B5EF4-FFF2-40B4-BE49-F238E27FC236}">
                <a16:creationId xmlns:a16="http://schemas.microsoft.com/office/drawing/2014/main" id="{535799AE-C149-2B5D-95D3-E216D9B9DD26}"/>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8913B07F-64A2-2282-E06F-D00598FEE52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AISA - Periodic Mortgage Review</a:t>
            </a:r>
          </a:p>
        </p:txBody>
      </p:sp>
      <p:pic>
        <p:nvPicPr>
          <p:cNvPr id="6" name="Picture 5">
            <a:extLst>
              <a:ext uri="{FF2B5EF4-FFF2-40B4-BE49-F238E27FC236}">
                <a16:creationId xmlns:a16="http://schemas.microsoft.com/office/drawing/2014/main" id="{B636C3CC-AD2A-A8C3-9467-E3A3CC4E0171}"/>
              </a:ext>
            </a:extLst>
          </p:cNvPr>
          <p:cNvPicPr>
            <a:picLocks noChangeAspect="1"/>
          </p:cNvPicPr>
          <p:nvPr/>
        </p:nvPicPr>
        <p:blipFill>
          <a:blip r:embed="rId4"/>
          <a:srcRect/>
          <a:stretch/>
        </p:blipFill>
        <p:spPr>
          <a:xfrm>
            <a:off x="515969" y="702527"/>
            <a:ext cx="7647523" cy="4251951"/>
          </a:xfrm>
          <a:prstGeom prst="rect">
            <a:avLst/>
          </a:prstGeom>
        </p:spPr>
      </p:pic>
    </p:spTree>
    <p:extLst>
      <p:ext uri="{BB962C8B-B14F-4D97-AF65-F5344CB8AC3E}">
        <p14:creationId xmlns:p14="http://schemas.microsoft.com/office/powerpoint/2010/main" val="382685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16432" y="1563843"/>
            <a:ext cx="9959137" cy="443861"/>
          </a:xfrm>
        </p:spPr>
        <p:txBody>
          <a:bodyPr>
            <a:noAutofit/>
          </a:bodyPr>
          <a:lstStyle/>
          <a:p>
            <a:r>
              <a:rPr lang="en-US" sz="2300" dirty="0"/>
              <a:t>Realize borrower intent and new opportunities through AI Voice engagement</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116431" y="2350898"/>
            <a:ext cx="9959138" cy="3697356"/>
          </a:xfrm>
        </p:spPr>
        <p:txBody>
          <a:bodyPr/>
          <a:lstStyle/>
          <a:p>
            <a:pPr marL="0" marR="0">
              <a:lnSpc>
                <a:spcPct val="100000"/>
              </a:lnSpc>
              <a:spcBef>
                <a:spcPts val="0"/>
              </a:spcBef>
              <a:spcAft>
                <a:spcPts val="0"/>
              </a:spcAft>
            </a:pPr>
            <a:r>
              <a:rPr lang="en-US" kern="100" dirty="0">
                <a:solidFill>
                  <a:srgbClr val="002060"/>
                </a:solidFill>
                <a:effectLst/>
                <a:ea typeface="Calibri" panose="020F0502020204030204" pitchFamily="34" charset="0"/>
                <a:cs typeface="Times New Roman" panose="02020603050405020304" pitchFamily="18" charset="0"/>
              </a:rPr>
              <a:t>AI Sales Assistant Journeys enable lenders to engage borrowers instantly when key signals of intent or opportunity arise. Each journey automates timely, personalized engagement through the AI Sales Assistant—helping protect revenue, reduce churn, and strengthen relationships proactively. These journeys fit seamlessly with Customer Intelligence insights and post-close engagements to ensure no opportunity is missed. Marketing admins can configure triggers, outcomes, and timing to align with their organization’s strategy.</a:t>
            </a:r>
          </a:p>
          <a:p>
            <a:pPr marL="0"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kern="100" dirty="0">
                <a:solidFill>
                  <a:srgbClr val="002060"/>
                </a:solidFill>
                <a:effectLst/>
                <a:ea typeface="Calibri" panose="020F0502020204030204" pitchFamily="34" charset="0"/>
                <a:cs typeface="Times New Roman" panose="02020603050405020304" pitchFamily="18" charset="0"/>
              </a:rPr>
              <a:t>The three included journeys are outlined below:</a:t>
            </a:r>
          </a:p>
          <a:p>
            <a:pPr marL="285750" marR="0" indent="-285750">
              <a:lnSpc>
                <a:spcPct val="100000"/>
              </a:lnSpc>
              <a:spcBef>
                <a:spcPts val="0"/>
              </a:spcBef>
              <a:spcAft>
                <a:spcPts val="0"/>
              </a:spcAft>
              <a:buFont typeface="Arial" panose="020B0604020202020204" pitchFamily="34" charset="0"/>
              <a:buChar char="•"/>
            </a:pPr>
            <a:r>
              <a:rPr lang="en-US" b="1" kern="100" dirty="0">
                <a:solidFill>
                  <a:srgbClr val="002060"/>
                </a:solidFill>
                <a:effectLst/>
                <a:ea typeface="Calibri" panose="020F0502020204030204" pitchFamily="34" charset="0"/>
                <a:cs typeface="Times New Roman" panose="02020603050405020304" pitchFamily="18" charset="0"/>
              </a:rPr>
              <a:t>Customer Intelligence Credit Inquiry</a:t>
            </a:r>
            <a:r>
              <a:rPr lang="en-US" kern="100" dirty="0">
                <a:solidFill>
                  <a:srgbClr val="002060"/>
                </a:solidFill>
                <a:effectLst/>
                <a:ea typeface="Calibri" panose="020F0502020204030204" pitchFamily="34" charset="0"/>
                <a:cs typeface="Times New Roman" panose="02020603050405020304" pitchFamily="18" charset="0"/>
              </a:rPr>
              <a:t>: Engage consumers showing high-intent signals—whether current borrowers or new opportunities.</a:t>
            </a:r>
          </a:p>
          <a:p>
            <a:pPr marL="285750" marR="0" indent="-285750">
              <a:lnSpc>
                <a:spcPct val="100000"/>
              </a:lnSpc>
              <a:spcBef>
                <a:spcPts val="0"/>
              </a:spcBef>
              <a:spcAft>
                <a:spcPts val="0"/>
              </a:spcAft>
              <a:buFont typeface="Arial" panose="020B0604020202020204" pitchFamily="34" charset="0"/>
              <a:buChar char="•"/>
            </a:pPr>
            <a:r>
              <a:rPr lang="en-US" b="1" kern="100" dirty="0">
                <a:solidFill>
                  <a:srgbClr val="002060"/>
                </a:solidFill>
                <a:effectLst/>
                <a:ea typeface="Calibri" panose="020F0502020204030204" pitchFamily="34" charset="0"/>
                <a:cs typeface="Times New Roman" panose="02020603050405020304" pitchFamily="18" charset="0"/>
              </a:rPr>
              <a:t>Customer Intelligence Rate Alert</a:t>
            </a:r>
            <a:r>
              <a:rPr lang="en-US" kern="100" dirty="0">
                <a:solidFill>
                  <a:srgbClr val="002060"/>
                </a:solidFill>
                <a:effectLst/>
                <a:ea typeface="Calibri" panose="020F0502020204030204" pitchFamily="34" charset="0"/>
                <a:cs typeface="Times New Roman" panose="02020603050405020304" pitchFamily="18" charset="0"/>
              </a:rPr>
              <a:t>: Engage borrowers who may benefit from refinancing or improved rate opportunities.</a:t>
            </a:r>
          </a:p>
          <a:p>
            <a:pPr marL="285750" marR="0" indent="-285750">
              <a:lnSpc>
                <a:spcPct val="100000"/>
              </a:lnSpc>
              <a:spcBef>
                <a:spcPts val="0"/>
              </a:spcBef>
              <a:spcAft>
                <a:spcPts val="0"/>
              </a:spcAft>
              <a:buFont typeface="Arial" panose="020B0604020202020204" pitchFamily="34" charset="0"/>
              <a:buChar char="•"/>
            </a:pPr>
            <a:r>
              <a:rPr lang="en-US" b="1" kern="100" dirty="0">
                <a:solidFill>
                  <a:srgbClr val="002060"/>
                </a:solidFill>
                <a:effectLst/>
                <a:ea typeface="Calibri" panose="020F0502020204030204" pitchFamily="34" charset="0"/>
                <a:cs typeface="Times New Roman" panose="02020603050405020304" pitchFamily="18" charset="0"/>
              </a:rPr>
              <a:t>Periodic Mortgage Review</a:t>
            </a:r>
            <a:r>
              <a:rPr lang="en-US" kern="100" dirty="0">
                <a:solidFill>
                  <a:srgbClr val="002060"/>
                </a:solidFill>
                <a:effectLst/>
                <a:ea typeface="Calibri" panose="020F0502020204030204" pitchFamily="34" charset="0"/>
                <a:cs typeface="Times New Roman" panose="02020603050405020304" pitchFamily="18" charset="0"/>
              </a:rPr>
              <a:t>: Engage borrowers regularly during post-close to maintain strong relationships and proactively identify new opportunities.</a:t>
            </a:r>
            <a:endParaRPr lang="en-US" sz="1400" i="1" kern="100" dirty="0">
              <a:solidFill>
                <a:srgbClr val="002060"/>
              </a:solidFill>
              <a:effectLst/>
              <a:ea typeface="Calibri" panose="020F0502020204030204" pitchFamily="34" charset="0"/>
              <a:cs typeface="Times New Roman" panose="02020603050405020304" pitchFamily="18" charset="0"/>
            </a:endParaRPr>
          </a:p>
          <a:p>
            <a:pPr>
              <a:lnSpc>
                <a:spcPct val="100000"/>
              </a:lnSpc>
              <a:spcBef>
                <a:spcPts val="0"/>
              </a:spcBef>
            </a:pPr>
            <a:endParaRPr lang="en-US" sz="1400" b="0" i="1" kern="100" dirty="0">
              <a:solidFill>
                <a:srgbClr val="002060"/>
              </a:solidFill>
              <a:effectLst/>
              <a:latin typeface="+mn-lt"/>
              <a:ea typeface="+mn-ea"/>
              <a:cs typeface="Times New Roman" panose="02020603050405020304" pitchFamily="18" charset="0"/>
            </a:endParaRPr>
          </a:p>
          <a:p>
            <a:pPr>
              <a:lnSpc>
                <a:spcPct val="100000"/>
              </a:lnSpc>
              <a:spcBef>
                <a:spcPts val="0"/>
              </a:spcBef>
            </a:pPr>
            <a:r>
              <a:rPr lang="en-US" sz="1600" b="0" i="1" kern="100" dirty="0">
                <a:solidFill>
                  <a:srgbClr val="002060"/>
                </a:solidFill>
                <a:effectLst/>
                <a:latin typeface="+mn-lt"/>
                <a:ea typeface="+mn-ea"/>
                <a:cs typeface="Times New Roman" panose="02020603050405020304" pitchFamily="18" charset="0"/>
              </a:rPr>
              <a:t>*All communications should be reviewed prior to initiating the journey.</a:t>
            </a: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CF2578B7-A0D3-C354-E31D-B896EDE0FC2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Retention</a:t>
            </a:r>
          </a:p>
        </p:txBody>
      </p:sp>
    </p:spTree>
    <p:extLst>
      <p:ext uri="{BB962C8B-B14F-4D97-AF65-F5344CB8AC3E}">
        <p14:creationId xmlns:p14="http://schemas.microsoft.com/office/powerpoint/2010/main" val="2829215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AD268-B234-81CC-AA9A-DC383007C181}"/>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0D500B5B-C759-0589-7CB9-4A06B81623A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6" name="Text Placeholder 3">
            <a:extLst>
              <a:ext uri="{FF2B5EF4-FFF2-40B4-BE49-F238E27FC236}">
                <a16:creationId xmlns:a16="http://schemas.microsoft.com/office/drawing/2014/main" id="{CDA6142E-9C05-1B8E-F39A-8FD7A726EB6D}"/>
              </a:ext>
            </a:extLst>
          </p:cNvPr>
          <p:cNvSpPr txBox="1">
            <a:spLocks/>
          </p:cNvSpPr>
          <p:nvPr/>
        </p:nvSpPr>
        <p:spPr>
          <a:xfrm>
            <a:off x="5649676" y="1210756"/>
            <a:ext cx="6283877"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a:solidFill>
                  <a:srgbClr val="002060"/>
                </a:solidFill>
                <a:effectLst/>
                <a:latin typeface="+mn-lt"/>
                <a:ea typeface="+mn-ea"/>
                <a:cs typeface="Times New Roman" panose="02020603050405020304" pitchFamily="18" charset="0"/>
              </a:rPr>
              <a:t>Email Subject Line:</a:t>
            </a:r>
            <a:r>
              <a:rPr lang="en-US" kern="100">
                <a:solidFill>
                  <a:srgbClr val="002060"/>
                </a:solidFill>
                <a:cs typeface="Times New Roman" panose="02020603050405020304" pitchFamily="18" charset="0"/>
              </a:rPr>
              <a:t> Healthier home financing starts with a mortgage check-up.</a:t>
            </a:r>
            <a:endParaRPr lang="en-US" kern="10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DFD87341-F9A7-619E-73B8-875D0947A17E}"/>
              </a:ext>
            </a:extLst>
          </p:cNvPr>
          <p:cNvSpPr txBox="1"/>
          <p:nvPr/>
        </p:nvSpPr>
        <p:spPr>
          <a:xfrm>
            <a:off x="5649676" y="1881142"/>
            <a:ext cx="6283876" cy="2400657"/>
          </a:xfrm>
          <a:prstGeom prst="rect">
            <a:avLst/>
          </a:prstGeom>
          <a:noFill/>
        </p:spPr>
        <p:txBody>
          <a:bodyPr wrap="square" rtlCol="0">
            <a:spAutoFit/>
          </a:bodyPr>
          <a:lstStyle/>
          <a:p>
            <a:r>
              <a:rPr lang="en-US" sz="1000" dirty="0">
                <a:solidFill>
                  <a:srgbClr val="002060"/>
                </a:solidFill>
              </a:rPr>
              <a:t>Hey {{</a:t>
            </a:r>
            <a:r>
              <a:rPr lang="en-US" sz="1000" dirty="0" err="1">
                <a:solidFill>
                  <a:srgbClr val="002060"/>
                </a:solidFill>
              </a:rPr>
              <a:t>recipient.f_name</a:t>
            </a:r>
            <a:r>
              <a:rPr lang="en-US" sz="1000" dirty="0">
                <a:solidFill>
                  <a:srgbClr val="002060"/>
                </a:solidFill>
              </a:rPr>
              <a:t>}},</a:t>
            </a:r>
          </a:p>
          <a:p>
            <a:endParaRPr lang="en-US" sz="1000" dirty="0">
              <a:solidFill>
                <a:srgbClr val="002060"/>
              </a:solidFill>
            </a:endParaRPr>
          </a:p>
          <a:p>
            <a:r>
              <a:rPr lang="en-US" sz="1000" dirty="0">
                <a:solidFill>
                  <a:srgbClr val="002060"/>
                </a:solidFill>
              </a:rPr>
              <a:t>When was the last time you reviewed your mortgage? A lot can change throughout a year, so I'm offering you a complimentary mortgage check-up. Don't worry, there's no cold stethoscope or copay involved! </a:t>
            </a:r>
          </a:p>
          <a:p>
            <a:endParaRPr lang="en-US" sz="1000" dirty="0">
              <a:solidFill>
                <a:srgbClr val="002060"/>
              </a:solidFill>
            </a:endParaRPr>
          </a:p>
          <a:p>
            <a:r>
              <a:rPr lang="en-US" sz="1000" dirty="0">
                <a:solidFill>
                  <a:srgbClr val="002060"/>
                </a:solidFill>
              </a:rPr>
              <a:t>My assistant will call you soon to help you get started.</a:t>
            </a:r>
          </a:p>
          <a:p>
            <a:endParaRPr lang="en-US" sz="1000" dirty="0">
              <a:solidFill>
                <a:srgbClr val="002060"/>
              </a:solidFill>
            </a:endParaRPr>
          </a:p>
          <a:p>
            <a:r>
              <a:rPr lang="en-US" sz="1000" dirty="0">
                <a:solidFill>
                  <a:srgbClr val="002060"/>
                </a:solidFill>
              </a:rPr>
              <a:t>Sincerely,</a:t>
            </a:r>
          </a:p>
          <a:p>
            <a:endParaRPr lang="en-US" sz="1000" dirty="0">
              <a:solidFill>
                <a:srgbClr val="002060"/>
              </a:solidFill>
            </a:endParaRPr>
          </a:p>
          <a:p>
            <a:r>
              <a:rPr lang="en-US" sz="1000" dirty="0">
                <a:solidFill>
                  <a:srgbClr val="002060"/>
                </a:solidFill>
              </a:rPr>
              <a:t>{{</a:t>
            </a:r>
            <a:r>
              <a:rPr lang="en-US" sz="1000" dirty="0" err="1">
                <a:solidFill>
                  <a:srgbClr val="002060"/>
                </a:solidFill>
              </a:rPr>
              <a:t>sender.f_name</a:t>
            </a:r>
            <a:r>
              <a:rPr lang="en-US" sz="1000" dirty="0">
                <a:solidFill>
                  <a:srgbClr val="002060"/>
                </a:solidFill>
              </a:rPr>
              <a:t>}}</a:t>
            </a: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r>
              <a:rPr lang="en-US" sz="1000" i="1" dirty="0">
                <a:solidFill>
                  <a:srgbClr val="002060"/>
                </a:solidFill>
              </a:rPr>
              <a:t>**Recommend including the assistant’s name and changing to “</a:t>
            </a:r>
            <a:r>
              <a:rPr lang="en-US" sz="1000" b="1" i="1" dirty="0">
                <a:solidFill>
                  <a:srgbClr val="002060"/>
                </a:solidFill>
              </a:rPr>
              <a:t>AI</a:t>
            </a:r>
            <a:r>
              <a:rPr lang="en-US" sz="1000" i="1" dirty="0">
                <a:solidFill>
                  <a:srgbClr val="002060"/>
                </a:solidFill>
              </a:rPr>
              <a:t> Assistant” if required by compliance. </a:t>
            </a:r>
          </a:p>
        </p:txBody>
      </p:sp>
      <p:pic>
        <p:nvPicPr>
          <p:cNvPr id="4" name="Picture 3">
            <a:extLst>
              <a:ext uri="{FF2B5EF4-FFF2-40B4-BE49-F238E27FC236}">
                <a16:creationId xmlns:a16="http://schemas.microsoft.com/office/drawing/2014/main" id="{A6B82DEE-141D-9EFF-5A61-817763C2A034}"/>
              </a:ext>
            </a:extLst>
          </p:cNvPr>
          <p:cNvPicPr>
            <a:picLocks noChangeAspect="1"/>
          </p:cNvPicPr>
          <p:nvPr/>
        </p:nvPicPr>
        <p:blipFill>
          <a:blip r:embed="rId4"/>
          <a:srcRect/>
          <a:stretch/>
        </p:blipFill>
        <p:spPr>
          <a:xfrm>
            <a:off x="571825" y="1315498"/>
            <a:ext cx="4214663" cy="4227004"/>
          </a:xfrm>
          <a:prstGeom prst="rect">
            <a:avLst/>
          </a:prstGeom>
          <a:effectLst>
            <a:outerShdw blurRad="127000" dist="50800" dir="2400000" algn="ctr" rotWithShape="0">
              <a:srgbClr val="000000"/>
            </a:outerShdw>
          </a:effectLst>
        </p:spPr>
      </p:pic>
      <p:sp>
        <p:nvSpPr>
          <p:cNvPr id="3" name="Text Placeholder 1">
            <a:extLst>
              <a:ext uri="{FF2B5EF4-FFF2-40B4-BE49-F238E27FC236}">
                <a16:creationId xmlns:a16="http://schemas.microsoft.com/office/drawing/2014/main" id="{03FF020C-AE5A-25BC-48A5-AB9D81D9123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AISA - Periodic Mortgage Review</a:t>
            </a:r>
          </a:p>
        </p:txBody>
      </p:sp>
    </p:spTree>
    <p:extLst>
      <p:ext uri="{BB962C8B-B14F-4D97-AF65-F5344CB8AC3E}">
        <p14:creationId xmlns:p14="http://schemas.microsoft.com/office/powerpoint/2010/main" val="426211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BF690-CB2B-98FB-C4F4-3FD63F3294F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3816634-560B-0D40-AB21-4360A4108B13}"/>
              </a:ext>
            </a:extLst>
          </p:cNvPr>
          <p:cNvSpPr txBox="1"/>
          <p:nvPr/>
        </p:nvSpPr>
        <p:spPr>
          <a:xfrm>
            <a:off x="727625" y="1152940"/>
            <a:ext cx="10736746" cy="923330"/>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AI Sales Assistant - PMR - Warm Intro SMS</a:t>
            </a:r>
          </a:p>
          <a:p>
            <a:r>
              <a:rPr lang="en-US" dirty="0">
                <a:solidFill>
                  <a:srgbClr val="00263A"/>
                </a:solidFill>
                <a:latin typeface="Source Sans Pro" panose="020B0503030403020204" pitchFamily="34" charset="0"/>
              </a:rPr>
              <a:t>A mortgage checkup can keep your home loan healthy...and yours is complimentary. If you haven't heard from my assistant yet, call me at {{</a:t>
            </a:r>
            <a:r>
              <a:rPr lang="en-US" dirty="0" err="1">
                <a:solidFill>
                  <a:srgbClr val="00263A"/>
                </a:solidFill>
                <a:latin typeface="Source Sans Pro" panose="020B0503030403020204" pitchFamily="34" charset="0"/>
              </a:rPr>
              <a:t>sender.phone_office</a:t>
            </a:r>
            <a:r>
              <a:rPr lang="en-US" dirty="0">
                <a:solidFill>
                  <a:srgbClr val="00263A"/>
                </a:solidFill>
                <a:latin typeface="Source Sans Pro" panose="020B0503030403020204" pitchFamily="34" charset="0"/>
              </a:rPr>
              <a:t>}} so we can talk. - {{</a:t>
            </a:r>
            <a:r>
              <a:rPr lang="en-US" dirty="0" err="1">
                <a:solidFill>
                  <a:srgbClr val="00263A"/>
                </a:solidFill>
                <a:latin typeface="Source Sans Pro" panose="020B0503030403020204" pitchFamily="34" charset="0"/>
              </a:rPr>
              <a:t>sender.f_name</a:t>
            </a:r>
            <a:r>
              <a:rPr lang="en-US" dirty="0">
                <a:solidFill>
                  <a:srgbClr val="00263A"/>
                </a:solidFill>
                <a:latin typeface="Source Sans Pro" panose="020B0503030403020204" pitchFamily="34" charset="0"/>
              </a:rPr>
              <a:t>}} {{</a:t>
            </a:r>
            <a:r>
              <a:rPr lang="en-US" dirty="0" err="1">
                <a:solidFill>
                  <a:srgbClr val="00263A"/>
                </a:solidFill>
                <a:latin typeface="Source Sans Pro" panose="020B0503030403020204" pitchFamily="34" charset="0"/>
              </a:rPr>
              <a:t>sender.l_name</a:t>
            </a:r>
            <a:r>
              <a:rPr lang="en-US" dirty="0">
                <a:solidFill>
                  <a:srgbClr val="00263A"/>
                </a:solidFill>
                <a:latin typeface="Source Sans Pro" panose="020B0503030403020204" pitchFamily="34" charset="0"/>
              </a:rPr>
              <a:t>}}</a:t>
            </a:r>
            <a:endParaRPr lang="en-US" dirty="0">
              <a:solidFill>
                <a:srgbClr val="00263A"/>
              </a:solidFill>
            </a:endParaRPr>
          </a:p>
        </p:txBody>
      </p:sp>
      <p:pic>
        <p:nvPicPr>
          <p:cNvPr id="11" name="Picture 10" descr="A blue letter t on a black background&#10;&#10;Description automatically generated">
            <a:extLst>
              <a:ext uri="{FF2B5EF4-FFF2-40B4-BE49-F238E27FC236}">
                <a16:creationId xmlns:a16="http://schemas.microsoft.com/office/drawing/2014/main" id="{EA20EF6E-05C3-6812-DEC5-9689F000EAAB}"/>
              </a:ext>
            </a:extLst>
          </p:cNvPr>
          <p:cNvPicPr>
            <a:picLocks noChangeAspect="1"/>
          </p:cNvPicPr>
          <p:nvPr/>
        </p:nvPicPr>
        <p:blipFill>
          <a:blip r:embed="rId3"/>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9E0562E4-8C5A-5B63-DA5F-CDD6204C0FFE}"/>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AISA - Periodic Mortgage Review</a:t>
            </a:r>
          </a:p>
        </p:txBody>
      </p:sp>
    </p:spTree>
    <p:extLst>
      <p:ext uri="{BB962C8B-B14F-4D97-AF65-F5344CB8AC3E}">
        <p14:creationId xmlns:p14="http://schemas.microsoft.com/office/powerpoint/2010/main" val="4139021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442E-E93E-40F1-92A8-FFDB2F7751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AD5772-FEF7-8BD1-CE10-D4FC83E228AB}"/>
              </a:ext>
            </a:extLst>
          </p:cNvPr>
          <p:cNvSpPr txBox="1"/>
          <p:nvPr/>
        </p:nvSpPr>
        <p:spPr>
          <a:xfrm>
            <a:off x="727627" y="1002014"/>
            <a:ext cx="10736746" cy="5478423"/>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Live Transfer (PMR) Completed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dirty="0"/>
          </a:p>
          <a:p>
            <a:r>
              <a:rPr lang="en-US" sz="1600" dirty="0"/>
              <a:t>The AI Assistant just completed a live transfer with you and {{</a:t>
            </a:r>
            <a:r>
              <a:rPr lang="en-US" sz="1600" dirty="0" err="1"/>
              <a:t>contact.f_name</a:t>
            </a:r>
            <a:r>
              <a:rPr lang="en-US" sz="1600" dirty="0"/>
              <a:t>}} {{</a:t>
            </a:r>
            <a:r>
              <a:rPr lang="en-US" sz="1600" dirty="0" err="1"/>
              <a:t>contact.l_name</a:t>
            </a:r>
            <a:r>
              <a:rPr lang="en-US" sz="1600" dirty="0"/>
              <a:t>}} to connect about their current mortgage.</a:t>
            </a:r>
          </a:p>
          <a:p>
            <a:endParaRPr lang="en-US" sz="1600" dirty="0"/>
          </a:p>
          <a:p>
            <a:r>
              <a:rPr lang="en-US" sz="1600" dirty="0"/>
              <a:t>Using the link below, please open the contact in TE to review their information and add notes and/or make a follow up task for yourself.</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b="1" dirty="0"/>
          </a:p>
          <a:p>
            <a:r>
              <a:rPr lang="en-US" sz="1600" b="1" dirty="0"/>
              <a:t>Loan details</a:t>
            </a:r>
            <a:r>
              <a:rPr lang="en-US" sz="1600" dirty="0"/>
              <a:t>:</a:t>
            </a:r>
            <a:br>
              <a:rPr lang="en-US" sz="1600" dirty="0"/>
            </a:br>
            <a:r>
              <a:rPr lang="en-US" sz="1600" dirty="0"/>
              <a:t>Loan number: {{</a:t>
            </a:r>
            <a:r>
              <a:rPr lang="en-US" sz="1600" dirty="0" err="1"/>
              <a:t>loan.loan_number</a:t>
            </a:r>
            <a:r>
              <a:rPr lang="en-US" sz="1600" dirty="0"/>
              <a:t>}}</a:t>
            </a:r>
            <a:br>
              <a:rPr lang="en-US" sz="1600" dirty="0"/>
            </a:br>
            <a:r>
              <a:rPr lang="en-US" sz="1600" dirty="0"/>
              <a:t>Loan amount: ${{</a:t>
            </a:r>
            <a:r>
              <a:rPr lang="en-US" sz="1600" dirty="0" err="1"/>
              <a:t>loan.amount</a:t>
            </a:r>
            <a:r>
              <a:rPr lang="en-US" sz="1600" dirty="0"/>
              <a:t> | </a:t>
            </a:r>
            <a:r>
              <a:rPr lang="en-US" sz="1600" dirty="0" err="1"/>
              <a:t>formatNumber</a:t>
            </a:r>
            <a:r>
              <a:rPr lang="en-US" sz="1600" dirty="0"/>
              <a:t>: 0}}</a:t>
            </a:r>
            <a:br>
              <a:rPr lang="en-US" sz="1600" dirty="0"/>
            </a:br>
            <a:r>
              <a:rPr lang="en-US" sz="1600" dirty="0"/>
              <a:t>Loan program: {{</a:t>
            </a:r>
            <a:r>
              <a:rPr lang="en-US" sz="1600" dirty="0" err="1"/>
              <a:t>loan.loan_program</a:t>
            </a:r>
            <a:r>
              <a:rPr lang="en-US" sz="1600" dirty="0"/>
              <a:t>}}</a:t>
            </a:r>
            <a:br>
              <a:rPr lang="en-US" sz="1600" dirty="0"/>
            </a:br>
            <a:r>
              <a:rPr lang="en-US" sz="1600" dirty="0"/>
              <a:t>Loan funded date: {{</a:t>
            </a:r>
            <a:r>
              <a:rPr lang="en-US" sz="1600" dirty="0" err="1"/>
              <a:t>loan.funded_date</a:t>
            </a:r>
            <a:r>
              <a:rPr lang="en-US" sz="1600" dirty="0"/>
              <a:t> | date: "m/d/Y"}}</a:t>
            </a:r>
            <a:br>
              <a:rPr lang="en-US" sz="1600" dirty="0"/>
            </a:br>
            <a:r>
              <a:rPr lang="en-US" sz="1600" dirty="0"/>
              <a:t>Loan rate: {{</a:t>
            </a:r>
            <a:r>
              <a:rPr lang="en-US" sz="1600" dirty="0" err="1"/>
              <a:t>loan.rate</a:t>
            </a:r>
            <a:r>
              <a:rPr lang="en-US" sz="1600" dirty="0"/>
              <a:t>}}%</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06276080-CF71-2698-1300-1624FD9A82A9}"/>
              </a:ext>
            </a:extLst>
          </p:cNvPr>
          <p:cNvPicPr>
            <a:picLocks noChangeAspect="1"/>
          </p:cNvPicPr>
          <p:nvPr/>
        </p:nvPicPr>
        <p:blipFill>
          <a:blip r:embed="rId5"/>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C3D0E257-3E82-CFB3-00FE-EF877F241C9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AISA - Periodic Mortgage Review</a:t>
            </a:r>
          </a:p>
        </p:txBody>
      </p:sp>
    </p:spTree>
    <p:extLst>
      <p:ext uri="{BB962C8B-B14F-4D97-AF65-F5344CB8AC3E}">
        <p14:creationId xmlns:p14="http://schemas.microsoft.com/office/powerpoint/2010/main" val="251349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2F876-FB13-C6A3-337E-E97DD3786E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917A86-6CA0-7566-FA57-F05C8CEDF3A7}"/>
              </a:ext>
            </a:extLst>
          </p:cNvPr>
          <p:cNvSpPr txBox="1"/>
          <p:nvPr/>
        </p:nvSpPr>
        <p:spPr>
          <a:xfrm>
            <a:off x="727627" y="1002014"/>
            <a:ext cx="10736746" cy="5478423"/>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Appointment (PMR)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b="1" dirty="0">
              <a:solidFill>
                <a:srgbClr val="00263A"/>
              </a:solidFill>
              <a:highlight>
                <a:srgbClr val="FFFF00"/>
              </a:highlight>
              <a:latin typeface="Source Sans Pro" panose="020B0503030403020204" pitchFamily="34" charset="0"/>
            </a:endParaRPr>
          </a:p>
          <a:p>
            <a:r>
              <a:rPr lang="en-US" sz="1600" dirty="0"/>
              <a:t>The AI Assistant scheduled a call with you and {{</a:t>
            </a:r>
            <a:r>
              <a:rPr lang="en-US" sz="1600" dirty="0" err="1"/>
              <a:t>contact.f_name</a:t>
            </a:r>
            <a:r>
              <a:rPr lang="en-US" sz="1600" dirty="0"/>
              <a:t>}} {{</a:t>
            </a:r>
            <a:r>
              <a:rPr lang="en-US" sz="1600" dirty="0" err="1"/>
              <a:t>contact.l_name</a:t>
            </a:r>
            <a:r>
              <a:rPr lang="en-US" sz="1600" dirty="0"/>
              <a:t>}} at {{</a:t>
            </a:r>
            <a:r>
              <a:rPr lang="en-US" sz="1600" dirty="0" err="1"/>
              <a:t>recipient.custom.conversational_ai_date_time_of_meeting</a:t>
            </a:r>
            <a:r>
              <a:rPr lang="en-US" sz="1600" dirty="0"/>
              <a:t>}} to connect about their current mortgage.</a:t>
            </a:r>
          </a:p>
          <a:p>
            <a:endParaRPr lang="en-US" sz="1600" dirty="0"/>
          </a:p>
          <a:p>
            <a:r>
              <a:rPr lang="en-US" sz="1600" dirty="0"/>
              <a:t>An invite should be on your calendar for this appointment. Please review their information by opening the contact in TE using the link below and to see all notes from the call with the AI Assistant prior to your appointment.</a:t>
            </a:r>
          </a:p>
          <a:p>
            <a:endParaRPr lang="en-US" sz="1600"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dirty="0"/>
          </a:p>
          <a:p>
            <a:r>
              <a:rPr lang="en-US" sz="1600" b="1" dirty="0"/>
              <a:t>Loan details</a:t>
            </a:r>
            <a:r>
              <a:rPr lang="en-US" sz="1600" dirty="0"/>
              <a:t>:</a:t>
            </a:r>
            <a:br>
              <a:rPr lang="en-US" sz="1600" dirty="0"/>
            </a:br>
            <a:r>
              <a:rPr lang="en-US" sz="1600" dirty="0"/>
              <a:t>Loan number: {{</a:t>
            </a:r>
            <a:r>
              <a:rPr lang="en-US" sz="1600" dirty="0" err="1"/>
              <a:t>loan.loan_number</a:t>
            </a:r>
            <a:r>
              <a:rPr lang="en-US" sz="1600" dirty="0"/>
              <a:t>}}</a:t>
            </a:r>
            <a:br>
              <a:rPr lang="en-US" sz="1600" dirty="0"/>
            </a:br>
            <a:r>
              <a:rPr lang="en-US" sz="1600" dirty="0"/>
              <a:t>Loan amount: ${{</a:t>
            </a:r>
            <a:r>
              <a:rPr lang="en-US" sz="1600" dirty="0" err="1"/>
              <a:t>loan.amount</a:t>
            </a:r>
            <a:r>
              <a:rPr lang="en-US" sz="1600" dirty="0"/>
              <a:t> | </a:t>
            </a:r>
            <a:r>
              <a:rPr lang="en-US" sz="1600" dirty="0" err="1"/>
              <a:t>formatNumber</a:t>
            </a:r>
            <a:r>
              <a:rPr lang="en-US" sz="1600" dirty="0"/>
              <a:t>: 0}}</a:t>
            </a:r>
            <a:br>
              <a:rPr lang="en-US" sz="1600" dirty="0"/>
            </a:br>
            <a:r>
              <a:rPr lang="en-US" sz="1600" dirty="0"/>
              <a:t>Loan program: {{</a:t>
            </a:r>
            <a:r>
              <a:rPr lang="en-US" sz="1600" dirty="0" err="1"/>
              <a:t>loan.loan_program</a:t>
            </a:r>
            <a:r>
              <a:rPr lang="en-US" sz="1600" dirty="0"/>
              <a:t>}}</a:t>
            </a:r>
            <a:br>
              <a:rPr lang="en-US" sz="1600" dirty="0"/>
            </a:br>
            <a:r>
              <a:rPr lang="en-US" sz="1600" dirty="0"/>
              <a:t>Loan funded date: {{</a:t>
            </a:r>
            <a:r>
              <a:rPr lang="en-US" sz="1600" dirty="0" err="1"/>
              <a:t>loan.funded_date</a:t>
            </a:r>
            <a:r>
              <a:rPr lang="en-US" sz="1600" dirty="0"/>
              <a:t> | date: "m/d/Y"}}</a:t>
            </a:r>
            <a:br>
              <a:rPr lang="en-US" sz="1600" dirty="0"/>
            </a:br>
            <a:r>
              <a:rPr lang="en-US" sz="1600" dirty="0"/>
              <a:t>Loan rate: {{</a:t>
            </a:r>
            <a:r>
              <a:rPr lang="en-US" sz="1600" dirty="0" err="1"/>
              <a:t>loan.rate</a:t>
            </a:r>
            <a:r>
              <a:rPr lang="en-US" sz="1600" dirty="0"/>
              <a:t>}}%</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1C1C56D5-487E-C5C9-3C5B-876BB8F3C663}"/>
              </a:ext>
            </a:extLst>
          </p:cNvPr>
          <p:cNvPicPr>
            <a:picLocks noChangeAspect="1"/>
          </p:cNvPicPr>
          <p:nvPr/>
        </p:nvPicPr>
        <p:blipFill>
          <a:blip r:embed="rId5"/>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0190E315-1B0E-61CE-45FF-44155D626452}"/>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AISA - Periodic Mortgage Review</a:t>
            </a:r>
          </a:p>
        </p:txBody>
      </p:sp>
    </p:spTree>
    <p:extLst>
      <p:ext uri="{BB962C8B-B14F-4D97-AF65-F5344CB8AC3E}">
        <p14:creationId xmlns:p14="http://schemas.microsoft.com/office/powerpoint/2010/main" val="295888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3A77D3-CADA-9A89-5C8D-F457759971CA}"/>
              </a:ext>
            </a:extLst>
          </p:cNvPr>
          <p:cNvSpPr>
            <a:spLocks noGrp="1"/>
          </p:cNvSpPr>
          <p:nvPr>
            <p:ph type="body" sz="quarter" idx="10"/>
          </p:nvPr>
        </p:nvSpPr>
        <p:spPr/>
        <p:txBody>
          <a:bodyPr/>
          <a:lstStyle/>
          <a:p>
            <a:r>
              <a:rPr lang="en-US"/>
              <a:t>Credit Inquiry</a:t>
            </a:r>
          </a:p>
        </p:txBody>
      </p:sp>
      <p:sp>
        <p:nvSpPr>
          <p:cNvPr id="3" name="Text Placeholder 2">
            <a:extLst>
              <a:ext uri="{FF2B5EF4-FFF2-40B4-BE49-F238E27FC236}">
                <a16:creationId xmlns:a16="http://schemas.microsoft.com/office/drawing/2014/main" id="{A4F64292-5400-E6D5-7DC8-971BC33D42E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1373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4D21A-812A-E74D-9084-4AF43458AEE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7722A8-50C2-9B2F-038A-79329738C0C6}"/>
              </a:ext>
            </a:extLst>
          </p:cNvPr>
          <p:cNvSpPr>
            <a:spLocks noGrp="1"/>
          </p:cNvSpPr>
          <p:nvPr>
            <p:ph type="body" sz="quarter" idx="11"/>
          </p:nvPr>
        </p:nvSpPr>
        <p:spPr>
          <a:xfrm>
            <a:off x="1116432" y="1563843"/>
            <a:ext cx="9959137" cy="443861"/>
          </a:xfrm>
        </p:spPr>
        <p:txBody>
          <a:bodyPr/>
          <a:lstStyle/>
          <a:p>
            <a:r>
              <a:rPr lang="en-US" dirty="0"/>
              <a:t>Communication types: Voice AI, Email, SMS, and User Notifications</a:t>
            </a:r>
          </a:p>
        </p:txBody>
      </p:sp>
      <p:sp>
        <p:nvSpPr>
          <p:cNvPr id="4" name="Text Placeholder 3">
            <a:extLst>
              <a:ext uri="{FF2B5EF4-FFF2-40B4-BE49-F238E27FC236}">
                <a16:creationId xmlns:a16="http://schemas.microsoft.com/office/drawing/2014/main" id="{48017BB8-CB16-34B7-8CB1-C9FB1A2A214D}"/>
              </a:ext>
            </a:extLst>
          </p:cNvPr>
          <p:cNvSpPr>
            <a:spLocks noGrp="1"/>
          </p:cNvSpPr>
          <p:nvPr>
            <p:ph type="body" sz="quarter" idx="12"/>
          </p:nvPr>
        </p:nvSpPr>
        <p:spPr>
          <a:xfrm>
            <a:off x="1116431" y="2350898"/>
            <a:ext cx="9959138" cy="3697356"/>
          </a:xfrm>
        </p:spPr>
        <p:txBody>
          <a:bodyPr/>
          <a:lstStyle/>
          <a:p>
            <a:pPr marR="0">
              <a:lnSpc>
                <a:spcPct val="100000"/>
              </a:lnSpc>
              <a:spcBef>
                <a:spcPts val="0"/>
              </a:spcBef>
              <a:spcAft>
                <a:spcPts val="0"/>
              </a:spcAft>
            </a:pPr>
            <a:r>
              <a:rPr lang="en-US" kern="100" dirty="0">
                <a:solidFill>
                  <a:srgbClr val="002060"/>
                </a:solidFill>
                <a:ea typeface="Calibri" panose="020F0502020204030204" pitchFamily="34" charset="0"/>
                <a:cs typeface="Times New Roman" panose="02020603050405020304" pitchFamily="18" charset="0"/>
              </a:rPr>
              <a:t>Engage borrowers instantly after a credit inquiry to prevent churn and protect revenue. This journey ensures immediate engagement through the AI Sales Assistant, reinforcing loyalty and capturing opportunities before competitors do.</a:t>
            </a:r>
          </a:p>
          <a:p>
            <a:pPr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marR="0">
              <a:lnSpc>
                <a:spcPct val="100000"/>
              </a:lnSpc>
              <a:spcBef>
                <a:spcPts val="0"/>
              </a:spcBef>
              <a:spcAft>
                <a:spcPts val="0"/>
              </a:spcAft>
            </a:pPr>
            <a:r>
              <a:rPr lang="en-US" i="1" kern="100" dirty="0">
                <a:solidFill>
                  <a:srgbClr val="002060"/>
                </a:solidFill>
                <a:ea typeface="Calibri" panose="020F0502020204030204" pitchFamily="34" charset="0"/>
                <a:cs typeface="Times New Roman" panose="02020603050405020304" pitchFamily="18" charset="0"/>
              </a:rPr>
              <a:t>Key components</a:t>
            </a:r>
            <a:r>
              <a:rPr lang="en-US" kern="100" dirty="0">
                <a:solidFill>
                  <a:srgbClr val="002060"/>
                </a:solidFill>
                <a:ea typeface="Calibri" panose="020F0502020204030204" pitchFamily="34" charset="0"/>
                <a:cs typeface="Times New Roman" panose="02020603050405020304" pitchFamily="18" charset="0"/>
              </a:rPr>
              <a:t>: </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Trigger: Credit Inquiry insight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Actions: Push contact to AI Sales Assistant for real-time call engagement</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Additional touchpoints: email &amp; SMS introducing the assistant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Offramps: Appointment scheduled, live transfer, stop request, or conversion event</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Users can manually remove contacts using Outcomes for both interested and not interested scenarios</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Contacts who are Silenced or marked “Not OK to Call” in the platform are removed as well</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Timing: Immediate push with configurable contact-hour controls</a:t>
            </a:r>
          </a:p>
          <a:p>
            <a:pPr marL="0"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1600" b="0" i="1" kern="100" dirty="0">
                <a:solidFill>
                  <a:srgbClr val="002060"/>
                </a:solidFill>
                <a:effectLst/>
                <a:latin typeface="+mn-lt"/>
                <a:ea typeface="+mn-ea"/>
                <a:cs typeface="Times New Roman" panose="02020603050405020304" pitchFamily="18" charset="0"/>
              </a:rPr>
              <a:t>*All communications should be reviewed prior to initiating the journey.</a:t>
            </a:r>
          </a:p>
        </p:txBody>
      </p:sp>
      <p:pic>
        <p:nvPicPr>
          <p:cNvPr id="5" name="Picture 4" descr="A blue letter t on a black background&#10;&#10;Description automatically generated">
            <a:extLst>
              <a:ext uri="{FF2B5EF4-FFF2-40B4-BE49-F238E27FC236}">
                <a16:creationId xmlns:a16="http://schemas.microsoft.com/office/drawing/2014/main" id="{5B0602FD-3DE3-8D81-D313-C8A91EFEF5EB}"/>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A594762B-0266-D0A5-6B47-0F939D85A38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Credit Inquiry</a:t>
            </a:r>
          </a:p>
        </p:txBody>
      </p:sp>
    </p:spTree>
    <p:extLst>
      <p:ext uri="{BB962C8B-B14F-4D97-AF65-F5344CB8AC3E}">
        <p14:creationId xmlns:p14="http://schemas.microsoft.com/office/powerpoint/2010/main" val="345244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515968" y="4798142"/>
            <a:ext cx="10643645" cy="193152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0" i="0" kern="100" dirty="0">
                <a:solidFill>
                  <a:srgbClr val="002060"/>
                </a:solidFill>
                <a:effectLst/>
                <a:latin typeface="+mn-lt"/>
                <a:ea typeface="+mn-ea"/>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sz="1500" b="0" i="0" kern="100" dirty="0">
                <a:solidFill>
                  <a:srgbClr val="002060"/>
                </a:solidFill>
                <a:effectLst/>
                <a:latin typeface="+mn-lt"/>
                <a:ea typeface="+mn-ea"/>
                <a:cs typeface="Times New Roman" panose="02020603050405020304" pitchFamily="18" charset="0"/>
              </a:rPr>
              <a:t>Configure </a:t>
            </a:r>
            <a:r>
              <a:rPr lang="en-US" sz="1500" b="1" i="0" kern="100" dirty="0">
                <a:solidFill>
                  <a:srgbClr val="002060"/>
                </a:solidFill>
                <a:effectLst/>
                <a:latin typeface="+mn-lt"/>
                <a:ea typeface="+mn-ea"/>
                <a:cs typeface="Times New Roman" panose="02020603050405020304" pitchFamily="18" charset="0"/>
              </a:rPr>
              <a:t>Insight Created – Credit Inquiry</a:t>
            </a:r>
            <a:r>
              <a:rPr lang="en-US" sz="1500" b="0" i="0" kern="100" dirty="0">
                <a:solidFill>
                  <a:srgbClr val="002060"/>
                </a:solidFill>
                <a:effectLst/>
                <a:latin typeface="+mn-lt"/>
                <a:ea typeface="+mn-ea"/>
                <a:cs typeface="Times New Roman" panose="02020603050405020304" pitchFamily="18" charset="0"/>
              </a:rPr>
              <a:t> trigger with org-specific inline conditions such as servicing and consent requirements to identify eligible contacts.</a:t>
            </a:r>
          </a:p>
          <a:p>
            <a:pPr marL="731520" lvl="1" indent="-274320" defTabSz="868680">
              <a:lnSpc>
                <a:spcPct val="100000"/>
              </a:lnSpc>
              <a:spcBef>
                <a:spcPts val="0"/>
              </a:spcBef>
              <a:buFont typeface="Wingdings" pitchFamily="2" charset="2"/>
              <a:buChar char="Ø"/>
            </a:pPr>
            <a:r>
              <a:rPr lang="en-US" sz="1500" kern="100" dirty="0">
                <a:solidFill>
                  <a:srgbClr val="002060"/>
                </a:solidFill>
                <a:cs typeface="Times New Roman" panose="02020603050405020304" pitchFamily="18" charset="0"/>
              </a:rPr>
              <a:t>Prioritize </a:t>
            </a:r>
            <a:r>
              <a:rPr lang="en-US" sz="1500" b="1" kern="100" dirty="0">
                <a:solidFill>
                  <a:srgbClr val="002060"/>
                </a:solidFill>
                <a:cs typeface="Times New Roman" panose="02020603050405020304" pitchFamily="18" charset="0"/>
              </a:rPr>
              <a:t>speed-to-lead</a:t>
            </a:r>
            <a:r>
              <a:rPr lang="en-US" sz="1500" kern="100" dirty="0">
                <a:solidFill>
                  <a:srgbClr val="002060"/>
                </a:solidFill>
                <a:cs typeface="Times New Roman" panose="02020603050405020304" pitchFamily="18" charset="0"/>
              </a:rPr>
              <a:t> by pushing contacts to the AI Sales Assistant </a:t>
            </a:r>
            <a:r>
              <a:rPr lang="en-US" sz="1500" b="1" kern="100" dirty="0">
                <a:solidFill>
                  <a:srgbClr val="002060"/>
                </a:solidFill>
                <a:cs typeface="Times New Roman" panose="02020603050405020304" pitchFamily="18" charset="0"/>
              </a:rPr>
              <a:t>before</a:t>
            </a:r>
            <a:r>
              <a:rPr lang="en-US" sz="1500" kern="100" dirty="0">
                <a:solidFill>
                  <a:srgbClr val="002060"/>
                </a:solidFill>
                <a:cs typeface="Times New Roman" panose="02020603050405020304" pitchFamily="18" charset="0"/>
              </a:rPr>
              <a:t> sending email or SMS touchpoints. Timing can be adjusted based on preference.</a:t>
            </a:r>
          </a:p>
          <a:p>
            <a:pPr marL="274320" indent="-274320" defTabSz="868680">
              <a:lnSpc>
                <a:spcPct val="100000"/>
              </a:lnSpc>
              <a:spcBef>
                <a:spcPts val="0"/>
              </a:spcBef>
              <a:buFont typeface="Wingdings" pitchFamily="2" charset="2"/>
              <a:buChar char="Ø"/>
            </a:pPr>
            <a:r>
              <a:rPr lang="en-US" sz="1500" b="0" i="0" kern="100" dirty="0">
                <a:solidFill>
                  <a:srgbClr val="002060"/>
                </a:solidFill>
                <a:effectLst/>
                <a:latin typeface="+mn-lt"/>
                <a:ea typeface="+mn-ea"/>
                <a:cs typeface="Times New Roman" panose="02020603050405020304" pitchFamily="18" charset="0"/>
              </a:rPr>
              <a:t>Review and adjust </a:t>
            </a:r>
            <a:r>
              <a:rPr lang="en-US" sz="1500" b="1" i="0" kern="100" dirty="0">
                <a:solidFill>
                  <a:srgbClr val="002060"/>
                </a:solidFill>
                <a:effectLst/>
                <a:latin typeface="+mn-lt"/>
                <a:ea typeface="+mn-ea"/>
                <a:cs typeface="Times New Roman" panose="02020603050405020304" pitchFamily="18" charset="0"/>
              </a:rPr>
              <a:t>Outcomes</a:t>
            </a:r>
            <a:r>
              <a:rPr lang="en-US" sz="1500" b="0" i="0" kern="100" dirty="0">
                <a:solidFill>
                  <a:srgbClr val="002060"/>
                </a:solidFill>
                <a:effectLst/>
                <a:latin typeface="+mn-lt"/>
                <a:ea typeface="+mn-ea"/>
                <a:cs typeface="Times New Roman" panose="02020603050405020304" pitchFamily="18" charset="0"/>
              </a:rPr>
              <a:t> for successful and unsuccessful conversions as needed.</a:t>
            </a:r>
          </a:p>
          <a:p>
            <a:pPr marL="274320" indent="-274320" defTabSz="868680">
              <a:lnSpc>
                <a:spcPct val="100000"/>
              </a:lnSpc>
              <a:spcBef>
                <a:spcPts val="0"/>
              </a:spcBef>
              <a:buFont typeface="Wingdings" pitchFamily="2" charset="2"/>
              <a:buChar char="Ø"/>
            </a:pPr>
            <a:r>
              <a:rPr lang="en-US" sz="1500" b="0" i="0" kern="100" dirty="0">
                <a:solidFill>
                  <a:srgbClr val="002060"/>
                </a:solidFill>
                <a:effectLst/>
                <a:latin typeface="+mn-lt"/>
                <a:ea typeface="+mn-ea"/>
                <a:cs typeface="Times New Roman" panose="02020603050405020304" pitchFamily="18" charset="0"/>
              </a:rPr>
              <a:t>Configure </a:t>
            </a:r>
            <a:r>
              <a:rPr lang="en-US" sz="1500" b="1" i="0" kern="100" dirty="0">
                <a:solidFill>
                  <a:srgbClr val="002060"/>
                </a:solidFill>
                <a:effectLst/>
                <a:latin typeface="+mn-lt"/>
                <a:ea typeface="+mn-ea"/>
                <a:cs typeface="Times New Roman" panose="02020603050405020304" pitchFamily="18" charset="0"/>
              </a:rPr>
              <a:t>Loan Created Prior to Conversation</a:t>
            </a:r>
            <a:r>
              <a:rPr lang="en-US" sz="1500" b="0" i="0" kern="100" dirty="0">
                <a:solidFill>
                  <a:srgbClr val="002060"/>
                </a:solidFill>
                <a:effectLst/>
                <a:latin typeface="+mn-lt"/>
                <a:ea typeface="+mn-ea"/>
                <a:cs typeface="Times New Roman" panose="02020603050405020304" pitchFamily="18" charset="0"/>
              </a:rPr>
              <a:t> trigger with org-specific inline conditions to isolate relevant loan types, statuses, or dates.</a:t>
            </a:r>
            <a:endParaRPr lang="en-US" sz="1500" kern="100" dirty="0">
              <a:solidFill>
                <a:srgbClr val="002060"/>
              </a:solidFill>
              <a:cs typeface="Times New Roman" panose="02020603050405020304" pitchFamily="18" charset="0"/>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36E99EE9-9C24-C7FA-54B0-0EC71689719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Credit Inquiry</a:t>
            </a:r>
          </a:p>
        </p:txBody>
      </p:sp>
      <p:pic>
        <p:nvPicPr>
          <p:cNvPr id="7" name="Picture 6">
            <a:extLst>
              <a:ext uri="{FF2B5EF4-FFF2-40B4-BE49-F238E27FC236}">
                <a16:creationId xmlns:a16="http://schemas.microsoft.com/office/drawing/2014/main" id="{50278CEF-8E11-C49D-3D26-CAE56E7845CE}"/>
              </a:ext>
            </a:extLst>
          </p:cNvPr>
          <p:cNvPicPr>
            <a:picLocks noChangeAspect="1"/>
          </p:cNvPicPr>
          <p:nvPr/>
        </p:nvPicPr>
        <p:blipFill>
          <a:blip r:embed="rId4"/>
          <a:stretch>
            <a:fillRect/>
          </a:stretch>
        </p:blipFill>
        <p:spPr>
          <a:xfrm>
            <a:off x="515970" y="702529"/>
            <a:ext cx="8972160" cy="4188082"/>
          </a:xfrm>
          <a:prstGeom prst="rect">
            <a:avLst/>
          </a:prstGeom>
        </p:spPr>
      </p:pic>
    </p:spTree>
    <p:extLst>
      <p:ext uri="{BB962C8B-B14F-4D97-AF65-F5344CB8AC3E}">
        <p14:creationId xmlns:p14="http://schemas.microsoft.com/office/powerpoint/2010/main" val="400009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E7C2F5F1-C8D1-0B94-DDB6-457452A5A0C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Credit Inquiry</a:t>
            </a:r>
          </a:p>
        </p:txBody>
      </p:sp>
      <p:sp>
        <p:nvSpPr>
          <p:cNvPr id="6" name="Text Placeholder 3">
            <a:extLst>
              <a:ext uri="{FF2B5EF4-FFF2-40B4-BE49-F238E27FC236}">
                <a16:creationId xmlns:a16="http://schemas.microsoft.com/office/drawing/2014/main" id="{D9AF02D4-FCFB-11DB-9581-0BEA4016B609}"/>
              </a:ext>
            </a:extLst>
          </p:cNvPr>
          <p:cNvSpPr txBox="1">
            <a:spLocks/>
          </p:cNvSpPr>
          <p:nvPr/>
        </p:nvSpPr>
        <p:spPr>
          <a:xfrm>
            <a:off x="5649676" y="1210756"/>
            <a:ext cx="6283877"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a:solidFill>
                  <a:srgbClr val="002060"/>
                </a:solidFill>
                <a:effectLst/>
                <a:latin typeface="+mn-lt"/>
                <a:ea typeface="+mn-ea"/>
                <a:cs typeface="Times New Roman" panose="02020603050405020304" pitchFamily="18" charset="0"/>
              </a:rPr>
              <a:t>Email Subject Line: A five-minute chat could save you thousands on home financing.</a:t>
            </a:r>
            <a:endParaRPr lang="en-US" kern="10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3F440334-11F9-2108-4278-9683AF7F7149}"/>
              </a:ext>
            </a:extLst>
          </p:cNvPr>
          <p:cNvSpPr txBox="1"/>
          <p:nvPr/>
        </p:nvSpPr>
        <p:spPr>
          <a:xfrm>
            <a:off x="5649676" y="1881142"/>
            <a:ext cx="6283876" cy="2246769"/>
          </a:xfrm>
          <a:prstGeom prst="rect">
            <a:avLst/>
          </a:prstGeom>
          <a:noFill/>
        </p:spPr>
        <p:txBody>
          <a:bodyPr wrap="square" rtlCol="0">
            <a:spAutoFit/>
          </a:bodyPr>
          <a:lstStyle/>
          <a:p>
            <a:r>
              <a:rPr lang="en-US" sz="1000" dirty="0">
                <a:solidFill>
                  <a:srgbClr val="002060"/>
                </a:solidFill>
              </a:rPr>
              <a:t>Hey {{</a:t>
            </a:r>
            <a:r>
              <a:rPr lang="en-US" sz="1000" dirty="0" err="1">
                <a:solidFill>
                  <a:srgbClr val="002060"/>
                </a:solidFill>
              </a:rPr>
              <a:t>recipient.f_name</a:t>
            </a:r>
            <a:r>
              <a:rPr lang="en-US" sz="1000" dirty="0">
                <a:solidFill>
                  <a:srgbClr val="002060"/>
                </a:solidFill>
              </a:rPr>
              <a:t>}},</a:t>
            </a:r>
          </a:p>
          <a:p>
            <a:endParaRPr lang="en-US" sz="1000" dirty="0">
              <a:solidFill>
                <a:srgbClr val="002060"/>
              </a:solidFill>
            </a:endParaRPr>
          </a:p>
          <a:p>
            <a:r>
              <a:rPr lang="en-US" sz="1000" dirty="0">
                <a:solidFill>
                  <a:srgbClr val="002060"/>
                </a:solidFill>
              </a:rPr>
              <a:t>It looks like you might be shopping for a new mortgage or thinking about refinancing. If so, I'd love to work with you during this process. My assistant will try to reach you by phone over the next couple of days if they haven't already.</a:t>
            </a:r>
          </a:p>
          <a:p>
            <a:endParaRPr lang="en-US" sz="1000" dirty="0">
              <a:solidFill>
                <a:srgbClr val="002060"/>
              </a:solidFill>
            </a:endParaRPr>
          </a:p>
          <a:p>
            <a:r>
              <a:rPr lang="en-US" sz="1000" dirty="0">
                <a:solidFill>
                  <a:srgbClr val="002060"/>
                </a:solidFill>
              </a:rPr>
              <a:t>Sincerely,</a:t>
            </a:r>
          </a:p>
          <a:p>
            <a:endParaRPr lang="en-US" sz="1000" dirty="0">
              <a:solidFill>
                <a:srgbClr val="002060"/>
              </a:solidFill>
            </a:endParaRPr>
          </a:p>
          <a:p>
            <a:r>
              <a:rPr lang="en-US" sz="1000" dirty="0">
                <a:solidFill>
                  <a:srgbClr val="002060"/>
                </a:solidFill>
              </a:rPr>
              <a:t>{{</a:t>
            </a:r>
            <a:r>
              <a:rPr lang="en-US" sz="1000" dirty="0" err="1">
                <a:solidFill>
                  <a:srgbClr val="002060"/>
                </a:solidFill>
              </a:rPr>
              <a:t>sender.f_name</a:t>
            </a:r>
            <a:r>
              <a:rPr lang="en-US" sz="1000" dirty="0">
                <a:solidFill>
                  <a:srgbClr val="002060"/>
                </a:solidFill>
              </a:rPr>
              <a:t>}}</a:t>
            </a: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endParaRPr lang="en-US" sz="1000" i="1" dirty="0">
              <a:solidFill>
                <a:srgbClr val="002060"/>
              </a:solidFill>
            </a:endParaRPr>
          </a:p>
          <a:p>
            <a:r>
              <a:rPr lang="en-US" sz="1000" i="1" dirty="0">
                <a:solidFill>
                  <a:srgbClr val="002060"/>
                </a:solidFill>
              </a:rPr>
              <a:t>**Recommend including the assistant’s name and changing to “</a:t>
            </a:r>
            <a:r>
              <a:rPr lang="en-US" sz="1000" b="1" i="1" dirty="0">
                <a:solidFill>
                  <a:srgbClr val="002060"/>
                </a:solidFill>
              </a:rPr>
              <a:t>AI</a:t>
            </a:r>
            <a:r>
              <a:rPr lang="en-US" sz="1000" i="1" dirty="0">
                <a:solidFill>
                  <a:srgbClr val="002060"/>
                </a:solidFill>
              </a:rPr>
              <a:t> Assistant” if required by compliance. </a:t>
            </a:r>
          </a:p>
        </p:txBody>
      </p:sp>
      <p:pic>
        <p:nvPicPr>
          <p:cNvPr id="4" name="Picture 3">
            <a:extLst>
              <a:ext uri="{FF2B5EF4-FFF2-40B4-BE49-F238E27FC236}">
                <a16:creationId xmlns:a16="http://schemas.microsoft.com/office/drawing/2014/main" id="{85327BE9-7AB4-16D0-F102-619A7E50BFDE}"/>
              </a:ext>
            </a:extLst>
          </p:cNvPr>
          <p:cNvPicPr>
            <a:picLocks noChangeAspect="1"/>
          </p:cNvPicPr>
          <p:nvPr/>
        </p:nvPicPr>
        <p:blipFill>
          <a:blip r:embed="rId4"/>
          <a:srcRect/>
          <a:stretch/>
        </p:blipFill>
        <p:spPr>
          <a:xfrm>
            <a:off x="613317" y="1300313"/>
            <a:ext cx="4509367" cy="4257373"/>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19901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94292F10-9356-35C4-CE25-C29433EADFBB}"/>
              </a:ext>
            </a:extLst>
          </p:cNvPr>
          <p:cNvSpPr txBox="1"/>
          <p:nvPr/>
        </p:nvSpPr>
        <p:spPr>
          <a:xfrm>
            <a:off x="727625" y="1152940"/>
            <a:ext cx="10736746" cy="923330"/>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AI Sales Assistant - Credit Inquiry - Warm Intro SMS</a:t>
            </a:r>
          </a:p>
          <a:p>
            <a:r>
              <a:rPr lang="en-US" dirty="0">
                <a:solidFill>
                  <a:srgbClr val="00263A"/>
                </a:solidFill>
                <a:latin typeface="Source Sans Pro" panose="020B0503030403020204" pitchFamily="34" charset="0"/>
              </a:rPr>
              <a:t>Hi {{</a:t>
            </a:r>
            <a:r>
              <a:rPr lang="en-US" dirty="0" err="1">
                <a:solidFill>
                  <a:srgbClr val="00263A"/>
                </a:solidFill>
                <a:latin typeface="Source Sans Pro" panose="020B0503030403020204" pitchFamily="34" charset="0"/>
              </a:rPr>
              <a:t>recipient.f_name</a:t>
            </a:r>
            <a:r>
              <a:rPr lang="en-US" dirty="0">
                <a:solidFill>
                  <a:srgbClr val="00263A"/>
                </a:solidFill>
                <a:latin typeface="Source Sans Pro" panose="020B0503030403020204" pitchFamily="34" charset="0"/>
              </a:rPr>
              <a:t>}} - it's {{</a:t>
            </a:r>
            <a:r>
              <a:rPr lang="en-US" dirty="0" err="1">
                <a:solidFill>
                  <a:srgbClr val="00263A"/>
                </a:solidFill>
                <a:latin typeface="Source Sans Pro" panose="020B0503030403020204" pitchFamily="34" charset="0"/>
              </a:rPr>
              <a:t>sender.f_name</a:t>
            </a:r>
            <a:r>
              <a:rPr lang="en-US" dirty="0">
                <a:solidFill>
                  <a:srgbClr val="00263A"/>
                </a:solidFill>
                <a:latin typeface="Source Sans Pro" panose="020B0503030403020204" pitchFamily="34" charset="0"/>
              </a:rPr>
              <a:t>}} from {{</a:t>
            </a:r>
            <a:r>
              <a:rPr lang="en-US" dirty="0" err="1">
                <a:solidFill>
                  <a:srgbClr val="00263A"/>
                </a:solidFill>
                <a:latin typeface="Source Sans Pro" panose="020B0503030403020204" pitchFamily="34" charset="0"/>
              </a:rPr>
              <a:t>sender.company</a:t>
            </a:r>
            <a:r>
              <a:rPr lang="en-US" dirty="0">
                <a:solidFill>
                  <a:srgbClr val="00263A"/>
                </a:solidFill>
                <a:latin typeface="Source Sans Pro" panose="020B0503030403020204" pitchFamily="34" charset="0"/>
              </a:rPr>
              <a:t>}}. If you're shopping for home financing, I can get you a better deal. If you haven't spoken with my assistant yet, call me at {{</a:t>
            </a:r>
            <a:r>
              <a:rPr lang="en-US" dirty="0" err="1">
                <a:solidFill>
                  <a:srgbClr val="00263A"/>
                </a:solidFill>
                <a:latin typeface="Source Sans Pro" panose="020B0503030403020204" pitchFamily="34" charset="0"/>
              </a:rPr>
              <a:t>sender.phone_office</a:t>
            </a:r>
            <a:r>
              <a:rPr lang="en-US" dirty="0">
                <a:solidFill>
                  <a:srgbClr val="00263A"/>
                </a:solidFill>
                <a:latin typeface="Source Sans Pro" panose="020B0503030403020204" pitchFamily="34" charset="0"/>
              </a:rPr>
              <a:t>}}. </a:t>
            </a:r>
            <a:endParaRPr lang="en-US" dirty="0">
              <a:solidFill>
                <a:srgbClr val="00263A"/>
              </a:solidFill>
            </a:endParaRPr>
          </a:p>
        </p:txBody>
      </p:sp>
      <p:sp>
        <p:nvSpPr>
          <p:cNvPr id="5" name="Text Placeholder 1">
            <a:extLst>
              <a:ext uri="{FF2B5EF4-FFF2-40B4-BE49-F238E27FC236}">
                <a16:creationId xmlns:a16="http://schemas.microsoft.com/office/drawing/2014/main" id="{93A8DD99-29BA-4DD3-8534-E2A94C3E4AA8}"/>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Credit Inquiry</a:t>
            </a:r>
          </a:p>
        </p:txBody>
      </p:sp>
    </p:spTree>
    <p:extLst>
      <p:ext uri="{BB962C8B-B14F-4D97-AF65-F5344CB8AC3E}">
        <p14:creationId xmlns:p14="http://schemas.microsoft.com/office/powerpoint/2010/main" val="416058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9954A-3532-7B23-F10D-6AAE930645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97546E-2F7E-CFE9-70DF-7BFF5B1B39E5}"/>
              </a:ext>
            </a:extLst>
          </p:cNvPr>
          <p:cNvSpPr txBox="1"/>
          <p:nvPr/>
        </p:nvSpPr>
        <p:spPr>
          <a:xfrm>
            <a:off x="727625" y="1157462"/>
            <a:ext cx="10736746" cy="5509200"/>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Appointment (Credit) Completed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dirty="0"/>
          </a:p>
          <a:p>
            <a:r>
              <a:rPr lang="en-US" sz="1600" dirty="0"/>
              <a:t>The AI Assistant scheduled a call with you and {{</a:t>
            </a:r>
            <a:r>
              <a:rPr lang="en-US" sz="1600" dirty="0" err="1"/>
              <a:t>contact.f_name</a:t>
            </a:r>
            <a:r>
              <a:rPr lang="en-US" sz="1600" dirty="0"/>
              <a:t>}} {{</a:t>
            </a:r>
            <a:r>
              <a:rPr lang="en-US" sz="1600" dirty="0" err="1"/>
              <a:t>contact.l_name</a:t>
            </a:r>
            <a:r>
              <a:rPr lang="en-US" sz="1600" dirty="0"/>
              <a:t>}} at {{</a:t>
            </a:r>
            <a:r>
              <a:rPr lang="en-US" sz="1600" dirty="0" err="1"/>
              <a:t>recipient.custom.conversational_ai_date_time_of_meeting</a:t>
            </a:r>
            <a:r>
              <a:rPr lang="en-US" sz="1600" dirty="0"/>
              <a:t>}} to connect about their credit inquiry.</a:t>
            </a:r>
          </a:p>
          <a:p>
            <a:endParaRPr lang="en-US" sz="1600" dirty="0"/>
          </a:p>
          <a:p>
            <a:r>
              <a:rPr lang="en-US" sz="1600" dirty="0"/>
              <a:t>Using the link below, please open the contact in TE to review their information and add notes and/or make a follow up task for yourself.</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b="1" dirty="0"/>
          </a:p>
          <a:p>
            <a:r>
              <a:rPr lang="en-US" sz="1600" b="1" dirty="0"/>
              <a:t>Loan details</a:t>
            </a:r>
            <a:r>
              <a:rPr lang="en-US" sz="1600" dirty="0"/>
              <a:t>:</a:t>
            </a:r>
            <a:br>
              <a:rPr lang="en-US" sz="1600" dirty="0"/>
            </a:br>
            <a:r>
              <a:rPr lang="en-US" sz="1600" dirty="0"/>
              <a:t>Loan number: {{</a:t>
            </a:r>
            <a:r>
              <a:rPr lang="en-US" sz="1600" dirty="0" err="1"/>
              <a:t>loan.loan_number</a:t>
            </a:r>
            <a:r>
              <a:rPr lang="en-US" sz="1600" dirty="0"/>
              <a:t>}}</a:t>
            </a:r>
            <a:br>
              <a:rPr lang="en-US" sz="1600" dirty="0"/>
            </a:br>
            <a:r>
              <a:rPr lang="en-US" sz="1600" dirty="0"/>
              <a:t>Loan amount: ${{</a:t>
            </a:r>
            <a:r>
              <a:rPr lang="en-US" sz="1600" dirty="0" err="1"/>
              <a:t>loan.amount</a:t>
            </a:r>
            <a:r>
              <a:rPr lang="en-US" sz="1600" dirty="0"/>
              <a:t> | </a:t>
            </a:r>
            <a:r>
              <a:rPr lang="en-US" sz="1600" dirty="0" err="1"/>
              <a:t>formatNumber</a:t>
            </a:r>
            <a:r>
              <a:rPr lang="en-US" sz="1600" dirty="0"/>
              <a:t>: 0}}</a:t>
            </a:r>
            <a:br>
              <a:rPr lang="en-US" sz="1600" dirty="0"/>
            </a:br>
            <a:r>
              <a:rPr lang="en-US" sz="1600" dirty="0"/>
              <a:t>Loan program: {{</a:t>
            </a:r>
            <a:r>
              <a:rPr lang="en-US" sz="1600" dirty="0" err="1"/>
              <a:t>loan.loan_program</a:t>
            </a:r>
            <a:r>
              <a:rPr lang="en-US" sz="1600" dirty="0"/>
              <a:t>}}</a:t>
            </a:r>
            <a:br>
              <a:rPr lang="en-US" sz="1600" dirty="0"/>
            </a:br>
            <a:r>
              <a:rPr lang="en-US" sz="1600" dirty="0"/>
              <a:t>Loan funded date: {{</a:t>
            </a:r>
            <a:r>
              <a:rPr lang="en-US" sz="1600" dirty="0" err="1"/>
              <a:t>loan.funded_date</a:t>
            </a:r>
            <a:r>
              <a:rPr lang="en-US" sz="1600" dirty="0"/>
              <a:t> | date: "m/d/Y"}}</a:t>
            </a:r>
            <a:br>
              <a:rPr lang="en-US" sz="1600" dirty="0"/>
            </a:br>
            <a:r>
              <a:rPr lang="en-US" sz="1600" dirty="0"/>
              <a:t>Loan rate: {{</a:t>
            </a:r>
            <a:r>
              <a:rPr lang="en-US" sz="1600" dirty="0" err="1"/>
              <a:t>loan.rate</a:t>
            </a:r>
            <a:r>
              <a:rPr lang="en-US" sz="1600" dirty="0"/>
              <a:t>}}%</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7F121A66-C928-A88A-83F6-F16345D685A0}"/>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AAB6FB9B-3776-946D-E71C-59BB276683BA}"/>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Credit Inquiry</a:t>
            </a:r>
          </a:p>
        </p:txBody>
      </p:sp>
    </p:spTree>
    <p:extLst>
      <p:ext uri="{BB962C8B-B14F-4D97-AF65-F5344CB8AC3E}">
        <p14:creationId xmlns:p14="http://schemas.microsoft.com/office/powerpoint/2010/main" val="392661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D8A86-1C4D-0665-CCAE-F28D1267E6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472C98-4178-2A19-1FA9-03EB7B4CC99C}"/>
              </a:ext>
            </a:extLst>
          </p:cNvPr>
          <p:cNvSpPr txBox="1"/>
          <p:nvPr/>
        </p:nvSpPr>
        <p:spPr>
          <a:xfrm>
            <a:off x="727625" y="1157462"/>
            <a:ext cx="10736746" cy="5509200"/>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Live Transfer (Credit) Completed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dirty="0"/>
          </a:p>
          <a:p>
            <a:r>
              <a:rPr lang="en-US" sz="1600" dirty="0"/>
              <a:t>The AI Assistant just completed a live transfer with you and {{</a:t>
            </a:r>
            <a:r>
              <a:rPr lang="en-US" sz="1600" dirty="0" err="1"/>
              <a:t>contact.f_name</a:t>
            </a:r>
            <a:r>
              <a:rPr lang="en-US" sz="1600" dirty="0"/>
              <a:t>}} {{</a:t>
            </a:r>
            <a:r>
              <a:rPr lang="en-US" sz="1600" dirty="0" err="1"/>
              <a:t>contact.l_name</a:t>
            </a:r>
            <a:r>
              <a:rPr lang="en-US" sz="1600" dirty="0"/>
              <a:t>}} to connect about their credit inquiry.</a:t>
            </a:r>
          </a:p>
          <a:p>
            <a:endParaRPr lang="en-US" sz="1600" dirty="0"/>
          </a:p>
          <a:p>
            <a:r>
              <a:rPr lang="en-US" sz="1600" dirty="0"/>
              <a:t>Using the link below, please open the contact in TE to review their information and add notes and/or make a follow up task for yourself.</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b="1" dirty="0"/>
          </a:p>
          <a:p>
            <a:r>
              <a:rPr lang="en-US" sz="1600" b="1" dirty="0"/>
              <a:t>Loan details</a:t>
            </a:r>
            <a:r>
              <a:rPr lang="en-US" sz="1600" dirty="0"/>
              <a:t>:</a:t>
            </a:r>
            <a:br>
              <a:rPr lang="en-US" sz="1600" dirty="0"/>
            </a:br>
            <a:r>
              <a:rPr lang="en-US" sz="1600" dirty="0"/>
              <a:t>Loan number: {{</a:t>
            </a:r>
            <a:r>
              <a:rPr lang="en-US" sz="1600" dirty="0" err="1"/>
              <a:t>loan.loan_number</a:t>
            </a:r>
            <a:r>
              <a:rPr lang="en-US" sz="1600" dirty="0"/>
              <a:t>}}</a:t>
            </a:r>
            <a:br>
              <a:rPr lang="en-US" sz="1600" dirty="0"/>
            </a:br>
            <a:r>
              <a:rPr lang="en-US" sz="1600" dirty="0"/>
              <a:t>Loan amount: ${{</a:t>
            </a:r>
            <a:r>
              <a:rPr lang="en-US" sz="1600" dirty="0" err="1"/>
              <a:t>loan.amount</a:t>
            </a:r>
            <a:r>
              <a:rPr lang="en-US" sz="1600" dirty="0"/>
              <a:t> | </a:t>
            </a:r>
            <a:r>
              <a:rPr lang="en-US" sz="1600" dirty="0" err="1"/>
              <a:t>formatNumber</a:t>
            </a:r>
            <a:r>
              <a:rPr lang="en-US" sz="1600" dirty="0"/>
              <a:t>: 0}}</a:t>
            </a:r>
            <a:br>
              <a:rPr lang="en-US" sz="1600" dirty="0"/>
            </a:br>
            <a:r>
              <a:rPr lang="en-US" sz="1600" dirty="0"/>
              <a:t>Loan program: {{</a:t>
            </a:r>
            <a:r>
              <a:rPr lang="en-US" sz="1600" dirty="0" err="1"/>
              <a:t>loan.loan_program</a:t>
            </a:r>
            <a:r>
              <a:rPr lang="en-US" sz="1600" dirty="0"/>
              <a:t>}}</a:t>
            </a:r>
            <a:br>
              <a:rPr lang="en-US" sz="1600" dirty="0"/>
            </a:br>
            <a:r>
              <a:rPr lang="en-US" sz="1600" dirty="0"/>
              <a:t>Loan funded date: {{</a:t>
            </a:r>
            <a:r>
              <a:rPr lang="en-US" sz="1600" dirty="0" err="1"/>
              <a:t>loan.funded_date</a:t>
            </a:r>
            <a:r>
              <a:rPr lang="en-US" sz="1600" dirty="0"/>
              <a:t> | date: "m/d/Y"}}</a:t>
            </a:r>
            <a:br>
              <a:rPr lang="en-US" sz="1600" dirty="0"/>
            </a:br>
            <a:r>
              <a:rPr lang="en-US" sz="1600" dirty="0"/>
              <a:t>Loan rate: {{</a:t>
            </a:r>
            <a:r>
              <a:rPr lang="en-US" sz="1600" dirty="0" err="1"/>
              <a:t>loan.rate</a:t>
            </a:r>
            <a:r>
              <a:rPr lang="en-US" sz="1600" dirty="0"/>
              <a:t>}}%</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67C4BC5C-C330-7C73-E792-EDF175C8AEA8}"/>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C1A364A1-53EE-32E4-48DC-4764FB230261}"/>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Credit Inquiry</a:t>
            </a:r>
          </a:p>
        </p:txBody>
      </p:sp>
    </p:spTree>
    <p:extLst>
      <p:ext uri="{BB962C8B-B14F-4D97-AF65-F5344CB8AC3E}">
        <p14:creationId xmlns:p14="http://schemas.microsoft.com/office/powerpoint/2010/main" val="234595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Aubrey Olsen</DisplayName>
        <AccountId>120</AccountId>
        <AccountType/>
      </UserInfo>
      <UserInfo>
        <DisplayName>Michael Young II</DisplayName>
        <AccountId>1006</AccountId>
        <AccountType/>
      </UserInfo>
      <UserInfo>
        <DisplayName>Jessa Kajencki</DisplayName>
        <AccountId>121</AccountId>
        <AccountType/>
      </UserInfo>
      <UserInfo>
        <DisplayName>Bobbi Jo Dallas Card</DisplayName>
        <AccountId>537</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261ae09e928316e940e3fb35fcf82d19">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7a0a952caff21115ba91b3da18069174"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00FD4-94BC-49A2-82A0-99D176C54A60}">
  <ds:schemaRef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9d6ea532-a128-4102-90d6-037480f28622"/>
    <ds:schemaRef ds:uri="a0d940e6-08f7-4f55-ab22-1c60154efa17"/>
  </ds:schemaRefs>
</ds:datastoreItem>
</file>

<file path=customXml/itemProps2.xml><?xml version="1.0" encoding="utf-8"?>
<ds:datastoreItem xmlns:ds="http://schemas.openxmlformats.org/officeDocument/2006/customXml" ds:itemID="{2CD2C3F0-B26E-4A0E-A7A7-CA821BEE8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F1F3CE-3298-4692-8D67-FA16F456C0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4221</TotalTime>
  <Words>3356</Words>
  <Application>Microsoft Office PowerPoint</Application>
  <PresentationFormat>Widescreen</PresentationFormat>
  <Paragraphs>224</Paragraphs>
  <Slides>23</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Calibri</vt:lpstr>
      <vt:lpstr>Arial</vt:lpstr>
      <vt:lpstr>Objektiv Mk2 SemiBold</vt:lpstr>
      <vt:lpstr>Source Sans Pro</vt:lpstr>
      <vt:lpstr>Barlow Medium</vt:lpstr>
      <vt:lpstr>Barlow</vt:lpstr>
      <vt:lpstr>Wingdings</vt:lpstr>
      <vt:lpstr>Objektiv Mk2</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1</cp:revision>
  <dcterms:created xsi:type="dcterms:W3CDTF">2021-06-10T15:34:01Z</dcterms:created>
  <dcterms:modified xsi:type="dcterms:W3CDTF">2025-11-04T14:51:38Z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{"FileActivityType":"9","FileActivityTimeStamp":"2025-02-14T17:42:56.640Z","FileActivityUsersOnPage":[{"DisplayName":"Chad Spencer","Id":"chad.spencer@totalexpert.com"},{"DisplayName":"Michael Young II","Id":"michael.young@totalexpert.com"}],"FileActivityNavigationId":null}</vt:lpwstr>
  </property>
  <property fmtid="{D5CDD505-2E9C-101B-9397-08002B2CF9AE}" pid="8" name="TriggerFlowInfo">
    <vt:lpwstr/>
  </property>
</Properties>
</file>