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0"/>
  </p:notesMasterIdLst>
  <p:sldIdLst>
    <p:sldId id="2076137455" r:id="rId5"/>
    <p:sldId id="2076137458" r:id="rId6"/>
    <p:sldId id="2076137461" r:id="rId7"/>
    <p:sldId id="2076137462" r:id="rId8"/>
    <p:sldId id="2076137470" r:id="rId9"/>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Barlow Medium" panose="00000600000000000000" pitchFamily="2" charset="0"/>
      <p:regular r:id="rId15"/>
      <p:italic r:id="rId16"/>
    </p:embeddedFont>
    <p:embeddedFont>
      <p:font typeface="Calibri" panose="020F0502020204030204" pitchFamily="34" charset="0"/>
      <p:regular r:id="rId17"/>
      <p:bold r:id="rId18"/>
      <p:italic r:id="rId19"/>
      <p:boldItalic r:id="rId20"/>
    </p:embeddedFont>
    <p:embeddedFont>
      <p:font typeface="Objektiv Mk2" panose="020B0702020204020203" pitchFamily="34" charset="0"/>
      <p:regular r:id="rId21"/>
      <p:bold r:id="rId22"/>
      <p:italic r:id="rId23"/>
      <p:boldItalic r:id="rId24"/>
    </p:embeddedFont>
    <p:embeddedFont>
      <p:font typeface="Objektiv Mk2 SemiBold" panose="020B060402020202020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C7126-112D-4DC9-A904-C016F3C89A01}" v="1" dt="2023-10-18T19:52:19.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1"/>
    <p:restoredTop sz="86583"/>
  </p:normalViewPr>
  <p:slideViewPr>
    <p:cSldViewPr snapToGrid="0">
      <p:cViewPr varScale="1">
        <p:scale>
          <a:sx n="99" d="100"/>
          <a:sy n="99" d="100"/>
        </p:scale>
        <p:origin x="666" y="72"/>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a Kajencki" userId="5ced3659-9753-4d9d-a32d-f6eb7e5d7ba0" providerId="ADAL" clId="{90FC7126-112D-4DC9-A904-C016F3C89A01}"/>
    <pc:docChg chg="sldOrd">
      <pc:chgData name="Jessa Kajencki" userId="5ced3659-9753-4d9d-a32d-f6eb7e5d7ba0" providerId="ADAL" clId="{90FC7126-112D-4DC9-A904-C016F3C89A01}" dt="2023-10-18T19:52:19.956" v="0" actId="20578"/>
      <pc:docMkLst>
        <pc:docMk/>
      </pc:docMkLst>
      <pc:sldChg chg="ord">
        <pc:chgData name="Jessa Kajencki" userId="5ced3659-9753-4d9d-a32d-f6eb7e5d7ba0" providerId="ADAL" clId="{90FC7126-112D-4DC9-A904-C016F3C89A01}" dt="2023-10-18T19:52:19.956" v="0" actId="20578"/>
        <pc:sldMkLst>
          <pc:docMk/>
          <pc:sldMk cId="2829215149" sldId="2076137458"/>
        </pc:sldMkLst>
      </pc:sldChg>
    </pc:docChg>
  </pc:docChgLst>
  <pc:docChgLst>
    <pc:chgData name="James White" userId="75ca5d4e-1ae1-4173-8aff-50cb32425547" providerId="ADAL" clId="{C7B8CB5C-744C-43B2-8E10-63294E2A7272}"/>
    <pc:docChg chg="sldOrd">
      <pc:chgData name="James White" userId="75ca5d4e-1ae1-4173-8aff-50cb32425547" providerId="ADAL" clId="{C7B8CB5C-744C-43B2-8E10-63294E2A7272}" dt="2023-10-18T13:54:43.724" v="0" actId="20578"/>
      <pc:docMkLst>
        <pc:docMk/>
      </pc:docMkLst>
      <pc:sldChg chg="ord">
        <pc:chgData name="James White" userId="75ca5d4e-1ae1-4173-8aff-50cb32425547" providerId="ADAL" clId="{C7B8CB5C-744C-43B2-8E10-63294E2A7272}" dt="2023-10-18T13:54:43.724" v="0" actId="20578"/>
        <pc:sldMkLst>
          <pc:docMk/>
          <pc:sldMk cId="1144647131" sldId="2076137461"/>
        </pc:sldMkLst>
      </pc:sldChg>
    </pc:docChg>
  </pc:docChgLst>
  <pc:docChgLst>
    <pc:chgData name="Aubrey Olsen" userId="408c3e31-be18-4626-a9af-ec1f5bfcad06" providerId="ADAL" clId="{B438DCD4-E37F-4D54-95E3-53005C927FDB}"/>
    <pc:docChg chg="undo custSel addSld delSld modSld">
      <pc:chgData name="Aubrey Olsen" userId="408c3e31-be18-4626-a9af-ec1f5bfcad06" providerId="ADAL" clId="{B438DCD4-E37F-4D54-95E3-53005C927FDB}" dt="2023-10-09T20:38:59.890" v="1556" actId="47"/>
      <pc:docMkLst>
        <pc:docMk/>
      </pc:docMkLst>
      <pc:sldChg chg="modSp mod">
        <pc:chgData name="Aubrey Olsen" userId="408c3e31-be18-4626-a9af-ec1f5bfcad06" providerId="ADAL" clId="{B438DCD4-E37F-4D54-95E3-53005C927FDB}" dt="2023-10-06T18:41:50.120" v="268" actId="20577"/>
        <pc:sldMkLst>
          <pc:docMk/>
          <pc:sldMk cId="2502691790" sldId="2076137455"/>
        </pc:sldMkLst>
        <pc:spChg chg="mod">
          <ac:chgData name="Aubrey Olsen" userId="408c3e31-be18-4626-a9af-ec1f5bfcad06" providerId="ADAL" clId="{B438DCD4-E37F-4D54-95E3-53005C927FDB}" dt="2023-10-06T18:41:50.120" v="268" actId="20577"/>
          <ac:spMkLst>
            <pc:docMk/>
            <pc:sldMk cId="2502691790" sldId="2076137455"/>
            <ac:spMk id="3" creationId="{D1D0C212-2C65-3120-0FAF-E4A28B00A75E}"/>
          </ac:spMkLst>
        </pc:spChg>
      </pc:sldChg>
      <pc:sldChg chg="modSp mod">
        <pc:chgData name="Aubrey Olsen" userId="408c3e31-be18-4626-a9af-ec1f5bfcad06" providerId="ADAL" clId="{B438DCD4-E37F-4D54-95E3-53005C927FDB}" dt="2023-10-09T19:30:04.181" v="1549" actId="404"/>
        <pc:sldMkLst>
          <pc:docMk/>
          <pc:sldMk cId="2829215149" sldId="2076137458"/>
        </pc:sldMkLst>
        <pc:spChg chg="mod">
          <ac:chgData name="Aubrey Olsen" userId="408c3e31-be18-4626-a9af-ec1f5bfcad06" providerId="ADAL" clId="{B438DCD4-E37F-4D54-95E3-53005C927FDB}" dt="2023-10-06T19:02:09.771" v="909" actId="20577"/>
          <ac:spMkLst>
            <pc:docMk/>
            <pc:sldMk cId="2829215149" sldId="2076137458"/>
            <ac:spMk id="2" creationId="{15279565-609B-C0D1-37D1-47FAC2828C13}"/>
          </ac:spMkLst>
        </pc:spChg>
        <pc:spChg chg="mod">
          <ac:chgData name="Aubrey Olsen" userId="408c3e31-be18-4626-a9af-ec1f5bfcad06" providerId="ADAL" clId="{B438DCD4-E37F-4D54-95E3-53005C927FDB}" dt="2023-10-09T19:29:46.802" v="1544" actId="20577"/>
          <ac:spMkLst>
            <pc:docMk/>
            <pc:sldMk cId="2829215149" sldId="2076137458"/>
            <ac:spMk id="3" creationId="{BA45EAB8-259F-9486-7E88-3E5064554E05}"/>
          </ac:spMkLst>
        </pc:spChg>
        <pc:spChg chg="mod">
          <ac:chgData name="Aubrey Olsen" userId="408c3e31-be18-4626-a9af-ec1f5bfcad06" providerId="ADAL" clId="{B438DCD4-E37F-4D54-95E3-53005C927FDB}" dt="2023-10-09T19:30:04.181" v="1549" actId="404"/>
          <ac:spMkLst>
            <pc:docMk/>
            <pc:sldMk cId="2829215149" sldId="2076137458"/>
            <ac:spMk id="4" creationId="{79C2D384-CBE4-5336-E128-D8E3A28CB40F}"/>
          </ac:spMkLst>
        </pc:spChg>
      </pc:sldChg>
      <pc:sldChg chg="modSp mod">
        <pc:chgData name="Aubrey Olsen" userId="408c3e31-be18-4626-a9af-ec1f5bfcad06" providerId="ADAL" clId="{B438DCD4-E37F-4D54-95E3-53005C927FDB}" dt="2023-10-09T20:12:38.046" v="1553" actId="1076"/>
        <pc:sldMkLst>
          <pc:docMk/>
          <pc:sldMk cId="1144647131" sldId="2076137461"/>
        </pc:sldMkLst>
        <pc:spChg chg="mod">
          <ac:chgData name="Aubrey Olsen" userId="408c3e31-be18-4626-a9af-ec1f5bfcad06" providerId="ADAL" clId="{B438DCD4-E37F-4D54-95E3-53005C927FDB}" dt="2023-10-06T19:01:52.751" v="890" actId="20577"/>
          <ac:spMkLst>
            <pc:docMk/>
            <pc:sldMk cId="1144647131" sldId="2076137461"/>
            <ac:spMk id="3" creationId="{2C8BFB8C-4798-5BA8-8ECF-3049525111F5}"/>
          </ac:spMkLst>
        </pc:spChg>
        <pc:picChg chg="mod">
          <ac:chgData name="Aubrey Olsen" userId="408c3e31-be18-4626-a9af-ec1f5bfcad06" providerId="ADAL" clId="{B438DCD4-E37F-4D54-95E3-53005C927FDB}" dt="2023-10-09T20:12:38.046" v="1553" actId="1076"/>
          <ac:picMkLst>
            <pc:docMk/>
            <pc:sldMk cId="1144647131" sldId="2076137461"/>
            <ac:picMk id="8" creationId="{E989F52F-639A-CB19-B7D4-5AD2D912153A}"/>
          </ac:picMkLst>
        </pc:picChg>
      </pc:sldChg>
      <pc:sldChg chg="addSp delSp modSp mod">
        <pc:chgData name="Aubrey Olsen" userId="408c3e31-be18-4626-a9af-ec1f5bfcad06" providerId="ADAL" clId="{B438DCD4-E37F-4D54-95E3-53005C927FDB}" dt="2023-10-06T18:56:34.049" v="527" actId="1076"/>
        <pc:sldMkLst>
          <pc:docMk/>
          <pc:sldMk cId="3069686960" sldId="2076137462"/>
        </pc:sldMkLst>
        <pc:spChg chg="mod">
          <ac:chgData name="Aubrey Olsen" userId="408c3e31-be18-4626-a9af-ec1f5bfcad06" providerId="ADAL" clId="{B438DCD4-E37F-4D54-95E3-53005C927FDB}" dt="2023-10-06T18:43:13.703" v="319" actId="27636"/>
          <ac:spMkLst>
            <pc:docMk/>
            <pc:sldMk cId="3069686960" sldId="2076137462"/>
            <ac:spMk id="6" creationId="{4145B9CC-4060-BFEB-0F2E-3F61264E2375}"/>
          </ac:spMkLst>
        </pc:spChg>
        <pc:spChg chg="mod">
          <ac:chgData name="Aubrey Olsen" userId="408c3e31-be18-4626-a9af-ec1f5bfcad06" providerId="ADAL" clId="{B438DCD4-E37F-4D54-95E3-53005C927FDB}" dt="2023-10-06T18:55:07.479" v="506" actId="20578"/>
          <ac:spMkLst>
            <pc:docMk/>
            <pc:sldMk cId="3069686960" sldId="2076137462"/>
            <ac:spMk id="7" creationId="{B0639F1D-48DD-9AB5-B02B-52B728BA5428}"/>
          </ac:spMkLst>
        </pc:spChg>
        <pc:picChg chg="del mod">
          <ac:chgData name="Aubrey Olsen" userId="408c3e31-be18-4626-a9af-ec1f5bfcad06" providerId="ADAL" clId="{B438DCD4-E37F-4D54-95E3-53005C927FDB}" dt="2023-10-06T18:44:32.261" v="344" actId="21"/>
          <ac:picMkLst>
            <pc:docMk/>
            <pc:sldMk cId="3069686960" sldId="2076137462"/>
            <ac:picMk id="2" creationId="{364F87F8-C027-3126-C4A6-F2AE67F36D13}"/>
          </ac:picMkLst>
        </pc:picChg>
        <pc:picChg chg="add del mod">
          <ac:chgData name="Aubrey Olsen" userId="408c3e31-be18-4626-a9af-ec1f5bfcad06" providerId="ADAL" clId="{B438DCD4-E37F-4D54-95E3-53005C927FDB}" dt="2023-10-06T18:48:41.415" v="422"/>
          <ac:picMkLst>
            <pc:docMk/>
            <pc:sldMk cId="3069686960" sldId="2076137462"/>
            <ac:picMk id="3" creationId="{0CDC36AF-7219-D1F5-AF8B-870FFA173E96}"/>
          </ac:picMkLst>
        </pc:picChg>
        <pc:picChg chg="del mod">
          <ac:chgData name="Aubrey Olsen" userId="408c3e31-be18-4626-a9af-ec1f5bfcad06" providerId="ADAL" clId="{B438DCD4-E37F-4D54-95E3-53005C927FDB}" dt="2023-10-06T18:44:48.079" v="349" actId="21"/>
          <ac:picMkLst>
            <pc:docMk/>
            <pc:sldMk cId="3069686960" sldId="2076137462"/>
            <ac:picMk id="4" creationId="{772CFE1E-327E-4DF1-6B6E-01372B22FA4B}"/>
          </ac:picMkLst>
        </pc:picChg>
        <pc:picChg chg="mod modCrop">
          <ac:chgData name="Aubrey Olsen" userId="408c3e31-be18-4626-a9af-ec1f5bfcad06" providerId="ADAL" clId="{B438DCD4-E37F-4D54-95E3-53005C927FDB}" dt="2023-10-06T18:56:32.615" v="526" actId="1076"/>
          <ac:picMkLst>
            <pc:docMk/>
            <pc:sldMk cId="3069686960" sldId="2076137462"/>
            <ac:picMk id="5" creationId="{614421A8-CC0B-3167-ADDF-00EC5DAF3A17}"/>
          </ac:picMkLst>
        </pc:picChg>
        <pc:picChg chg="del mod">
          <ac:chgData name="Aubrey Olsen" userId="408c3e31-be18-4626-a9af-ec1f5bfcad06" providerId="ADAL" clId="{B438DCD4-E37F-4D54-95E3-53005C927FDB}" dt="2023-10-06T18:47:26.772" v="410" actId="21"/>
          <ac:picMkLst>
            <pc:docMk/>
            <pc:sldMk cId="3069686960" sldId="2076137462"/>
            <ac:picMk id="9" creationId="{80B68D9A-F1C5-65E8-51A3-E4318148BB93}"/>
          </ac:picMkLst>
        </pc:picChg>
        <pc:picChg chg="add mod">
          <ac:chgData name="Aubrey Olsen" userId="408c3e31-be18-4626-a9af-ec1f5bfcad06" providerId="ADAL" clId="{B438DCD4-E37F-4D54-95E3-53005C927FDB}" dt="2023-10-06T18:56:34.049" v="527" actId="1076"/>
          <ac:picMkLst>
            <pc:docMk/>
            <pc:sldMk cId="3069686960" sldId="2076137462"/>
            <ac:picMk id="10" creationId="{754E9452-3B5E-175F-1FA3-4D39AC9F89C4}"/>
          </ac:picMkLst>
        </pc:picChg>
        <pc:picChg chg="add mod">
          <ac:chgData name="Aubrey Olsen" userId="408c3e31-be18-4626-a9af-ec1f5bfcad06" providerId="ADAL" clId="{B438DCD4-E37F-4D54-95E3-53005C927FDB}" dt="2023-10-06T18:56:30.974" v="525" actId="1076"/>
          <ac:picMkLst>
            <pc:docMk/>
            <pc:sldMk cId="3069686960" sldId="2076137462"/>
            <ac:picMk id="11" creationId="{38B5BEC2-71E7-9ACB-51B5-5B93233410F9}"/>
          </ac:picMkLst>
        </pc:picChg>
        <pc:picChg chg="add mod">
          <ac:chgData name="Aubrey Olsen" userId="408c3e31-be18-4626-a9af-ec1f5bfcad06" providerId="ADAL" clId="{B438DCD4-E37F-4D54-95E3-53005C927FDB}" dt="2023-10-06T18:56:27.249" v="524" actId="1076"/>
          <ac:picMkLst>
            <pc:docMk/>
            <pc:sldMk cId="3069686960" sldId="2076137462"/>
            <ac:picMk id="12" creationId="{2B441919-8F4D-58E3-24DE-6087263A32EC}"/>
          </ac:picMkLst>
        </pc:picChg>
      </pc:sldChg>
      <pc:sldChg chg="del">
        <pc:chgData name="Aubrey Olsen" userId="408c3e31-be18-4626-a9af-ec1f5bfcad06" providerId="ADAL" clId="{B438DCD4-E37F-4D54-95E3-53005C927FDB}" dt="2023-10-06T17:34:26.894" v="104" actId="47"/>
        <pc:sldMkLst>
          <pc:docMk/>
          <pc:sldMk cId="3835688041" sldId="2076137463"/>
        </pc:sldMkLst>
      </pc:sldChg>
      <pc:sldChg chg="del">
        <pc:chgData name="Aubrey Olsen" userId="408c3e31-be18-4626-a9af-ec1f5bfcad06" providerId="ADAL" clId="{B438DCD4-E37F-4D54-95E3-53005C927FDB}" dt="2023-10-06T17:34:29.010" v="105" actId="47"/>
        <pc:sldMkLst>
          <pc:docMk/>
          <pc:sldMk cId="2565843096" sldId="2076137464"/>
        </pc:sldMkLst>
      </pc:sldChg>
      <pc:sldChg chg="del">
        <pc:chgData name="Aubrey Olsen" userId="408c3e31-be18-4626-a9af-ec1f5bfcad06" providerId="ADAL" clId="{B438DCD4-E37F-4D54-95E3-53005C927FDB}" dt="2023-10-06T19:02:18.627" v="915" actId="47"/>
        <pc:sldMkLst>
          <pc:docMk/>
          <pc:sldMk cId="1161951137" sldId="2076137465"/>
        </pc:sldMkLst>
      </pc:sldChg>
      <pc:sldChg chg="addSp delSp modSp add del mod modShow">
        <pc:chgData name="Aubrey Olsen" userId="408c3e31-be18-4626-a9af-ec1f5bfcad06" providerId="ADAL" clId="{B438DCD4-E37F-4D54-95E3-53005C927FDB}" dt="2023-10-09T20:38:59.890" v="1556" actId="47"/>
        <pc:sldMkLst>
          <pc:docMk/>
          <pc:sldMk cId="2681426800" sldId="2076137466"/>
        </pc:sldMkLst>
        <pc:spChg chg="add mod">
          <ac:chgData name="Aubrey Olsen" userId="408c3e31-be18-4626-a9af-ec1f5bfcad06" providerId="ADAL" clId="{B438DCD4-E37F-4D54-95E3-53005C927FDB}" dt="2023-10-06T18:46:12.937" v="397" actId="27636"/>
          <ac:spMkLst>
            <pc:docMk/>
            <pc:sldMk cId="2681426800" sldId="2076137466"/>
            <ac:spMk id="3" creationId="{B05A6EF9-DE4D-95B0-2456-D1938B0BB9A8}"/>
          </ac:spMkLst>
        </pc:spChg>
        <pc:spChg chg="del mod">
          <ac:chgData name="Aubrey Olsen" userId="408c3e31-be18-4626-a9af-ec1f5bfcad06" providerId="ADAL" clId="{B438DCD4-E37F-4D54-95E3-53005C927FDB}" dt="2023-10-06T18:44:02.289" v="332" actId="478"/>
          <ac:spMkLst>
            <pc:docMk/>
            <pc:sldMk cId="2681426800" sldId="2076137466"/>
            <ac:spMk id="6" creationId="{4145B9CC-4060-BFEB-0F2E-3F61264E2375}"/>
          </ac:spMkLst>
        </pc:spChg>
        <pc:spChg chg="mod">
          <ac:chgData name="Aubrey Olsen" userId="408c3e31-be18-4626-a9af-ec1f5bfcad06" providerId="ADAL" clId="{B438DCD4-E37F-4D54-95E3-53005C927FDB}" dt="2023-10-06T18:53:07.424" v="488" actId="20578"/>
          <ac:spMkLst>
            <pc:docMk/>
            <pc:sldMk cId="2681426800" sldId="2076137466"/>
            <ac:spMk id="7" creationId="{B0639F1D-48DD-9AB5-B02B-52B728BA5428}"/>
          </ac:spMkLst>
        </pc:spChg>
        <pc:spChg chg="add del mod">
          <ac:chgData name="Aubrey Olsen" userId="408c3e31-be18-4626-a9af-ec1f5bfcad06" providerId="ADAL" clId="{B438DCD4-E37F-4D54-95E3-53005C927FDB}" dt="2023-10-06T18:44:07.208" v="334" actId="478"/>
          <ac:spMkLst>
            <pc:docMk/>
            <pc:sldMk cId="2681426800" sldId="2076137466"/>
            <ac:spMk id="11" creationId="{834298D8-E946-0D09-FBC8-C5118104933F}"/>
          </ac:spMkLst>
        </pc:spChg>
        <pc:picChg chg="mod">
          <ac:chgData name="Aubrey Olsen" userId="408c3e31-be18-4626-a9af-ec1f5bfcad06" providerId="ADAL" clId="{B438DCD4-E37F-4D54-95E3-53005C927FDB}" dt="2023-10-06T18:54:53.164" v="504" actId="14100"/>
          <ac:picMkLst>
            <pc:docMk/>
            <pc:sldMk cId="2681426800" sldId="2076137466"/>
            <ac:picMk id="2" creationId="{364F87F8-C027-3126-C4A6-F2AE67F36D13}"/>
          </ac:picMkLst>
        </pc:picChg>
        <pc:picChg chg="del mod">
          <ac:chgData name="Aubrey Olsen" userId="408c3e31-be18-4626-a9af-ec1f5bfcad06" providerId="ADAL" clId="{B438DCD4-E37F-4D54-95E3-53005C927FDB}" dt="2023-10-06T18:45:50.783" v="381" actId="21"/>
          <ac:picMkLst>
            <pc:docMk/>
            <pc:sldMk cId="2681426800" sldId="2076137466"/>
            <ac:picMk id="4" creationId="{772CFE1E-327E-4DF1-6B6E-01372B22FA4B}"/>
          </ac:picMkLst>
        </pc:picChg>
        <pc:picChg chg="del mod">
          <ac:chgData name="Aubrey Olsen" userId="408c3e31-be18-4626-a9af-ec1f5bfcad06" providerId="ADAL" clId="{B438DCD4-E37F-4D54-95E3-53005C927FDB}" dt="2023-10-06T18:45:34.382" v="377" actId="21"/>
          <ac:picMkLst>
            <pc:docMk/>
            <pc:sldMk cId="2681426800" sldId="2076137466"/>
            <ac:picMk id="5" creationId="{614421A8-CC0B-3167-ADDF-00EC5DAF3A17}"/>
          </ac:picMkLst>
        </pc:picChg>
        <pc:picChg chg="mod">
          <ac:chgData name="Aubrey Olsen" userId="408c3e31-be18-4626-a9af-ec1f5bfcad06" providerId="ADAL" clId="{B438DCD4-E37F-4D54-95E3-53005C927FDB}" dt="2023-10-06T18:54:32.809" v="501" actId="1076"/>
          <ac:picMkLst>
            <pc:docMk/>
            <pc:sldMk cId="2681426800" sldId="2076137466"/>
            <ac:picMk id="9" creationId="{80B68D9A-F1C5-65E8-51A3-E4318148BB93}"/>
          </ac:picMkLst>
        </pc:picChg>
        <pc:picChg chg="add del mod">
          <ac:chgData name="Aubrey Olsen" userId="408c3e31-be18-4626-a9af-ec1f5bfcad06" providerId="ADAL" clId="{B438DCD4-E37F-4D54-95E3-53005C927FDB}" dt="2023-10-06T18:46:47.944" v="404"/>
          <ac:picMkLst>
            <pc:docMk/>
            <pc:sldMk cId="2681426800" sldId="2076137466"/>
            <ac:picMk id="12" creationId="{37C64F5E-7547-B58C-9D01-B2A28985A937}"/>
          </ac:picMkLst>
        </pc:picChg>
        <pc:picChg chg="add mod">
          <ac:chgData name="Aubrey Olsen" userId="408c3e31-be18-4626-a9af-ec1f5bfcad06" providerId="ADAL" clId="{B438DCD4-E37F-4D54-95E3-53005C927FDB}" dt="2023-10-06T18:53:28.297" v="491" actId="1076"/>
          <ac:picMkLst>
            <pc:docMk/>
            <pc:sldMk cId="2681426800" sldId="2076137466"/>
            <ac:picMk id="13" creationId="{E6F12908-64D3-8EA9-674D-E112EF7653BC}"/>
          </ac:picMkLst>
        </pc:picChg>
        <pc:picChg chg="add mod">
          <ac:chgData name="Aubrey Olsen" userId="408c3e31-be18-4626-a9af-ec1f5bfcad06" providerId="ADAL" clId="{B438DCD4-E37F-4D54-95E3-53005C927FDB}" dt="2023-10-06T18:54:35.856" v="502" actId="1076"/>
          <ac:picMkLst>
            <pc:docMk/>
            <pc:sldMk cId="2681426800" sldId="2076137466"/>
            <ac:picMk id="14" creationId="{ACF9FFE3-9B7D-9FC8-F806-F2A8DA1AA0A0}"/>
          </ac:picMkLst>
        </pc:picChg>
      </pc:sldChg>
      <pc:sldChg chg="addSp delSp modSp add del mod">
        <pc:chgData name="Aubrey Olsen" userId="408c3e31-be18-4626-a9af-ec1f5bfcad06" providerId="ADAL" clId="{B438DCD4-E37F-4D54-95E3-53005C927FDB}" dt="2023-10-06T18:51:30.675" v="475" actId="47"/>
        <pc:sldMkLst>
          <pc:docMk/>
          <pc:sldMk cId="3994323157" sldId="2076137467"/>
        </pc:sldMkLst>
        <pc:spChg chg="mod">
          <ac:chgData name="Aubrey Olsen" userId="408c3e31-be18-4626-a9af-ec1f5bfcad06" providerId="ADAL" clId="{B438DCD4-E37F-4D54-95E3-53005C927FDB}" dt="2023-10-06T18:49:01.616" v="427" actId="21"/>
          <ac:spMkLst>
            <pc:docMk/>
            <pc:sldMk cId="3994323157" sldId="2076137467"/>
            <ac:spMk id="7" creationId="{B0639F1D-48DD-9AB5-B02B-52B728BA5428}"/>
          </ac:spMkLst>
        </pc:spChg>
        <pc:picChg chg="del mod">
          <ac:chgData name="Aubrey Olsen" userId="408c3e31-be18-4626-a9af-ec1f5bfcad06" providerId="ADAL" clId="{B438DCD4-E37F-4D54-95E3-53005C927FDB}" dt="2023-10-06T18:47:13.548" v="407" actId="21"/>
          <ac:picMkLst>
            <pc:docMk/>
            <pc:sldMk cId="3994323157" sldId="2076137467"/>
            <ac:picMk id="2" creationId="{364F87F8-C027-3126-C4A6-F2AE67F36D13}"/>
          </ac:picMkLst>
        </pc:picChg>
        <pc:picChg chg="add del mod">
          <ac:chgData name="Aubrey Olsen" userId="408c3e31-be18-4626-a9af-ec1f5bfcad06" providerId="ADAL" clId="{B438DCD4-E37F-4D54-95E3-53005C927FDB}" dt="2023-10-06T18:50:59.946" v="462" actId="21"/>
          <ac:picMkLst>
            <pc:docMk/>
            <pc:sldMk cId="3994323157" sldId="2076137467"/>
            <ac:picMk id="3" creationId="{ACFB8085-CF2F-CA9F-3851-6C3185AE14EC}"/>
          </ac:picMkLst>
        </pc:picChg>
        <pc:picChg chg="del mod modCrop">
          <ac:chgData name="Aubrey Olsen" userId="408c3e31-be18-4626-a9af-ec1f5bfcad06" providerId="ADAL" clId="{B438DCD4-E37F-4D54-95E3-53005C927FDB}" dt="2023-10-06T18:48:53.503" v="425" actId="21"/>
          <ac:picMkLst>
            <pc:docMk/>
            <pc:sldMk cId="3994323157" sldId="2076137467"/>
            <ac:picMk id="4" creationId="{772CFE1E-327E-4DF1-6B6E-01372B22FA4B}"/>
          </ac:picMkLst>
        </pc:picChg>
        <pc:picChg chg="del mod">
          <ac:chgData name="Aubrey Olsen" userId="408c3e31-be18-4626-a9af-ec1f5bfcad06" providerId="ADAL" clId="{B438DCD4-E37F-4D54-95E3-53005C927FDB}" dt="2023-10-06T18:46:43.651" v="402" actId="21"/>
          <ac:picMkLst>
            <pc:docMk/>
            <pc:sldMk cId="3994323157" sldId="2076137467"/>
            <ac:picMk id="5" creationId="{614421A8-CC0B-3167-ADDF-00EC5DAF3A17}"/>
          </ac:picMkLst>
        </pc:picChg>
        <pc:picChg chg="del mod">
          <ac:chgData name="Aubrey Olsen" userId="408c3e31-be18-4626-a9af-ec1f5bfcad06" providerId="ADAL" clId="{B438DCD4-E37F-4D54-95E3-53005C927FDB}" dt="2023-10-06T18:50:59.946" v="462" actId="21"/>
          <ac:picMkLst>
            <pc:docMk/>
            <pc:sldMk cId="3994323157" sldId="2076137467"/>
            <ac:picMk id="9" creationId="{80B68D9A-F1C5-65E8-51A3-E4318148BB93}"/>
          </ac:picMkLst>
        </pc:picChg>
        <pc:picChg chg="add del mod">
          <ac:chgData name="Aubrey Olsen" userId="408c3e31-be18-4626-a9af-ec1f5bfcad06" providerId="ADAL" clId="{B438DCD4-E37F-4D54-95E3-53005C927FDB}" dt="2023-10-06T18:50:59.946" v="462" actId="21"/>
          <ac:picMkLst>
            <pc:docMk/>
            <pc:sldMk cId="3994323157" sldId="2076137467"/>
            <ac:picMk id="10" creationId="{8DBB2772-C0C6-3E13-85A2-87F139DD7CA7}"/>
          </ac:picMkLst>
        </pc:picChg>
      </pc:sldChg>
      <pc:sldChg chg="delSp modSp add del mod">
        <pc:chgData name="Aubrey Olsen" userId="408c3e31-be18-4626-a9af-ec1f5bfcad06" providerId="ADAL" clId="{B438DCD4-E37F-4D54-95E3-53005C927FDB}" dt="2023-10-06T18:51:30.675" v="475" actId="47"/>
        <pc:sldMkLst>
          <pc:docMk/>
          <pc:sldMk cId="1529399243" sldId="2076137468"/>
        </pc:sldMkLst>
        <pc:spChg chg="mod">
          <ac:chgData name="Aubrey Olsen" userId="408c3e31-be18-4626-a9af-ec1f5bfcad06" providerId="ADAL" clId="{B438DCD4-E37F-4D54-95E3-53005C927FDB}" dt="2023-10-06T18:50:01.048" v="441" actId="21"/>
          <ac:spMkLst>
            <pc:docMk/>
            <pc:sldMk cId="1529399243" sldId="2076137468"/>
            <ac:spMk id="7" creationId="{B0639F1D-48DD-9AB5-B02B-52B728BA5428}"/>
          </ac:spMkLst>
        </pc:spChg>
        <pc:picChg chg="del mod">
          <ac:chgData name="Aubrey Olsen" userId="408c3e31-be18-4626-a9af-ec1f5bfcad06" providerId="ADAL" clId="{B438DCD4-E37F-4D54-95E3-53005C927FDB}" dt="2023-10-06T18:50:19.701" v="446" actId="21"/>
          <ac:picMkLst>
            <pc:docMk/>
            <pc:sldMk cId="1529399243" sldId="2076137468"/>
            <ac:picMk id="2" creationId="{364F87F8-C027-3126-C4A6-F2AE67F36D13}"/>
          </ac:picMkLst>
        </pc:picChg>
        <pc:picChg chg="del mod">
          <ac:chgData name="Aubrey Olsen" userId="408c3e31-be18-4626-a9af-ec1f5bfcad06" providerId="ADAL" clId="{B438DCD4-E37F-4D54-95E3-53005C927FDB}" dt="2023-10-06T18:49:48.301" v="438" actId="21"/>
          <ac:picMkLst>
            <pc:docMk/>
            <pc:sldMk cId="1529399243" sldId="2076137468"/>
            <ac:picMk id="4" creationId="{772CFE1E-327E-4DF1-6B6E-01372B22FA4B}"/>
          </ac:picMkLst>
        </pc:picChg>
        <pc:picChg chg="del mod">
          <ac:chgData name="Aubrey Olsen" userId="408c3e31-be18-4626-a9af-ec1f5bfcad06" providerId="ADAL" clId="{B438DCD4-E37F-4D54-95E3-53005C927FDB}" dt="2023-10-06T18:49:25.701" v="433" actId="21"/>
          <ac:picMkLst>
            <pc:docMk/>
            <pc:sldMk cId="1529399243" sldId="2076137468"/>
            <ac:picMk id="5" creationId="{614421A8-CC0B-3167-ADDF-00EC5DAF3A17}"/>
          </ac:picMkLst>
        </pc:picChg>
        <pc:picChg chg="del mod">
          <ac:chgData name="Aubrey Olsen" userId="408c3e31-be18-4626-a9af-ec1f5bfcad06" providerId="ADAL" clId="{B438DCD4-E37F-4D54-95E3-53005C927FDB}" dt="2023-10-06T18:50:19.701" v="446" actId="21"/>
          <ac:picMkLst>
            <pc:docMk/>
            <pc:sldMk cId="1529399243" sldId="2076137468"/>
            <ac:picMk id="9" creationId="{80B68D9A-F1C5-65E8-51A3-E4318148BB93}"/>
          </ac:picMkLst>
        </pc:picChg>
      </pc:sldChg>
      <pc:sldChg chg="delSp modSp add del mod">
        <pc:chgData name="Aubrey Olsen" userId="408c3e31-be18-4626-a9af-ec1f5bfcad06" providerId="ADAL" clId="{B438DCD4-E37F-4D54-95E3-53005C927FDB}" dt="2023-10-06T18:51:30.675" v="475" actId="47"/>
        <pc:sldMkLst>
          <pc:docMk/>
          <pc:sldMk cId="2372964087" sldId="2076137469"/>
        </pc:sldMkLst>
        <pc:spChg chg="mod">
          <ac:chgData name="Aubrey Olsen" userId="408c3e31-be18-4626-a9af-ec1f5bfcad06" providerId="ADAL" clId="{B438DCD4-E37F-4D54-95E3-53005C927FDB}" dt="2023-10-06T18:48:13.669" v="417" actId="21"/>
          <ac:spMkLst>
            <pc:docMk/>
            <pc:sldMk cId="2372964087" sldId="2076137469"/>
            <ac:spMk id="7" creationId="{B0639F1D-48DD-9AB5-B02B-52B728BA5428}"/>
          </ac:spMkLst>
        </pc:spChg>
        <pc:picChg chg="del">
          <ac:chgData name="Aubrey Olsen" userId="408c3e31-be18-4626-a9af-ec1f5bfcad06" providerId="ADAL" clId="{B438DCD4-E37F-4D54-95E3-53005C927FDB}" dt="2023-10-06T18:43:43.740" v="327" actId="478"/>
          <ac:picMkLst>
            <pc:docMk/>
            <pc:sldMk cId="2372964087" sldId="2076137469"/>
            <ac:picMk id="2" creationId="{364F87F8-C027-3126-C4A6-F2AE67F36D13}"/>
          </ac:picMkLst>
        </pc:picChg>
        <pc:picChg chg="del">
          <ac:chgData name="Aubrey Olsen" userId="408c3e31-be18-4626-a9af-ec1f5bfcad06" providerId="ADAL" clId="{B438DCD4-E37F-4D54-95E3-53005C927FDB}" dt="2023-10-06T18:43:44.320" v="328" actId="478"/>
          <ac:picMkLst>
            <pc:docMk/>
            <pc:sldMk cId="2372964087" sldId="2076137469"/>
            <ac:picMk id="4" creationId="{772CFE1E-327E-4DF1-6B6E-01372B22FA4B}"/>
          </ac:picMkLst>
        </pc:picChg>
        <pc:picChg chg="del">
          <ac:chgData name="Aubrey Olsen" userId="408c3e31-be18-4626-a9af-ec1f5bfcad06" providerId="ADAL" clId="{B438DCD4-E37F-4D54-95E3-53005C927FDB}" dt="2023-10-06T18:43:43.172" v="326" actId="478"/>
          <ac:picMkLst>
            <pc:docMk/>
            <pc:sldMk cId="2372964087" sldId="2076137469"/>
            <ac:picMk id="5" creationId="{614421A8-CC0B-3167-ADDF-00EC5DAF3A17}"/>
          </ac:picMkLst>
        </pc:picChg>
        <pc:picChg chg="del">
          <ac:chgData name="Aubrey Olsen" userId="408c3e31-be18-4626-a9af-ec1f5bfcad06" providerId="ADAL" clId="{B438DCD4-E37F-4D54-95E3-53005C927FDB}" dt="2023-10-06T18:43:44.957" v="329" actId="478"/>
          <ac:picMkLst>
            <pc:docMk/>
            <pc:sldMk cId="2372964087" sldId="2076137469"/>
            <ac:picMk id="9" creationId="{80B68D9A-F1C5-65E8-51A3-E4318148BB93}"/>
          </ac:picMkLst>
        </pc:picChg>
      </pc:sldChg>
      <pc:sldChg chg="addSp delSp modSp add mod">
        <pc:chgData name="Aubrey Olsen" userId="408c3e31-be18-4626-a9af-ec1f5bfcad06" providerId="ADAL" clId="{B438DCD4-E37F-4D54-95E3-53005C927FDB}" dt="2023-10-06T18:55:57.003" v="518" actId="1076"/>
        <pc:sldMkLst>
          <pc:docMk/>
          <pc:sldMk cId="1796598727" sldId="2076137470"/>
        </pc:sldMkLst>
        <pc:spChg chg="mod">
          <ac:chgData name="Aubrey Olsen" userId="408c3e31-be18-4626-a9af-ec1f5bfcad06" providerId="ADAL" clId="{B438DCD4-E37F-4D54-95E3-53005C927FDB}" dt="2023-10-06T18:44:25.154" v="343" actId="27636"/>
          <ac:spMkLst>
            <pc:docMk/>
            <pc:sldMk cId="1796598727" sldId="2076137470"/>
            <ac:spMk id="6" creationId="{4145B9CC-4060-BFEB-0F2E-3F61264E2375}"/>
          </ac:spMkLst>
        </pc:spChg>
        <pc:spChg chg="mod">
          <ac:chgData name="Aubrey Olsen" userId="408c3e31-be18-4626-a9af-ec1f5bfcad06" providerId="ADAL" clId="{B438DCD4-E37F-4D54-95E3-53005C927FDB}" dt="2023-10-06T18:55:15.506" v="508" actId="20578"/>
          <ac:spMkLst>
            <pc:docMk/>
            <pc:sldMk cId="1796598727" sldId="2076137470"/>
            <ac:spMk id="7" creationId="{B0639F1D-48DD-9AB5-B02B-52B728BA5428}"/>
          </ac:spMkLst>
        </pc:spChg>
        <pc:picChg chg="del">
          <ac:chgData name="Aubrey Olsen" userId="408c3e31-be18-4626-a9af-ec1f5bfcad06" providerId="ADAL" clId="{B438DCD4-E37F-4D54-95E3-53005C927FDB}" dt="2023-10-06T18:44:21.687" v="337" actId="478"/>
          <ac:picMkLst>
            <pc:docMk/>
            <pc:sldMk cId="1796598727" sldId="2076137470"/>
            <ac:picMk id="2" creationId="{364F87F8-C027-3126-C4A6-F2AE67F36D13}"/>
          </ac:picMkLst>
        </pc:picChg>
        <pc:picChg chg="add del mod">
          <ac:chgData name="Aubrey Olsen" userId="408c3e31-be18-4626-a9af-ec1f5bfcad06" providerId="ADAL" clId="{B438DCD4-E37F-4D54-95E3-53005C927FDB}" dt="2023-10-06T18:55:55.128" v="517" actId="1076"/>
          <ac:picMkLst>
            <pc:docMk/>
            <pc:sldMk cId="1796598727" sldId="2076137470"/>
            <ac:picMk id="3" creationId="{3F7FCC53-93E1-9602-F03D-9A17893EC989}"/>
          </ac:picMkLst>
        </pc:picChg>
        <pc:picChg chg="del">
          <ac:chgData name="Aubrey Olsen" userId="408c3e31-be18-4626-a9af-ec1f5bfcad06" providerId="ADAL" clId="{B438DCD4-E37F-4D54-95E3-53005C927FDB}" dt="2023-10-06T18:44:22.128" v="338" actId="478"/>
          <ac:picMkLst>
            <pc:docMk/>
            <pc:sldMk cId="1796598727" sldId="2076137470"/>
            <ac:picMk id="4" creationId="{772CFE1E-327E-4DF1-6B6E-01372B22FA4B}"/>
          </ac:picMkLst>
        </pc:picChg>
        <pc:picChg chg="del">
          <ac:chgData name="Aubrey Olsen" userId="408c3e31-be18-4626-a9af-ec1f5bfcad06" providerId="ADAL" clId="{B438DCD4-E37F-4D54-95E3-53005C927FDB}" dt="2023-10-06T18:44:21.279" v="336" actId="478"/>
          <ac:picMkLst>
            <pc:docMk/>
            <pc:sldMk cId="1796598727" sldId="2076137470"/>
            <ac:picMk id="5" creationId="{614421A8-CC0B-3167-ADDF-00EC5DAF3A17}"/>
          </ac:picMkLst>
        </pc:picChg>
        <pc:picChg chg="del">
          <ac:chgData name="Aubrey Olsen" userId="408c3e31-be18-4626-a9af-ec1f5bfcad06" providerId="ADAL" clId="{B438DCD4-E37F-4D54-95E3-53005C927FDB}" dt="2023-10-06T18:44:22.656" v="339" actId="478"/>
          <ac:picMkLst>
            <pc:docMk/>
            <pc:sldMk cId="1796598727" sldId="2076137470"/>
            <ac:picMk id="9" creationId="{80B68D9A-F1C5-65E8-51A3-E4318148BB93}"/>
          </ac:picMkLst>
        </pc:picChg>
        <pc:picChg chg="add mod">
          <ac:chgData name="Aubrey Olsen" userId="408c3e31-be18-4626-a9af-ec1f5bfcad06" providerId="ADAL" clId="{B438DCD4-E37F-4D54-95E3-53005C927FDB}" dt="2023-10-06T18:55:57.003" v="518" actId="1076"/>
          <ac:picMkLst>
            <pc:docMk/>
            <pc:sldMk cId="1796598727" sldId="2076137470"/>
            <ac:picMk id="10" creationId="{39A96D1E-1DEE-75AE-783A-3DC7CF690A52}"/>
          </ac:picMkLst>
        </pc:picChg>
        <pc:picChg chg="add mod">
          <ac:chgData name="Aubrey Olsen" userId="408c3e31-be18-4626-a9af-ec1f5bfcad06" providerId="ADAL" clId="{B438DCD4-E37F-4D54-95E3-53005C927FDB}" dt="2023-10-06T18:55:53.134" v="516" actId="1076"/>
          <ac:picMkLst>
            <pc:docMk/>
            <pc:sldMk cId="1796598727" sldId="2076137470"/>
            <ac:picMk id="11" creationId="{E00ECD4D-1F14-B742-7793-6A788B3BE451}"/>
          </ac:picMkLst>
        </pc:picChg>
        <pc:picChg chg="add mod">
          <ac:chgData name="Aubrey Olsen" userId="408c3e31-be18-4626-a9af-ec1f5bfcad06" providerId="ADAL" clId="{B438DCD4-E37F-4D54-95E3-53005C927FDB}" dt="2023-10-06T18:55:39.893" v="512" actId="1076"/>
          <ac:picMkLst>
            <pc:docMk/>
            <pc:sldMk cId="1796598727" sldId="2076137470"/>
            <ac:picMk id="12" creationId="{FDB37A49-416F-3C0B-435B-026E38BE316D}"/>
          </ac:picMkLst>
        </pc:picChg>
      </pc:sldChg>
      <pc:sldChg chg="addSp delSp modSp add del mod modShow">
        <pc:chgData name="Aubrey Olsen" userId="408c3e31-be18-4626-a9af-ec1f5bfcad06" providerId="ADAL" clId="{B438DCD4-E37F-4D54-95E3-53005C927FDB}" dt="2023-10-09T20:38:58.745" v="1555" actId="47"/>
        <pc:sldMkLst>
          <pc:docMk/>
          <pc:sldMk cId="4160200769" sldId="2076137471"/>
        </pc:sldMkLst>
        <pc:spChg chg="mod">
          <ac:chgData name="Aubrey Olsen" userId="408c3e31-be18-4626-a9af-ec1f5bfcad06" providerId="ADAL" clId="{B438DCD4-E37F-4D54-95E3-53005C927FDB}" dt="2023-10-06T18:45:07.026" v="370" actId="27636"/>
          <ac:spMkLst>
            <pc:docMk/>
            <pc:sldMk cId="4160200769" sldId="2076137471"/>
            <ac:spMk id="6" creationId="{4145B9CC-4060-BFEB-0F2E-3F61264E2375}"/>
          </ac:spMkLst>
        </pc:spChg>
        <pc:spChg chg="mod">
          <ac:chgData name="Aubrey Olsen" userId="408c3e31-be18-4626-a9af-ec1f5bfcad06" providerId="ADAL" clId="{B438DCD4-E37F-4D54-95E3-53005C927FDB}" dt="2023-10-06T18:52:48.095" v="486" actId="20578"/>
          <ac:spMkLst>
            <pc:docMk/>
            <pc:sldMk cId="4160200769" sldId="2076137471"/>
            <ac:spMk id="7" creationId="{B0639F1D-48DD-9AB5-B02B-52B728BA5428}"/>
          </ac:spMkLst>
        </pc:spChg>
        <pc:picChg chg="add mod">
          <ac:chgData name="Aubrey Olsen" userId="408c3e31-be18-4626-a9af-ec1f5bfcad06" providerId="ADAL" clId="{B438DCD4-E37F-4D54-95E3-53005C927FDB}" dt="2023-10-06T18:52:36.066" v="484" actId="1076"/>
          <ac:picMkLst>
            <pc:docMk/>
            <pc:sldMk cId="4160200769" sldId="2076137471"/>
            <ac:picMk id="2" creationId="{1BE6A23E-A3D3-DE15-4349-F27CD64CD32C}"/>
          </ac:picMkLst>
        </pc:picChg>
        <pc:picChg chg="del">
          <ac:chgData name="Aubrey Olsen" userId="408c3e31-be18-4626-a9af-ec1f5bfcad06" providerId="ADAL" clId="{B438DCD4-E37F-4D54-95E3-53005C927FDB}" dt="2023-10-06T18:44:54.113" v="351" actId="478"/>
          <ac:picMkLst>
            <pc:docMk/>
            <pc:sldMk cId="4160200769" sldId="2076137471"/>
            <ac:picMk id="3" creationId="{3F7FCC53-93E1-9602-F03D-9A17893EC989}"/>
          </ac:picMkLst>
        </pc:picChg>
        <pc:picChg chg="add mod">
          <ac:chgData name="Aubrey Olsen" userId="408c3e31-be18-4626-a9af-ec1f5bfcad06" providerId="ADAL" clId="{B438DCD4-E37F-4D54-95E3-53005C927FDB}" dt="2023-10-06T18:52:40.013" v="485" actId="1076"/>
          <ac:picMkLst>
            <pc:docMk/>
            <pc:sldMk cId="4160200769" sldId="2076137471"/>
            <ac:picMk id="4" creationId="{F3DEC319-4A5D-B78A-D24D-5376B134DA41}"/>
          </ac:picMkLst>
        </pc:picChg>
        <pc:picChg chg="add mod">
          <ac:chgData name="Aubrey Olsen" userId="408c3e31-be18-4626-a9af-ec1f5bfcad06" providerId="ADAL" clId="{B438DCD4-E37F-4D54-95E3-53005C927FDB}" dt="2023-10-06T18:52:32.577" v="483" actId="1076"/>
          <ac:picMkLst>
            <pc:docMk/>
            <pc:sldMk cId="4160200769" sldId="2076137471"/>
            <ac:picMk id="5" creationId="{ED2D43F7-BC11-B5DA-5096-869F712490C0}"/>
          </ac:picMkLst>
        </pc:picChg>
        <pc:picChg chg="add mod">
          <ac:chgData name="Aubrey Olsen" userId="408c3e31-be18-4626-a9af-ec1f5bfcad06" providerId="ADAL" clId="{B438DCD4-E37F-4D54-95E3-53005C927FDB}" dt="2023-10-06T18:52:29.313" v="482" actId="1076"/>
          <ac:picMkLst>
            <pc:docMk/>
            <pc:sldMk cId="4160200769" sldId="2076137471"/>
            <ac:picMk id="9" creationId="{C61B277C-7D8A-FA31-BA1C-180BC54D3C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27486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JOURNEY EMAILS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5</a:t>
            </a:fld>
            <a:endParaRPr lang="en-US"/>
          </a:p>
        </p:txBody>
      </p:sp>
    </p:spTree>
    <p:extLst>
      <p:ext uri="{BB962C8B-B14F-4D97-AF65-F5344CB8AC3E}">
        <p14:creationId xmlns:p14="http://schemas.microsoft.com/office/powerpoint/2010/main" val="480986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7952232" cy="914400"/>
          </a:xfrm>
        </p:spPr>
        <p:txBody>
          <a:bodyPr/>
          <a:lstStyle/>
          <a:p>
            <a:r>
              <a:rPr lang="en-US" sz="3200" b="0" i="1" dirty="0"/>
              <a:t>Bank Onboarding</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p:txBody>
          <a:bodyPr/>
          <a:lstStyle/>
          <a:p>
            <a:r>
              <a:rPr lang="en-US" dirty="0"/>
              <a:t>Bank Onboarding</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p:txBody>
          <a:bodyPr/>
          <a:lstStyle/>
          <a:p>
            <a:r>
              <a:rPr lang="en-US" dirty="0"/>
              <a:t>Email or video email series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252200" y="2390654"/>
            <a:ext cx="9959138" cy="3697356"/>
          </a:xfrm>
        </p:spPr>
        <p:txBody>
          <a:bodyPr>
            <a:normAutofit fontScale="92500"/>
          </a:bodyPr>
          <a:lstStyle/>
          <a:p>
            <a:pPr defTabSz="868680">
              <a:spcBef>
                <a:spcPts val="0"/>
              </a:spcBef>
            </a:pPr>
            <a:r>
              <a:rPr lang="en-US" sz="2400" b="0" i="0" kern="100" dirty="0">
                <a:solidFill>
                  <a:srgbClr val="002060"/>
                </a:solidFill>
                <a:effectLst/>
                <a:latin typeface="+mn-lt"/>
                <a:ea typeface="+mn-ea"/>
                <a:cs typeface="Times New Roman" panose="02020603050405020304" pitchFamily="18" charset="0"/>
              </a:rPr>
              <a:t>Four journey versions are provided with variation in look and feel. Each campaign includes emails detailing the benefits of the four following topics: online banking, mobile app, direct-deposit, and </a:t>
            </a:r>
            <a:r>
              <a:rPr lang="en-US" sz="2400" b="0" i="0" kern="100" dirty="0" err="1">
                <a:solidFill>
                  <a:srgbClr val="002060"/>
                </a:solidFill>
                <a:effectLst/>
                <a:latin typeface="+mn-lt"/>
                <a:ea typeface="+mn-ea"/>
                <a:cs typeface="Times New Roman" panose="02020603050405020304" pitchFamily="18" charset="0"/>
              </a:rPr>
              <a:t>eStatements</a:t>
            </a:r>
            <a:r>
              <a:rPr lang="en-US" sz="2400" b="0" i="0" kern="100" dirty="0">
                <a:solidFill>
                  <a:srgbClr val="002060"/>
                </a:solidFill>
                <a:effectLst/>
                <a:latin typeface="+mn-lt"/>
                <a:ea typeface="+mn-ea"/>
                <a:cs typeface="Times New Roman" panose="02020603050405020304" pitchFamily="18" charset="0"/>
              </a:rPr>
              <a:t>. There are two campaigns that include header images and body copy, and two campaigns include linked videos that describe the same information. Each campaign follows the same wireframe but offers variation in the design and the way information is presented.</a:t>
            </a:r>
          </a:p>
          <a:p>
            <a:pPr>
              <a:spcBef>
                <a:spcPts val="0"/>
              </a:spcBef>
            </a:pPr>
            <a:r>
              <a:rPr lang="en-US" sz="1900" b="0" i="0"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endParaRPr lang="en-US"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Contacts created in the past 1 day with a contact group of “Onboarding” will receive a series of 4 emails detailing the benefits of online banking, a mobile app, direct deposit, and </a:t>
            </a:r>
            <a:r>
              <a:rPr lang="en-US" kern="100" dirty="0" err="1">
                <a:solidFill>
                  <a:srgbClr val="002060"/>
                </a:solidFill>
                <a:cs typeface="Times New Roman" panose="02020603050405020304" pitchFamily="18" charset="0"/>
              </a:rPr>
              <a:t>eStatements</a:t>
            </a:r>
            <a:r>
              <a:rPr lang="en-US" kern="100" dirty="0">
                <a:solidFill>
                  <a:srgbClr val="002060"/>
                </a:solidFill>
                <a:cs typeface="Times New Roman" panose="02020603050405020304" pitchFamily="18" charset="0"/>
              </a:rPr>
              <a:t>. </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Custom fields can be manually added throughout email content to personalize messaging further. </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8" name="Picture 7">
            <a:extLst>
              <a:ext uri="{FF2B5EF4-FFF2-40B4-BE49-F238E27FC236}">
                <a16:creationId xmlns:a16="http://schemas.microsoft.com/office/drawing/2014/main" id="{E989F52F-639A-CB19-B7D4-5AD2D912153A}"/>
              </a:ext>
            </a:extLst>
          </p:cNvPr>
          <p:cNvPicPr>
            <a:picLocks noChangeAspect="1"/>
          </p:cNvPicPr>
          <p:nvPr/>
        </p:nvPicPr>
        <p:blipFill>
          <a:blip r:embed="rId3"/>
          <a:srcRect/>
          <a:stretch/>
        </p:blipFill>
        <p:spPr>
          <a:xfrm>
            <a:off x="643466" y="689265"/>
            <a:ext cx="9620534" cy="4484980"/>
          </a:xfrm>
          <a:prstGeom prst="rect">
            <a:avLst/>
          </a:prstGeom>
          <a:effectLst>
            <a:outerShdw blurRad="127000" dist="50800" dir="2400000" algn="ctr" rotWithShape="0">
              <a:srgbClr val="000000"/>
            </a:outerShdw>
          </a:effectLst>
        </p:spPr>
      </p:pic>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4421A8-CC0B-3167-ADDF-00EC5DAF3A17}"/>
              </a:ext>
            </a:extLst>
          </p:cNvPr>
          <p:cNvPicPr>
            <a:picLocks noChangeAspect="1"/>
          </p:cNvPicPr>
          <p:nvPr/>
        </p:nvPicPr>
        <p:blipFill rotWithShape="1">
          <a:blip r:embed="rId3"/>
          <a:srcRect b="27993"/>
          <a:stretch/>
        </p:blipFill>
        <p:spPr>
          <a:xfrm>
            <a:off x="6383294" y="1411340"/>
            <a:ext cx="2283728" cy="2933168"/>
          </a:xfrm>
          <a:prstGeom prst="rect">
            <a:avLst/>
          </a:prstGeom>
          <a:effectLst>
            <a:outerShdw blurRad="127000" dist="50800" dir="2400000" algn="ctr" rotWithShape="0">
              <a:srgbClr val="000000"/>
            </a:outerShdw>
          </a:effectLst>
        </p:spPr>
      </p:pic>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8430217" cy="914400"/>
          </a:xfrm>
        </p:spPr>
        <p:txBody>
          <a:bodyPr>
            <a:normAutofit fontScale="85000" lnSpcReduction="10000"/>
          </a:bodyPr>
          <a:lstStyle/>
          <a:p>
            <a:r>
              <a:rPr lang="en-US" dirty="0"/>
              <a:t>Bank Onboarding – Email Version A</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Bank Onboarding - Online Banking - Email A</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Bank Onboarding - Mobile App - Email A</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Bank Onboarding - Direct Deposit and Auto Bill Pay - Email A</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Bank Onboarding - </a:t>
            </a:r>
            <a:r>
              <a:rPr lang="en-US" sz="2000" kern="100" dirty="0" err="1">
                <a:solidFill>
                  <a:srgbClr val="002060"/>
                </a:solidFill>
                <a:cs typeface="Times New Roman" panose="02020603050405020304" pitchFamily="18" charset="0"/>
              </a:rPr>
              <a:t>eStatements</a:t>
            </a:r>
            <a:r>
              <a:rPr lang="en-US" sz="2000" kern="100" dirty="0">
                <a:solidFill>
                  <a:srgbClr val="002060"/>
                </a:solidFill>
                <a:cs typeface="Times New Roman" panose="02020603050405020304" pitchFamily="18" charset="0"/>
              </a:rPr>
              <a:t> - Email A</a:t>
            </a:r>
          </a:p>
          <a:p>
            <a:pPr marL="342900" indent="-342900" defTabSz="868680">
              <a:lnSpc>
                <a:spcPct val="100000"/>
              </a:lnSpc>
              <a:spcBef>
                <a:spcPts val="0"/>
              </a:spcBef>
              <a:buFont typeface="Wingdings" pitchFamily="2" charset="2"/>
              <a:buChar char="Ø"/>
            </a:pPr>
            <a:endParaRPr lang="en-US" sz="2000" kern="100" dirty="0">
              <a:solidFill>
                <a:srgbClr val="002060"/>
              </a:solidFill>
              <a:cs typeface="Times New Roman" panose="02020603050405020304" pitchFamily="18" charset="0"/>
            </a:endParaRPr>
          </a:p>
          <a:p>
            <a:pPr marL="342900" indent="-342900" defTabSz="868680">
              <a:lnSpc>
                <a:spcPct val="100000"/>
              </a:lnSpc>
              <a:spcBef>
                <a:spcPts val="0"/>
              </a:spcBef>
              <a:buFont typeface="Wingdings" pitchFamily="2" charset="2"/>
              <a:buChar char="Ø"/>
            </a:pPr>
            <a:endParaRPr lang="en-US" sz="2000" kern="100" dirty="0">
              <a:solidFill>
                <a:srgbClr val="002060"/>
              </a:solidFill>
              <a:cs typeface="Times New Roman" panose="02020603050405020304" pitchFamily="18" charset="0"/>
            </a:endParaRPr>
          </a:p>
          <a:p>
            <a:pPr marL="342900" indent="-342900" defTabSz="868680">
              <a:lnSpc>
                <a:spcPct val="100000"/>
              </a:lnSpc>
              <a:spcBef>
                <a:spcPts val="0"/>
              </a:spcBef>
              <a:buFont typeface="Wingdings" pitchFamily="2" charset="2"/>
              <a:buChar char="Ø"/>
            </a:pPr>
            <a:endParaRPr lang="en-US" sz="2000" kern="100" dirty="0">
              <a:solidFill>
                <a:srgbClr val="002060"/>
              </a:solidFill>
              <a:cs typeface="Times New Roman" panose="02020603050405020304" pitchFamily="18" charset="0"/>
            </a:endParaRP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10" name="Picture 9">
            <a:extLst>
              <a:ext uri="{FF2B5EF4-FFF2-40B4-BE49-F238E27FC236}">
                <a16:creationId xmlns:a16="http://schemas.microsoft.com/office/drawing/2014/main" id="{754E9452-3B5E-175F-1FA3-4D39AC9F89C4}"/>
              </a:ext>
            </a:extLst>
          </p:cNvPr>
          <p:cNvPicPr>
            <a:picLocks noChangeAspect="1"/>
          </p:cNvPicPr>
          <p:nvPr/>
        </p:nvPicPr>
        <p:blipFill rotWithShape="1">
          <a:blip r:embed="rId5"/>
          <a:srcRect b="7831"/>
          <a:stretch/>
        </p:blipFill>
        <p:spPr>
          <a:xfrm>
            <a:off x="9332025" y="1411340"/>
            <a:ext cx="2243107" cy="2933168"/>
          </a:xfrm>
          <a:prstGeom prst="rect">
            <a:avLst/>
          </a:prstGeom>
          <a:effectLst>
            <a:outerShdw blurRad="127000" dist="50800" dir="2400000" algn="ctr" rotWithShape="0">
              <a:srgbClr val="000000"/>
            </a:outerShdw>
          </a:effectLst>
        </p:spPr>
      </p:pic>
      <p:pic>
        <p:nvPicPr>
          <p:cNvPr id="11" name="Picture 10">
            <a:extLst>
              <a:ext uri="{FF2B5EF4-FFF2-40B4-BE49-F238E27FC236}">
                <a16:creationId xmlns:a16="http://schemas.microsoft.com/office/drawing/2014/main" id="{38B5BEC2-71E7-9ACB-51B5-5B93233410F9}"/>
              </a:ext>
            </a:extLst>
          </p:cNvPr>
          <p:cNvPicPr>
            <a:picLocks noChangeAspect="1"/>
          </p:cNvPicPr>
          <p:nvPr/>
        </p:nvPicPr>
        <p:blipFill rotWithShape="1">
          <a:blip r:embed="rId6"/>
          <a:srcRect l="4511" r="4511"/>
          <a:stretch/>
        </p:blipFill>
        <p:spPr>
          <a:xfrm>
            <a:off x="3434563" y="1411340"/>
            <a:ext cx="2283728" cy="2933168"/>
          </a:xfrm>
          <a:prstGeom prst="rect">
            <a:avLst/>
          </a:prstGeom>
          <a:effectLst>
            <a:outerShdw blurRad="127000" dist="50800" dir="2400000" algn="ctr" rotWithShape="0">
              <a:srgbClr val="000000"/>
            </a:outerShdw>
          </a:effectLst>
        </p:spPr>
      </p:pic>
      <p:pic>
        <p:nvPicPr>
          <p:cNvPr id="12" name="Picture 11">
            <a:extLst>
              <a:ext uri="{FF2B5EF4-FFF2-40B4-BE49-F238E27FC236}">
                <a16:creationId xmlns:a16="http://schemas.microsoft.com/office/drawing/2014/main" id="{2B441919-8F4D-58E3-24DE-6087263A32EC}"/>
              </a:ext>
            </a:extLst>
          </p:cNvPr>
          <p:cNvPicPr>
            <a:picLocks noChangeAspect="1"/>
          </p:cNvPicPr>
          <p:nvPr/>
        </p:nvPicPr>
        <p:blipFill rotWithShape="1">
          <a:blip r:embed="rId7"/>
          <a:srcRect l="8448" r="8448"/>
          <a:stretch/>
        </p:blipFill>
        <p:spPr>
          <a:xfrm>
            <a:off x="526453" y="1411340"/>
            <a:ext cx="2243107" cy="2933168"/>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306968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4145B9CC-4060-BFEB-0F2E-3F61264E2375}"/>
              </a:ext>
            </a:extLst>
          </p:cNvPr>
          <p:cNvSpPr>
            <a:spLocks noGrp="1"/>
          </p:cNvSpPr>
          <p:nvPr>
            <p:ph type="body" sz="quarter" idx="10"/>
          </p:nvPr>
        </p:nvSpPr>
        <p:spPr>
          <a:xfrm>
            <a:off x="445426" y="128330"/>
            <a:ext cx="8430217" cy="914400"/>
          </a:xfrm>
        </p:spPr>
        <p:txBody>
          <a:bodyPr>
            <a:normAutofit fontScale="85000" lnSpcReduction="10000"/>
          </a:bodyPr>
          <a:lstStyle/>
          <a:p>
            <a:r>
              <a:rPr lang="en-US" dirty="0"/>
              <a:t>Bank Onboarding – Email Version B</a:t>
            </a:r>
          </a:p>
        </p:txBody>
      </p:sp>
      <p:sp>
        <p:nvSpPr>
          <p:cNvPr id="7" name="Text Placeholder 3">
            <a:extLst>
              <a:ext uri="{FF2B5EF4-FFF2-40B4-BE49-F238E27FC236}">
                <a16:creationId xmlns:a16="http://schemas.microsoft.com/office/drawing/2014/main" id="{B0639F1D-48DD-9AB5-B02B-52B728BA5428}"/>
              </a:ext>
            </a:extLst>
          </p:cNvPr>
          <p:cNvSpPr txBox="1">
            <a:spLocks/>
          </p:cNvSpPr>
          <p:nvPr/>
        </p:nvSpPr>
        <p:spPr>
          <a:xfrm>
            <a:off x="526453" y="4664516"/>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lnSpc>
                <a:spcPct val="100000"/>
              </a:lnSpc>
              <a:spcBef>
                <a:spcPts val="0"/>
              </a:spcBef>
            </a:pPr>
            <a:r>
              <a:rPr lang="en-US" sz="2400" b="0" i="0" kern="100" dirty="0">
                <a:solidFill>
                  <a:srgbClr val="002060"/>
                </a:solidFill>
                <a:effectLst/>
                <a:latin typeface="+mn-lt"/>
                <a:ea typeface="+mn-ea"/>
                <a:cs typeface="Times New Roman" panose="02020603050405020304" pitchFamily="18" charset="0"/>
              </a:rPr>
              <a:t>Email Subject:</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Bank Onboarding - Online Banking - Email B</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Bank Onboarding - Mobile App - Email B</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Bank Onboarding - Direct Deposit and Auto Bill Pay - Email B</a:t>
            </a:r>
          </a:p>
          <a:p>
            <a:pPr marL="342900" indent="-342900" defTabSz="868680">
              <a:lnSpc>
                <a:spcPct val="100000"/>
              </a:lnSpc>
              <a:spcBef>
                <a:spcPts val="0"/>
              </a:spcBef>
              <a:buFont typeface="Wingdings" pitchFamily="2" charset="2"/>
              <a:buChar char="Ø"/>
            </a:pPr>
            <a:r>
              <a:rPr lang="en-US" sz="2000" kern="100" dirty="0">
                <a:solidFill>
                  <a:srgbClr val="002060"/>
                </a:solidFill>
                <a:cs typeface="Times New Roman" panose="02020603050405020304" pitchFamily="18" charset="0"/>
              </a:rPr>
              <a:t>Bank Onboarding - </a:t>
            </a:r>
            <a:r>
              <a:rPr lang="en-US" sz="2000" kern="100" dirty="0" err="1">
                <a:solidFill>
                  <a:srgbClr val="002060"/>
                </a:solidFill>
                <a:cs typeface="Times New Roman" panose="02020603050405020304" pitchFamily="18" charset="0"/>
              </a:rPr>
              <a:t>eStatements</a:t>
            </a:r>
            <a:r>
              <a:rPr lang="en-US" sz="2000" kern="100" dirty="0">
                <a:solidFill>
                  <a:srgbClr val="002060"/>
                </a:solidFill>
                <a:cs typeface="Times New Roman" panose="02020603050405020304" pitchFamily="18" charset="0"/>
              </a:rPr>
              <a:t> - Email B</a:t>
            </a:r>
          </a:p>
          <a:p>
            <a:pPr>
              <a:lnSpc>
                <a:spcPct val="100000"/>
              </a:lnSpc>
            </a:pPr>
            <a:endParaRPr lang="en-US" dirty="0">
              <a:solidFill>
                <a:srgbClr val="002060"/>
              </a:solidFill>
            </a:endParaRPr>
          </a:p>
        </p:txBody>
      </p:sp>
      <p:pic>
        <p:nvPicPr>
          <p:cNvPr id="8" name="Picture 7" descr="A blue letter t on a black background&#10;&#10;Description automatically generated">
            <a:extLst>
              <a:ext uri="{FF2B5EF4-FFF2-40B4-BE49-F238E27FC236}">
                <a16:creationId xmlns:a16="http://schemas.microsoft.com/office/drawing/2014/main" id="{AA47B01F-E05F-EB00-4F80-CE8DEB96BAA3}"/>
              </a:ext>
            </a:extLst>
          </p:cNvPr>
          <p:cNvPicPr>
            <a:picLocks noChangeAspect="1"/>
          </p:cNvPicPr>
          <p:nvPr/>
        </p:nvPicPr>
        <p:blipFill>
          <a:blip r:embed="rId3"/>
          <a:stretch>
            <a:fillRect/>
          </a:stretch>
        </p:blipFill>
        <p:spPr>
          <a:xfrm>
            <a:off x="8791614" y="252907"/>
            <a:ext cx="3177445" cy="259695"/>
          </a:xfrm>
          <a:prstGeom prst="rect">
            <a:avLst/>
          </a:prstGeom>
        </p:spPr>
      </p:pic>
      <p:pic>
        <p:nvPicPr>
          <p:cNvPr id="3" name="Picture 2">
            <a:extLst>
              <a:ext uri="{FF2B5EF4-FFF2-40B4-BE49-F238E27FC236}">
                <a16:creationId xmlns:a16="http://schemas.microsoft.com/office/drawing/2014/main" id="{3F7FCC53-93E1-9602-F03D-9A17893EC989}"/>
              </a:ext>
            </a:extLst>
          </p:cNvPr>
          <p:cNvPicPr>
            <a:picLocks noChangeAspect="1"/>
          </p:cNvPicPr>
          <p:nvPr/>
        </p:nvPicPr>
        <p:blipFill>
          <a:blip r:embed="rId4"/>
          <a:srcRect/>
          <a:stretch/>
        </p:blipFill>
        <p:spPr>
          <a:xfrm>
            <a:off x="5990114" y="1387039"/>
            <a:ext cx="2609018" cy="2933168"/>
          </a:xfrm>
          <a:prstGeom prst="rect">
            <a:avLst/>
          </a:prstGeom>
          <a:effectLst>
            <a:outerShdw blurRad="127000" dist="50800" dir="2400000" algn="ctr" rotWithShape="0">
              <a:srgbClr val="000000"/>
            </a:outerShdw>
          </a:effectLst>
        </p:spPr>
      </p:pic>
      <p:pic>
        <p:nvPicPr>
          <p:cNvPr id="10" name="Picture 9">
            <a:extLst>
              <a:ext uri="{FF2B5EF4-FFF2-40B4-BE49-F238E27FC236}">
                <a16:creationId xmlns:a16="http://schemas.microsoft.com/office/drawing/2014/main" id="{39A96D1E-1DEE-75AE-783A-3DC7CF690A52}"/>
              </a:ext>
            </a:extLst>
          </p:cNvPr>
          <p:cNvPicPr>
            <a:picLocks noChangeAspect="1"/>
          </p:cNvPicPr>
          <p:nvPr/>
        </p:nvPicPr>
        <p:blipFill>
          <a:blip r:embed="rId5"/>
          <a:srcRect/>
          <a:stretch/>
        </p:blipFill>
        <p:spPr>
          <a:xfrm>
            <a:off x="9127438" y="1387039"/>
            <a:ext cx="2271207" cy="2933168"/>
          </a:xfrm>
          <a:prstGeom prst="rect">
            <a:avLst/>
          </a:prstGeom>
          <a:effectLst>
            <a:outerShdw blurRad="127000" dist="50800" dir="2400000" algn="ctr" rotWithShape="0">
              <a:srgbClr val="000000"/>
            </a:outerShdw>
          </a:effectLst>
        </p:spPr>
      </p:pic>
      <p:pic>
        <p:nvPicPr>
          <p:cNvPr id="11" name="Picture 10">
            <a:extLst>
              <a:ext uri="{FF2B5EF4-FFF2-40B4-BE49-F238E27FC236}">
                <a16:creationId xmlns:a16="http://schemas.microsoft.com/office/drawing/2014/main" id="{E00ECD4D-1F14-B742-7793-6A788B3BE451}"/>
              </a:ext>
            </a:extLst>
          </p:cNvPr>
          <p:cNvPicPr>
            <a:picLocks noChangeAspect="1"/>
          </p:cNvPicPr>
          <p:nvPr/>
        </p:nvPicPr>
        <p:blipFill>
          <a:blip r:embed="rId6"/>
          <a:srcRect/>
          <a:stretch/>
        </p:blipFill>
        <p:spPr>
          <a:xfrm>
            <a:off x="3325966" y="1387039"/>
            <a:ext cx="2135842" cy="2933168"/>
          </a:xfrm>
          <a:prstGeom prst="rect">
            <a:avLst/>
          </a:prstGeom>
          <a:effectLst>
            <a:outerShdw blurRad="127000" dist="50800" dir="2400000" algn="ctr" rotWithShape="0">
              <a:srgbClr val="000000"/>
            </a:outerShdw>
          </a:effectLst>
        </p:spPr>
      </p:pic>
      <p:pic>
        <p:nvPicPr>
          <p:cNvPr id="12" name="Picture 11">
            <a:extLst>
              <a:ext uri="{FF2B5EF4-FFF2-40B4-BE49-F238E27FC236}">
                <a16:creationId xmlns:a16="http://schemas.microsoft.com/office/drawing/2014/main" id="{FDB37A49-416F-3C0B-435B-026E38BE316D}"/>
              </a:ext>
            </a:extLst>
          </p:cNvPr>
          <p:cNvPicPr>
            <a:picLocks noChangeAspect="1"/>
          </p:cNvPicPr>
          <p:nvPr/>
        </p:nvPicPr>
        <p:blipFill>
          <a:blip r:embed="rId7"/>
          <a:srcRect/>
          <a:stretch/>
        </p:blipFill>
        <p:spPr>
          <a:xfrm>
            <a:off x="526453" y="1387039"/>
            <a:ext cx="2271207" cy="2020803"/>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796598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D8C9FD656B9144A0607BAC64017614" ma:contentTypeVersion="10" ma:contentTypeDescription="Create a new document." ma:contentTypeScope="" ma:versionID="f15df97ec16eefa22cd41aae69dc30b0">
  <xsd:schema xmlns:xsd="http://www.w3.org/2001/XMLSchema" xmlns:xs="http://www.w3.org/2001/XMLSchema" xmlns:p="http://schemas.microsoft.com/office/2006/metadata/properties" xmlns:ns2="6ff04132-d76e-4838-a243-81579268c2b1" xmlns:ns3="46207963-4797-4a7a-8025-35798118c8bb" targetNamespace="http://schemas.microsoft.com/office/2006/metadata/properties" ma:root="true" ma:fieldsID="d11e4cc1051f1f935c01a15b718f85e8" ns2:_="" ns3:_="">
    <xsd:import namespace="6ff04132-d76e-4838-a243-81579268c2b1"/>
    <xsd:import namespace="46207963-4797-4a7a-8025-35798118c8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04132-d76e-4838-a243-81579268c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07963-4797-4a7a-8025-35798118c8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6207963-4797-4a7a-8025-35798118c8bb">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documentManagement>
</p:properties>
</file>

<file path=customXml/itemProps1.xml><?xml version="1.0" encoding="utf-8"?>
<ds:datastoreItem xmlns:ds="http://schemas.openxmlformats.org/officeDocument/2006/customXml" ds:itemID="{FDF1F3CE-3298-4692-8D67-FA16F456C021}">
  <ds:schemaRefs>
    <ds:schemaRef ds:uri="http://schemas.microsoft.com/sharepoint/v3/contenttype/forms"/>
  </ds:schemaRefs>
</ds:datastoreItem>
</file>

<file path=customXml/itemProps2.xml><?xml version="1.0" encoding="utf-8"?>
<ds:datastoreItem xmlns:ds="http://schemas.openxmlformats.org/officeDocument/2006/customXml" ds:itemID="{0780CD24-BCB8-407F-A4BA-27436175868D}">
  <ds:schemaRefs>
    <ds:schemaRef ds:uri="46207963-4797-4a7a-8025-35798118c8bb"/>
    <ds:schemaRef ds:uri="6ff04132-d76e-4838-a243-81579268c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800FD4-94BC-49A2-82A0-99D176C54A60}">
  <ds:schemaRefs>
    <ds:schemaRef ds:uri="http://schemas.microsoft.com/office/2006/documentManagement/types"/>
    <ds:schemaRef ds:uri="http://www.w3.org/XML/1998/namespace"/>
    <ds:schemaRef ds:uri="http://purl.org/dc/elements/1.1/"/>
    <ds:schemaRef ds:uri="6ff04132-d76e-4838-a243-81579268c2b1"/>
    <ds:schemaRef ds:uri="http://purl.org/dc/dcmitype/"/>
    <ds:schemaRef ds:uri="http://schemas.microsoft.com/office/infopath/2007/PartnerControls"/>
    <ds:schemaRef ds:uri="http://purl.org/dc/terms/"/>
    <ds:schemaRef ds:uri="http://schemas.openxmlformats.org/package/2006/metadata/core-properties"/>
    <ds:schemaRef ds:uri="46207963-4797-4a7a-8025-35798118c8b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39633</TotalTime>
  <Words>279</Words>
  <Application>Microsoft Office PowerPoint</Application>
  <PresentationFormat>Widescreen</PresentationFormat>
  <Paragraphs>32</Paragraphs>
  <Slides>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Wingdings</vt:lpstr>
      <vt:lpstr>Objektiv Mk2</vt:lpstr>
      <vt:lpstr>Barlow</vt:lpstr>
      <vt:lpstr>Arial</vt:lpstr>
      <vt:lpstr>Calibri</vt:lpstr>
      <vt:lpstr>Barlow Medium</vt:lpstr>
      <vt:lpstr>Objektiv Mk2 SemiBold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Jessa Kajencki</cp:lastModifiedBy>
  <cp:revision>51</cp:revision>
  <dcterms:created xsi:type="dcterms:W3CDTF">2021-06-10T15:34:01Z</dcterms:created>
  <dcterms:modified xsi:type="dcterms:W3CDTF">2023-10-18T19:52:29Z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0x0101005AD8C9FD656B9144A0607BAC64017614</vt:lpwstr>
  </property>
  <property fmtid="{D5CDD505-2E9C-101B-9397-08002B2CF9AE}" pid="3" name="_dlc_DocIdItemGuid">
    <vt:lpwstr>df1906c8-c0c3-42de-b8f4-37c7d36cd389</vt:lpwstr>
  </property>
</Properties>
</file>