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2076137455" r:id="rId5"/>
    <p:sldId id="2076137458" r:id="rId6"/>
    <p:sldId id="2076137461" r:id="rId7"/>
    <p:sldId id="2076137467" r:id="rId8"/>
    <p:sldId id="2076137462"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Barlow Medium" panose="00000600000000000000" pitchFamily="2" charset="0"/>
      <p:regular r:id="rId15"/>
      <p:italic r:id="rId16"/>
    </p:embeddedFont>
    <p:embeddedFont>
      <p:font typeface="Objektiv Mk2" panose="020B0702020204020203" pitchFamily="34" charset="0"/>
      <p:regular r:id="rId17"/>
      <p:bold r:id="rId18"/>
      <p:italic r:id="rId19"/>
      <p:boldItalic r:id="rId20"/>
    </p:embeddedFont>
    <p:embeddedFont>
      <p:font typeface="Objektiv Mk2 SemiBold" panose="020B0602020204020203" pitchFamily="3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A911A-DA94-4FB1-9899-CD0DE2F1246C}" v="6" dt="2024-07-17T15:51:13.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92" d="100"/>
          <a:sy n="92" d="100"/>
        </p:scale>
        <p:origin x="1836" y="90"/>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D96A911A-DA94-4FB1-9899-CD0DE2F1246C}"/>
    <pc:docChg chg="undo custSel delSld modSld">
      <pc:chgData name="Aubrey Olsen" userId="408c3e31-be18-4626-a9af-ec1f5bfcad06" providerId="ADAL" clId="{D96A911A-DA94-4FB1-9899-CD0DE2F1246C}" dt="2024-07-17T15:51:28.887" v="1642" actId="1076"/>
      <pc:docMkLst>
        <pc:docMk/>
      </pc:docMkLst>
      <pc:sldChg chg="modSp mod">
        <pc:chgData name="Aubrey Olsen" userId="408c3e31-be18-4626-a9af-ec1f5bfcad06" providerId="ADAL" clId="{D96A911A-DA94-4FB1-9899-CD0DE2F1246C}" dt="2024-07-12T18:51:00.043" v="7" actId="20577"/>
        <pc:sldMkLst>
          <pc:docMk/>
          <pc:sldMk cId="2502691790" sldId="2076137455"/>
        </pc:sldMkLst>
        <pc:spChg chg="mod">
          <ac:chgData name="Aubrey Olsen" userId="408c3e31-be18-4626-a9af-ec1f5bfcad06" providerId="ADAL" clId="{D96A911A-DA94-4FB1-9899-CD0DE2F1246C}" dt="2024-07-12T18:51:00.043" v="7" actId="20577"/>
          <ac:spMkLst>
            <pc:docMk/>
            <pc:sldMk cId="2502691790" sldId="2076137455"/>
            <ac:spMk id="3" creationId="{D1D0C212-2C65-3120-0FAF-E4A28B00A75E}"/>
          </ac:spMkLst>
        </pc:spChg>
      </pc:sldChg>
      <pc:sldChg chg="modSp mod">
        <pc:chgData name="Aubrey Olsen" userId="408c3e31-be18-4626-a9af-ec1f5bfcad06" providerId="ADAL" clId="{D96A911A-DA94-4FB1-9899-CD0DE2F1246C}" dt="2024-07-17T15:42:33.093" v="1595" actId="6549"/>
        <pc:sldMkLst>
          <pc:docMk/>
          <pc:sldMk cId="2829215149" sldId="2076137458"/>
        </pc:sldMkLst>
        <pc:spChg chg="mod">
          <ac:chgData name="Aubrey Olsen" userId="408c3e31-be18-4626-a9af-ec1f5bfcad06" providerId="ADAL" clId="{D96A911A-DA94-4FB1-9899-CD0DE2F1246C}" dt="2024-07-12T18:51:08.495" v="25" actId="20577"/>
          <ac:spMkLst>
            <pc:docMk/>
            <pc:sldMk cId="2829215149" sldId="2076137458"/>
            <ac:spMk id="2" creationId="{15279565-609B-C0D1-37D1-47FAC2828C13}"/>
          </ac:spMkLst>
        </pc:spChg>
        <pc:spChg chg="mod">
          <ac:chgData name="Aubrey Olsen" userId="408c3e31-be18-4626-a9af-ec1f5bfcad06" providerId="ADAL" clId="{D96A911A-DA94-4FB1-9899-CD0DE2F1246C}" dt="2024-07-17T15:42:33.093" v="1595" actId="6549"/>
          <ac:spMkLst>
            <pc:docMk/>
            <pc:sldMk cId="2829215149" sldId="2076137458"/>
            <ac:spMk id="4" creationId="{79C2D384-CBE4-5336-E128-D8E3A28CB40F}"/>
          </ac:spMkLst>
        </pc:spChg>
      </pc:sldChg>
      <pc:sldChg chg="addSp delSp modSp mod">
        <pc:chgData name="Aubrey Olsen" userId="408c3e31-be18-4626-a9af-ec1f5bfcad06" providerId="ADAL" clId="{D96A911A-DA94-4FB1-9899-CD0DE2F1246C}" dt="2024-07-17T15:51:12.246" v="1636" actId="21"/>
        <pc:sldMkLst>
          <pc:docMk/>
          <pc:sldMk cId="1144647131" sldId="2076137461"/>
        </pc:sldMkLst>
        <pc:spChg chg="mod">
          <ac:chgData name="Aubrey Olsen" userId="408c3e31-be18-4626-a9af-ec1f5bfcad06" providerId="ADAL" clId="{D96A911A-DA94-4FB1-9899-CD0DE2F1246C}" dt="2024-07-12T18:57:53.743" v="1215" actId="20577"/>
          <ac:spMkLst>
            <pc:docMk/>
            <pc:sldMk cId="1144647131" sldId="2076137461"/>
            <ac:spMk id="3" creationId="{2C8BFB8C-4798-5BA8-8ECF-3049525111F5}"/>
          </ac:spMkLst>
        </pc:spChg>
        <pc:picChg chg="add del mod">
          <ac:chgData name="Aubrey Olsen" userId="408c3e31-be18-4626-a9af-ec1f5bfcad06" providerId="ADAL" clId="{D96A911A-DA94-4FB1-9899-CD0DE2F1246C}" dt="2024-07-17T15:51:12.246" v="1636" actId="21"/>
          <ac:picMkLst>
            <pc:docMk/>
            <pc:sldMk cId="1144647131" sldId="2076137461"/>
            <ac:picMk id="5" creationId="{F5ED3B45-D7F4-2F0A-1EF2-2D27148E4F8D}"/>
          </ac:picMkLst>
        </pc:picChg>
        <pc:picChg chg="mod">
          <ac:chgData name="Aubrey Olsen" userId="408c3e31-be18-4626-a9af-ec1f5bfcad06" providerId="ADAL" clId="{D96A911A-DA94-4FB1-9899-CD0DE2F1246C}" dt="2024-07-17T15:49:21.177" v="1617" actId="1076"/>
          <ac:picMkLst>
            <pc:docMk/>
            <pc:sldMk cId="1144647131" sldId="2076137461"/>
            <ac:picMk id="7" creationId="{B6F5B9AB-BB47-89BD-ECED-7DD51C419C9B}"/>
          </ac:picMkLst>
        </pc:picChg>
      </pc:sldChg>
      <pc:sldChg chg="delSp modSp mod">
        <pc:chgData name="Aubrey Olsen" userId="408c3e31-be18-4626-a9af-ec1f5bfcad06" providerId="ADAL" clId="{D96A911A-DA94-4FB1-9899-CD0DE2F1246C}" dt="2024-07-12T19:02:34.356" v="1544" actId="20577"/>
        <pc:sldMkLst>
          <pc:docMk/>
          <pc:sldMk cId="3069686960" sldId="2076137462"/>
        </pc:sldMkLst>
        <pc:spChg chg="mod">
          <ac:chgData name="Aubrey Olsen" userId="408c3e31-be18-4626-a9af-ec1f5bfcad06" providerId="ADAL" clId="{D96A911A-DA94-4FB1-9899-CD0DE2F1246C}" dt="2024-07-12T19:02:34.356" v="1544" actId="20577"/>
          <ac:spMkLst>
            <pc:docMk/>
            <pc:sldMk cId="3069686960" sldId="2076137462"/>
            <ac:spMk id="6" creationId="{4145B9CC-4060-BFEB-0F2E-3F61264E2375}"/>
          </ac:spMkLst>
        </pc:spChg>
        <pc:spChg chg="mod">
          <ac:chgData name="Aubrey Olsen" userId="408c3e31-be18-4626-a9af-ec1f5bfcad06" providerId="ADAL" clId="{D96A911A-DA94-4FB1-9899-CD0DE2F1246C}" dt="2024-07-12T19:02:28.027" v="1526" actId="20577"/>
          <ac:spMkLst>
            <pc:docMk/>
            <pc:sldMk cId="3069686960" sldId="2076137462"/>
            <ac:spMk id="7" creationId="{B0639F1D-48DD-9AB5-B02B-52B728BA5428}"/>
          </ac:spMkLst>
        </pc:spChg>
        <pc:picChg chg="mod">
          <ac:chgData name="Aubrey Olsen" userId="408c3e31-be18-4626-a9af-ec1f5bfcad06" providerId="ADAL" clId="{D96A911A-DA94-4FB1-9899-CD0DE2F1246C}" dt="2024-07-12T19:00:49.117" v="1507" actId="1076"/>
          <ac:picMkLst>
            <pc:docMk/>
            <pc:sldMk cId="3069686960" sldId="2076137462"/>
            <ac:picMk id="2" creationId="{364F87F8-C027-3126-C4A6-F2AE67F36D13}"/>
          </ac:picMkLst>
        </pc:picChg>
        <pc:picChg chg="mod">
          <ac:chgData name="Aubrey Olsen" userId="408c3e31-be18-4626-a9af-ec1f5bfcad06" providerId="ADAL" clId="{D96A911A-DA94-4FB1-9899-CD0DE2F1246C}" dt="2024-07-12T19:01:33.325" v="1515" actId="1076"/>
          <ac:picMkLst>
            <pc:docMk/>
            <pc:sldMk cId="3069686960" sldId="2076137462"/>
            <ac:picMk id="4" creationId="{772CFE1E-327E-4DF1-6B6E-01372B22FA4B}"/>
          </ac:picMkLst>
        </pc:picChg>
        <pc:picChg chg="mod">
          <ac:chgData name="Aubrey Olsen" userId="408c3e31-be18-4626-a9af-ec1f5bfcad06" providerId="ADAL" clId="{D96A911A-DA94-4FB1-9899-CD0DE2F1246C}" dt="2024-07-12T19:01:36.062" v="1516" actId="1076"/>
          <ac:picMkLst>
            <pc:docMk/>
            <pc:sldMk cId="3069686960" sldId="2076137462"/>
            <ac:picMk id="5" creationId="{614421A8-CC0B-3167-ADDF-00EC5DAF3A17}"/>
          </ac:picMkLst>
        </pc:picChg>
        <pc:picChg chg="del">
          <ac:chgData name="Aubrey Olsen" userId="408c3e31-be18-4626-a9af-ec1f5bfcad06" providerId="ADAL" clId="{D96A911A-DA94-4FB1-9899-CD0DE2F1246C}" dt="2024-07-12T19:00:36.939" v="1502" actId="478"/>
          <ac:picMkLst>
            <pc:docMk/>
            <pc:sldMk cId="3069686960" sldId="2076137462"/>
            <ac:picMk id="9" creationId="{80B68D9A-F1C5-65E8-51A3-E4318148BB93}"/>
          </ac:picMkLst>
        </pc:picChg>
      </pc:sldChg>
      <pc:sldChg chg="del">
        <pc:chgData name="Aubrey Olsen" userId="408c3e31-be18-4626-a9af-ec1f5bfcad06" providerId="ADAL" clId="{D96A911A-DA94-4FB1-9899-CD0DE2F1246C}" dt="2024-07-12T19:02:39.269" v="1545" actId="47"/>
        <pc:sldMkLst>
          <pc:docMk/>
          <pc:sldMk cId="4160585877" sldId="2076137466"/>
        </pc:sldMkLst>
      </pc:sldChg>
      <pc:sldChg chg="addSp delSp modSp mod">
        <pc:chgData name="Aubrey Olsen" userId="408c3e31-be18-4626-a9af-ec1f5bfcad06" providerId="ADAL" clId="{D96A911A-DA94-4FB1-9899-CD0DE2F1246C}" dt="2024-07-17T15:51:28.887" v="1642" actId="1076"/>
        <pc:sldMkLst>
          <pc:docMk/>
          <pc:sldMk cId="462589409" sldId="2076137467"/>
        </pc:sldMkLst>
        <pc:spChg chg="mod">
          <ac:chgData name="Aubrey Olsen" userId="408c3e31-be18-4626-a9af-ec1f5bfcad06" providerId="ADAL" clId="{D96A911A-DA94-4FB1-9899-CD0DE2F1246C}" dt="2024-07-17T15:43:09.813" v="1614" actId="20577"/>
          <ac:spMkLst>
            <pc:docMk/>
            <pc:sldMk cId="462589409" sldId="2076137467"/>
            <ac:spMk id="4" creationId="{77E6CB54-B0BF-11E5-D494-E73702FB1477}"/>
          </ac:spMkLst>
        </pc:spChg>
        <pc:spChg chg="del">
          <ac:chgData name="Aubrey Olsen" userId="408c3e31-be18-4626-a9af-ec1f5bfcad06" providerId="ADAL" clId="{D96A911A-DA94-4FB1-9899-CD0DE2F1246C}" dt="2024-07-12T18:58:12.962" v="1218" actId="478"/>
          <ac:spMkLst>
            <pc:docMk/>
            <pc:sldMk cId="462589409" sldId="2076137467"/>
            <ac:spMk id="6" creationId="{877617E1-CB8D-03BB-3504-0358EF4E09D1}"/>
          </ac:spMkLst>
        </pc:spChg>
        <pc:picChg chg="del">
          <ac:chgData name="Aubrey Olsen" userId="408c3e31-be18-4626-a9af-ec1f5bfcad06" providerId="ADAL" clId="{D96A911A-DA94-4FB1-9899-CD0DE2F1246C}" dt="2024-07-12T18:58:07.105" v="1217" actId="478"/>
          <ac:picMkLst>
            <pc:docMk/>
            <pc:sldMk cId="462589409" sldId="2076137467"/>
            <ac:picMk id="5" creationId="{51AB62F2-45CC-0658-13DF-E19958A4C8BC}"/>
          </ac:picMkLst>
        </pc:picChg>
        <pc:picChg chg="add del mod">
          <ac:chgData name="Aubrey Olsen" userId="408c3e31-be18-4626-a9af-ec1f5bfcad06" providerId="ADAL" clId="{D96A911A-DA94-4FB1-9899-CD0DE2F1246C}" dt="2024-07-17T15:51:02.913" v="1632" actId="22"/>
          <ac:picMkLst>
            <pc:docMk/>
            <pc:sldMk cId="462589409" sldId="2076137467"/>
            <ac:picMk id="5" creationId="{FC4B7025-9F76-15E2-70C2-CF4D107B1F6F}"/>
          </ac:picMkLst>
        </pc:picChg>
        <pc:picChg chg="add mod">
          <ac:chgData name="Aubrey Olsen" userId="408c3e31-be18-4626-a9af-ec1f5bfcad06" providerId="ADAL" clId="{D96A911A-DA94-4FB1-9899-CD0DE2F1246C}" dt="2024-07-17T15:51:28.887" v="1642" actId="1076"/>
          <ac:picMkLst>
            <pc:docMk/>
            <pc:sldMk cId="462589409" sldId="2076137467"/>
            <ac:picMk id="6" creationId="{F5ED3B45-D7F4-2F0A-1EF2-2D27148E4F8D}"/>
          </ac:picMkLst>
        </pc:picChg>
        <pc:picChg chg="add del mod">
          <ac:chgData name="Aubrey Olsen" userId="408c3e31-be18-4626-a9af-ec1f5bfcad06" providerId="ADAL" clId="{D96A911A-DA94-4FB1-9899-CD0DE2F1246C}" dt="2024-07-17T15:51:24.828" v="1641" actId="1076"/>
          <ac:picMkLst>
            <pc:docMk/>
            <pc:sldMk cId="462589409" sldId="2076137467"/>
            <ac:picMk id="8" creationId="{E989F52F-639A-CB19-B7D4-5AD2D91215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369636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274861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Savings Cross Sell</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Savings Cross Sell</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Emails only</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007704"/>
            <a:ext cx="9959138" cy="408030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Journey wireframe onramps contacts after a new checking account product is created. Inline trigger conditions limit contacts who already have a savings account. Admins </a:t>
            </a:r>
            <a:r>
              <a:rPr lang="en-US" sz="2400" kern="100" dirty="0">
                <a:solidFill>
                  <a:srgbClr val="002060"/>
                </a:solidFill>
                <a:ea typeface="Calibri" panose="020F0502020204030204" pitchFamily="34" charset="0"/>
                <a:cs typeface="Times New Roman" panose="02020603050405020304" pitchFamily="18" charset="0"/>
              </a:rPr>
              <a:t>should adjust trigger conditions to include/exclude any sub-product type(s) required for their organization (e.g. include contacts with basic checking and exclude contacts with business checking)</a:t>
            </a:r>
            <a:r>
              <a:rPr lang="en-US" sz="2400" kern="100" dirty="0">
                <a:solidFill>
                  <a:srgbClr val="002060"/>
                </a:solidFill>
                <a:effectLst/>
                <a:ea typeface="Calibri" panose="020F0502020204030204" pitchFamily="34" charset="0"/>
                <a:cs typeface="Times New Roman" panose="02020603050405020304" pitchFamily="18" charset="0"/>
              </a:rPr>
              <a:t>. Three emails are sent to the contact over 3 weeks educating them on the benefits of a savings account. This journey delays marketing automation for contacts included in an Onboarding group for 20 days to reduce the number of emails they receive during their onboarding period. Timing may be adjusted based on the organizations onboarding journey length.</a:t>
            </a:r>
            <a:endParaRPr lang="en-US" sz="24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b="0" i="1"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59016"/>
            <a:ext cx="10705851" cy="1449359"/>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product </a:t>
            </a:r>
            <a:r>
              <a:rPr lang="en-US" kern="100" dirty="0">
                <a:solidFill>
                  <a:srgbClr val="002060"/>
                </a:solidFill>
                <a:cs typeface="Times New Roman" panose="02020603050405020304" pitchFamily="18" charset="0"/>
              </a:rPr>
              <a:t>types</a:t>
            </a:r>
            <a:r>
              <a:rPr lang="en-US" b="0" i="0" kern="100" dirty="0">
                <a:solidFill>
                  <a:srgbClr val="002060"/>
                </a:solidFill>
                <a:effectLst/>
                <a:latin typeface="+mn-lt"/>
                <a:ea typeface="+mn-ea"/>
                <a:cs typeface="Times New Roman" panose="02020603050405020304" pitchFamily="18" charset="0"/>
              </a:rPr>
              <a:t> – e.g. basic checking or student checking and no savings account. </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Emails may be used as-is or adjusted/replaced to meet the organization’s goals. </a:t>
            </a: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7" name="Picture 6">
            <a:extLst>
              <a:ext uri="{FF2B5EF4-FFF2-40B4-BE49-F238E27FC236}">
                <a16:creationId xmlns:a16="http://schemas.microsoft.com/office/drawing/2014/main" id="{B6F5B9AB-BB47-89BD-ECED-7DD51C419C9B}"/>
              </a:ext>
            </a:extLst>
          </p:cNvPr>
          <p:cNvPicPr>
            <a:picLocks noChangeAspect="1"/>
          </p:cNvPicPr>
          <p:nvPr/>
        </p:nvPicPr>
        <p:blipFill>
          <a:blip r:embed="rId4"/>
          <a:srcRect/>
          <a:stretch/>
        </p:blipFill>
        <p:spPr>
          <a:xfrm>
            <a:off x="818147" y="793429"/>
            <a:ext cx="10716396" cy="4287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4"/>
          <a:srcRect/>
          <a:stretch/>
        </p:blipFill>
        <p:spPr>
          <a:xfrm>
            <a:off x="570730" y="836207"/>
            <a:ext cx="10615559" cy="3183111"/>
          </a:xfrm>
          <a:prstGeom prst="rect">
            <a:avLst/>
          </a:prstGeom>
          <a:effectLst>
            <a:outerShdw blurRad="127000" dist="50800" dir="2400000" algn="ctr" rotWithShape="0">
              <a:srgbClr val="000000"/>
            </a:outerShdw>
          </a:effectLst>
        </p:spPr>
      </p:pic>
      <p:sp>
        <p:nvSpPr>
          <p:cNvPr id="4" name="Text Placeholder 3">
            <a:extLst>
              <a:ext uri="{FF2B5EF4-FFF2-40B4-BE49-F238E27FC236}">
                <a16:creationId xmlns:a16="http://schemas.microsoft.com/office/drawing/2014/main" id="{77E6CB54-B0BF-11E5-D494-E73702FB1477}"/>
              </a:ext>
            </a:extLst>
          </p:cNvPr>
          <p:cNvSpPr txBox="1">
            <a:spLocks/>
          </p:cNvSpPr>
          <p:nvPr/>
        </p:nvSpPr>
        <p:spPr>
          <a:xfrm>
            <a:off x="643466" y="4814554"/>
            <a:ext cx="1064989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Contacts are added to the journey based on a new checking account product (can be modified by admins to include or exclude specific checking account types). </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Contacts are removed from the journey after </a:t>
            </a:r>
            <a:r>
              <a:rPr lang="en-US" kern="100">
                <a:solidFill>
                  <a:srgbClr val="002060"/>
                </a:solidFill>
                <a:cs typeface="Times New Roman" panose="02020603050405020304" pitchFamily="18" charset="0"/>
              </a:rPr>
              <a:t>a savings product </a:t>
            </a:r>
            <a:r>
              <a:rPr lang="en-US" kern="100" dirty="0">
                <a:solidFill>
                  <a:srgbClr val="002060"/>
                </a:solidFill>
                <a:cs typeface="Times New Roman" panose="02020603050405020304" pitchFamily="18" charset="0"/>
              </a:rPr>
              <a:t>is created or when the email communications are complete. </a:t>
            </a: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6" name="Picture 5">
            <a:extLst>
              <a:ext uri="{FF2B5EF4-FFF2-40B4-BE49-F238E27FC236}">
                <a16:creationId xmlns:a16="http://schemas.microsoft.com/office/drawing/2014/main" id="{F5ED3B45-D7F4-2F0A-1EF2-2D27148E4F8D}"/>
              </a:ext>
            </a:extLst>
          </p:cNvPr>
          <p:cNvPicPr>
            <a:picLocks noChangeAspect="1"/>
          </p:cNvPicPr>
          <p:nvPr/>
        </p:nvPicPr>
        <p:blipFill>
          <a:blip r:embed="rId5"/>
          <a:stretch>
            <a:fillRect/>
          </a:stretch>
        </p:blipFill>
        <p:spPr>
          <a:xfrm>
            <a:off x="1005711" y="3944083"/>
            <a:ext cx="7013864" cy="870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258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7878424" y="1550269"/>
            <a:ext cx="3353880" cy="2991912"/>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4"/>
          <a:srcRect/>
          <a:stretch/>
        </p:blipFill>
        <p:spPr>
          <a:xfrm>
            <a:off x="4187452" y="1550271"/>
            <a:ext cx="3420985" cy="2991912"/>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5"/>
          <a:srcRect/>
          <a:stretch/>
        </p:blipFill>
        <p:spPr>
          <a:xfrm>
            <a:off x="661345" y="1550270"/>
            <a:ext cx="3268938" cy="2991911"/>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Savings Cross Sell</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466451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Pay yourself first - your future will thank you.</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Sleep well with an established emergency fund</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A Home for Your Savings</a:t>
            </a: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6"/>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069686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aecf0b91559b9093e2f66754ac76081e">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1aeacc5c7228ed8e01f19ca0b11776a9"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purl.org/dc/elements/1.1/"/>
    <ds:schemaRef ds:uri="http://schemas.microsoft.com/office/2006/metadata/properties"/>
    <ds:schemaRef ds:uri="454e9e6b-ff12-49f1-8c43-73c8976e54ee"/>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91805258-178e-4cbc-bf17-90bc7eb439d2"/>
    <ds:schemaRef ds:uri="http://purl.org/dc/terms/"/>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0124E619-413D-4F17-AA2D-D545F6FEC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39434</TotalTime>
  <Words>283</Words>
  <Application>Microsoft Office PowerPoint</Application>
  <PresentationFormat>Widescreen</PresentationFormat>
  <Paragraphs>25</Paragraphs>
  <Slides>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Barlow Medium</vt:lpstr>
      <vt:lpstr>Barlow</vt:lpstr>
      <vt:lpstr>Wingdings</vt:lpstr>
      <vt:lpstr>Times New Roman</vt:lpstr>
      <vt:lpstr>Objektiv Mk2</vt:lpstr>
      <vt:lpstr>Calibri</vt:lpstr>
      <vt:lpstr>Objektiv Mk2 SemiBold</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52</cp:revision>
  <dcterms:created xsi:type="dcterms:W3CDTF">2021-06-10T15:34:01Z</dcterms:created>
  <dcterms:modified xsi:type="dcterms:W3CDTF">2024-07-17T15:51:34Z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