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4"/>
  </p:notesMasterIdLst>
  <p:sldIdLst>
    <p:sldId id="2076137455" r:id="rId5"/>
    <p:sldId id="2076137478" r:id="rId6"/>
    <p:sldId id="2076137461" r:id="rId7"/>
    <p:sldId id="2076137473" r:id="rId8"/>
    <p:sldId id="2076137474" r:id="rId9"/>
    <p:sldId id="2076137475" r:id="rId10"/>
    <p:sldId id="2076137476" r:id="rId11"/>
    <p:sldId id="2076137477" r:id="rId12"/>
    <p:sldId id="2076137469" r:id="rId13"/>
  </p:sldIdLst>
  <p:sldSz cx="12192000" cy="6858000"/>
  <p:notesSz cx="6858000" cy="9144000"/>
  <p:embeddedFontLst>
    <p:embeddedFont>
      <p:font typeface="Barlow" panose="00000500000000000000" pitchFamily="2" charset="0"/>
      <p:regular r:id="rId15"/>
      <p:bold r:id="rId16"/>
      <p:italic r:id="rId17"/>
      <p:boldItalic r:id="rId18"/>
    </p:embeddedFont>
    <p:embeddedFont>
      <p:font typeface="Barlow Medium" panose="00000600000000000000" pitchFamily="2" charset="0"/>
      <p:regular r:id="rId19"/>
      <p:italic r:id="rId20"/>
    </p:embeddedFont>
    <p:embeddedFont>
      <p:font typeface="Objektiv Mk2" panose="020B0702020204020203" pitchFamily="34" charset="0"/>
      <p:regular r:id="rId21"/>
      <p:bold r:id="rId22"/>
      <p:italic r:id="rId23"/>
      <p:boldItalic r:id="rId24"/>
    </p:embeddedFont>
    <p:embeddedFont>
      <p:font typeface="Objektiv Mk2 SemiBold" panose="020B0602020204020203" pitchFamily="34" charset="0"/>
      <p:bold r:id="rId25"/>
    </p:embeddedFont>
    <p:embeddedFont>
      <p:font typeface="Source Sans Pro" panose="020B050303040302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pos="44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77"/>
    <a:srgbClr val="00A677"/>
    <a:srgbClr val="0072CE"/>
    <a:srgbClr val="85CBF9"/>
    <a:srgbClr val="00263A"/>
    <a:srgbClr val="753BBD"/>
    <a:srgbClr val="48D597"/>
    <a:srgbClr val="DDE5ED"/>
    <a:srgbClr val="96A4AE"/>
    <a:srgbClr val="26A6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E8734E-7067-45E2-848B-98498AF25F6F}" v="14" dt="2025-07-03T04:20:33.850"/>
    <p1510:client id="{C69CDD63-E13A-4DC3-915B-FBCFDE5FA480}" v="1" dt="2025-07-03T15:55:34.112"/>
    <p1510:client id="{D5554B8A-8289-42F4-A415-735160EAC785}" v="7" dt="2025-07-03T14:23:50.9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31"/>
    <p:restoredTop sz="86583"/>
  </p:normalViewPr>
  <p:slideViewPr>
    <p:cSldViewPr snapToGrid="0">
      <p:cViewPr varScale="1">
        <p:scale>
          <a:sx n="96" d="100"/>
          <a:sy n="96" d="100"/>
        </p:scale>
        <p:origin x="1674" y="78"/>
      </p:cViewPr>
      <p:guideLst>
        <p:guide orient="horz" pos="384"/>
        <p:guide pos="3864"/>
        <p:guide pos="44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brey Olsen" userId="408c3e31-be18-4626-a9af-ec1f5bfcad06" providerId="ADAL" clId="{C69CDD63-E13A-4DC3-915B-FBCFDE5FA480}"/>
    <pc:docChg chg="undo custSel addSld delSld modSld">
      <pc:chgData name="Aubrey Olsen" userId="408c3e31-be18-4626-a9af-ec1f5bfcad06" providerId="ADAL" clId="{C69CDD63-E13A-4DC3-915B-FBCFDE5FA480}" dt="2025-07-03T16:03:38.519" v="658" actId="20577"/>
      <pc:docMkLst>
        <pc:docMk/>
      </pc:docMkLst>
      <pc:sldChg chg="modSp mod">
        <pc:chgData name="Aubrey Olsen" userId="408c3e31-be18-4626-a9af-ec1f5bfcad06" providerId="ADAL" clId="{C69CDD63-E13A-4DC3-915B-FBCFDE5FA480}" dt="2025-07-03T16:02:13.142" v="475" actId="20577"/>
        <pc:sldMkLst>
          <pc:docMk/>
          <pc:sldMk cId="2502691790" sldId="2076137455"/>
        </pc:sldMkLst>
        <pc:spChg chg="mod">
          <ac:chgData name="Aubrey Olsen" userId="408c3e31-be18-4626-a9af-ec1f5bfcad06" providerId="ADAL" clId="{C69CDD63-E13A-4DC3-915B-FBCFDE5FA480}" dt="2025-07-03T16:02:13.142" v="475" actId="20577"/>
          <ac:spMkLst>
            <pc:docMk/>
            <pc:sldMk cId="2502691790" sldId="2076137455"/>
            <ac:spMk id="3" creationId="{D1D0C212-2C65-3120-0FAF-E4A28B00A75E}"/>
          </ac:spMkLst>
        </pc:spChg>
      </pc:sldChg>
      <pc:sldChg chg="modSp del mod">
        <pc:chgData name="Aubrey Olsen" userId="408c3e31-be18-4626-a9af-ec1f5bfcad06" providerId="ADAL" clId="{C69CDD63-E13A-4DC3-915B-FBCFDE5FA480}" dt="2025-07-03T15:55:59.724" v="14" actId="47"/>
        <pc:sldMkLst>
          <pc:docMk/>
          <pc:sldMk cId="2829215149" sldId="2076137458"/>
        </pc:sldMkLst>
        <pc:spChg chg="mod">
          <ac:chgData name="Aubrey Olsen" userId="408c3e31-be18-4626-a9af-ec1f5bfcad06" providerId="ADAL" clId="{C69CDD63-E13A-4DC3-915B-FBCFDE5FA480}" dt="2025-07-03T15:55:13.076" v="4" actId="1076"/>
          <ac:spMkLst>
            <pc:docMk/>
            <pc:sldMk cId="2829215149" sldId="2076137458"/>
            <ac:spMk id="17" creationId="{6E411F2C-A917-55D3-89A8-D9E51D3E1232}"/>
          </ac:spMkLst>
        </pc:spChg>
        <pc:spChg chg="mod">
          <ac:chgData name="Aubrey Olsen" userId="408c3e31-be18-4626-a9af-ec1f5bfcad06" providerId="ADAL" clId="{C69CDD63-E13A-4DC3-915B-FBCFDE5FA480}" dt="2025-07-03T15:55:13.076" v="4" actId="1076"/>
          <ac:spMkLst>
            <pc:docMk/>
            <pc:sldMk cId="2829215149" sldId="2076137458"/>
            <ac:spMk id="19" creationId="{6D625725-8122-2C99-02D1-938D841ED8D2}"/>
          </ac:spMkLst>
        </pc:spChg>
      </pc:sldChg>
      <pc:sldChg chg="modSp mod">
        <pc:chgData name="Aubrey Olsen" userId="408c3e31-be18-4626-a9af-ec1f5bfcad06" providerId="ADAL" clId="{C69CDD63-E13A-4DC3-915B-FBCFDE5FA480}" dt="2025-07-03T16:02:12.888" v="474" actId="20577"/>
        <pc:sldMkLst>
          <pc:docMk/>
          <pc:sldMk cId="1144647131" sldId="2076137461"/>
        </pc:sldMkLst>
        <pc:spChg chg="mod">
          <ac:chgData name="Aubrey Olsen" userId="408c3e31-be18-4626-a9af-ec1f5bfcad06" providerId="ADAL" clId="{C69CDD63-E13A-4DC3-915B-FBCFDE5FA480}" dt="2025-07-03T16:00:21.630" v="237" actId="20577"/>
          <ac:spMkLst>
            <pc:docMk/>
            <pc:sldMk cId="1144647131" sldId="2076137461"/>
            <ac:spMk id="3" creationId="{C269127D-588E-8B4E-74F4-C23E7066CA71}"/>
          </ac:spMkLst>
        </pc:spChg>
        <pc:spChg chg="mod">
          <ac:chgData name="Aubrey Olsen" userId="408c3e31-be18-4626-a9af-ec1f5bfcad06" providerId="ADAL" clId="{C69CDD63-E13A-4DC3-915B-FBCFDE5FA480}" dt="2025-07-03T16:02:12.888" v="474" actId="20577"/>
          <ac:spMkLst>
            <pc:docMk/>
            <pc:sldMk cId="1144647131" sldId="2076137461"/>
            <ac:spMk id="4" creationId="{45B068DA-8B89-4B72-2A91-CDA33799ADA4}"/>
          </ac:spMkLst>
        </pc:spChg>
      </pc:sldChg>
      <pc:sldChg chg="modSp mod">
        <pc:chgData name="Aubrey Olsen" userId="408c3e31-be18-4626-a9af-ec1f5bfcad06" providerId="ADAL" clId="{C69CDD63-E13A-4DC3-915B-FBCFDE5FA480}" dt="2025-07-03T16:02:12.640" v="473" actId="20577"/>
        <pc:sldMkLst>
          <pc:docMk/>
          <pc:sldMk cId="1245714624" sldId="2076137473"/>
        </pc:sldMkLst>
        <pc:spChg chg="mod">
          <ac:chgData name="Aubrey Olsen" userId="408c3e31-be18-4626-a9af-ec1f5bfcad06" providerId="ADAL" clId="{C69CDD63-E13A-4DC3-915B-FBCFDE5FA480}" dt="2025-07-03T16:01:41.301" v="464" actId="20577"/>
          <ac:spMkLst>
            <pc:docMk/>
            <pc:sldMk cId="1245714624" sldId="2076137473"/>
            <ac:spMk id="3" creationId="{4DB4E214-D29D-FE19-BDB3-9E8221127890}"/>
          </ac:spMkLst>
        </pc:spChg>
        <pc:spChg chg="mod">
          <ac:chgData name="Aubrey Olsen" userId="408c3e31-be18-4626-a9af-ec1f5bfcad06" providerId="ADAL" clId="{C69CDD63-E13A-4DC3-915B-FBCFDE5FA480}" dt="2025-07-03T16:02:12.640" v="473" actId="20577"/>
          <ac:spMkLst>
            <pc:docMk/>
            <pc:sldMk cId="1245714624" sldId="2076137473"/>
            <ac:spMk id="4" creationId="{ECE9E513-8F33-5367-178B-BFD43A9E0699}"/>
          </ac:spMkLst>
        </pc:spChg>
      </pc:sldChg>
      <pc:sldChg chg="modSp mod">
        <pc:chgData name="Aubrey Olsen" userId="408c3e31-be18-4626-a9af-ec1f5bfcad06" providerId="ADAL" clId="{C69CDD63-E13A-4DC3-915B-FBCFDE5FA480}" dt="2025-07-03T16:02:12.394" v="472" actId="20577"/>
        <pc:sldMkLst>
          <pc:docMk/>
          <pc:sldMk cId="3975006703" sldId="2076137474"/>
        </pc:sldMkLst>
        <pc:spChg chg="mod">
          <ac:chgData name="Aubrey Olsen" userId="408c3e31-be18-4626-a9af-ec1f5bfcad06" providerId="ADAL" clId="{C69CDD63-E13A-4DC3-915B-FBCFDE5FA480}" dt="2025-07-03T16:02:12.394" v="472" actId="20577"/>
          <ac:spMkLst>
            <pc:docMk/>
            <pc:sldMk cId="3975006703" sldId="2076137474"/>
            <ac:spMk id="3" creationId="{19528310-A192-8AA4-6388-4348F2E554C9}"/>
          </ac:spMkLst>
        </pc:spChg>
      </pc:sldChg>
      <pc:sldChg chg="modSp mod">
        <pc:chgData name="Aubrey Olsen" userId="408c3e31-be18-4626-a9af-ec1f5bfcad06" providerId="ADAL" clId="{C69CDD63-E13A-4DC3-915B-FBCFDE5FA480}" dt="2025-07-03T16:02:12.129" v="471" actId="20577"/>
        <pc:sldMkLst>
          <pc:docMk/>
          <pc:sldMk cId="253904934" sldId="2076137475"/>
        </pc:sldMkLst>
        <pc:spChg chg="mod">
          <ac:chgData name="Aubrey Olsen" userId="408c3e31-be18-4626-a9af-ec1f5bfcad06" providerId="ADAL" clId="{C69CDD63-E13A-4DC3-915B-FBCFDE5FA480}" dt="2025-07-03T16:02:12.129" v="471" actId="20577"/>
          <ac:spMkLst>
            <pc:docMk/>
            <pc:sldMk cId="253904934" sldId="2076137475"/>
            <ac:spMk id="3" creationId="{654B5301-2287-8912-89AD-C2F0EB223158}"/>
          </ac:spMkLst>
        </pc:spChg>
      </pc:sldChg>
      <pc:sldChg chg="modSp add mod">
        <pc:chgData name="Aubrey Olsen" userId="408c3e31-be18-4626-a9af-ec1f5bfcad06" providerId="ADAL" clId="{C69CDD63-E13A-4DC3-915B-FBCFDE5FA480}" dt="2025-07-03T16:03:38.519" v="658" actId="20577"/>
        <pc:sldMkLst>
          <pc:docMk/>
          <pc:sldMk cId="3792878989" sldId="2076137478"/>
        </pc:sldMkLst>
        <pc:spChg chg="mod">
          <ac:chgData name="Aubrey Olsen" userId="408c3e31-be18-4626-a9af-ec1f5bfcad06" providerId="ADAL" clId="{C69CDD63-E13A-4DC3-915B-FBCFDE5FA480}" dt="2025-07-03T15:55:46.270" v="11" actId="20577"/>
          <ac:spMkLst>
            <pc:docMk/>
            <pc:sldMk cId="3792878989" sldId="2076137478"/>
            <ac:spMk id="3" creationId="{BA45EAB8-259F-9486-7E88-3E5064554E05}"/>
          </ac:spMkLst>
        </pc:spChg>
        <pc:spChg chg="mod">
          <ac:chgData name="Aubrey Olsen" userId="408c3e31-be18-4626-a9af-ec1f5bfcad06" providerId="ADAL" clId="{C69CDD63-E13A-4DC3-915B-FBCFDE5FA480}" dt="2025-07-03T16:03:38.519" v="658" actId="20577"/>
          <ac:spMkLst>
            <pc:docMk/>
            <pc:sldMk cId="3792878989" sldId="2076137478"/>
            <ac:spMk id="4" creationId="{79C2D384-CBE4-5336-E128-D8E3A28CB40F}"/>
          </ac:spMkLst>
        </pc:spChg>
        <pc:spChg chg="mod">
          <ac:chgData name="Aubrey Olsen" userId="408c3e31-be18-4626-a9af-ec1f5bfcad06" providerId="ADAL" clId="{C69CDD63-E13A-4DC3-915B-FBCFDE5FA480}" dt="2025-07-03T16:02:14.187" v="476" actId="20577"/>
          <ac:spMkLst>
            <pc:docMk/>
            <pc:sldMk cId="3792878989" sldId="2076137478"/>
            <ac:spMk id="6" creationId="{CF2578B7-A0D3-C354-E31D-B896EDE0FC27}"/>
          </ac:spMkLst>
        </pc:spChg>
      </pc:sldChg>
    </pc:docChg>
  </pc:docChgLst>
  <pc:docChgLst>
    <pc:chgData name="Michael Young II" userId="405e737b-44fc-422e-9299-d9c38e74f8bd" providerId="ADAL" clId="{D5554B8A-8289-42F4-A415-735160EAC785}"/>
    <pc:docChg chg="undo custSel addSld delSld modSld sldOrd">
      <pc:chgData name="Michael Young II" userId="405e737b-44fc-422e-9299-d9c38e74f8bd" providerId="ADAL" clId="{D5554B8A-8289-42F4-A415-735160EAC785}" dt="2025-07-03T14:48:34.527" v="402" actId="47"/>
      <pc:docMkLst>
        <pc:docMk/>
      </pc:docMkLst>
      <pc:sldChg chg="del ord">
        <pc:chgData name="Michael Young II" userId="405e737b-44fc-422e-9299-d9c38e74f8bd" providerId="ADAL" clId="{D5554B8A-8289-42F4-A415-735160EAC785}" dt="2025-07-03T14:48:34.527" v="402" actId="47"/>
        <pc:sldMkLst>
          <pc:docMk/>
          <pc:sldMk cId="4019362763" sldId="2076137468"/>
        </pc:sldMkLst>
      </pc:sldChg>
      <pc:sldChg chg="del">
        <pc:chgData name="Michael Young II" userId="405e737b-44fc-422e-9299-d9c38e74f8bd" providerId="ADAL" clId="{D5554B8A-8289-42F4-A415-735160EAC785}" dt="2025-07-03T14:48:34.527" v="402" actId="47"/>
        <pc:sldMkLst>
          <pc:docMk/>
          <pc:sldMk cId="471858809" sldId="2076137472"/>
        </pc:sldMkLst>
      </pc:sldChg>
      <pc:sldChg chg="addSp delSp modSp add mod">
        <pc:chgData name="Michael Young II" userId="405e737b-44fc-422e-9299-d9c38e74f8bd" providerId="ADAL" clId="{D5554B8A-8289-42F4-A415-735160EAC785}" dt="2025-07-03T14:33:38.786" v="401" actId="255"/>
        <pc:sldMkLst>
          <pc:docMk/>
          <pc:sldMk cId="3975006703" sldId="2076137474"/>
        </pc:sldMkLst>
        <pc:spChg chg="mod">
          <ac:chgData name="Michael Young II" userId="405e737b-44fc-422e-9299-d9c38e74f8bd" providerId="ADAL" clId="{D5554B8A-8289-42F4-A415-735160EAC785}" dt="2025-07-03T14:17:32.001" v="163" actId="14100"/>
          <ac:spMkLst>
            <pc:docMk/>
            <pc:sldMk cId="3975006703" sldId="2076137474"/>
            <ac:spMk id="2" creationId="{24B94DA2-662A-564E-1984-7A66B2B30249}"/>
          </ac:spMkLst>
        </pc:spChg>
        <pc:spChg chg="add mod">
          <ac:chgData name="Michael Young II" userId="405e737b-44fc-422e-9299-d9c38e74f8bd" providerId="ADAL" clId="{D5554B8A-8289-42F4-A415-735160EAC785}" dt="2025-07-03T14:33:38.786" v="401" actId="255"/>
          <ac:spMkLst>
            <pc:docMk/>
            <pc:sldMk cId="3975006703" sldId="2076137474"/>
            <ac:spMk id="6" creationId="{CF13D10E-F858-A0C7-C80E-2F3B079C2314}"/>
          </ac:spMkLst>
        </pc:spChg>
        <pc:spChg chg="add del mod">
          <ac:chgData name="Michael Young II" userId="405e737b-44fc-422e-9299-d9c38e74f8bd" providerId="ADAL" clId="{D5554B8A-8289-42F4-A415-735160EAC785}" dt="2025-07-03T14:18:56.918" v="254" actId="478"/>
          <ac:spMkLst>
            <pc:docMk/>
            <pc:sldMk cId="3975006703" sldId="2076137474"/>
            <ac:spMk id="7" creationId="{5008B73B-BB7C-124B-425E-2FFFBB841DD8}"/>
          </ac:spMkLst>
        </pc:spChg>
        <pc:picChg chg="del">
          <ac:chgData name="Michael Young II" userId="405e737b-44fc-422e-9299-d9c38e74f8bd" providerId="ADAL" clId="{D5554B8A-8289-42F4-A415-735160EAC785}" dt="2025-07-03T13:50:52.469" v="2" actId="478"/>
          <ac:picMkLst>
            <pc:docMk/>
            <pc:sldMk cId="3975006703" sldId="2076137474"/>
            <ac:picMk id="4" creationId="{12F414AB-A99D-1000-F29A-13F0BA3DA0A9}"/>
          </ac:picMkLst>
        </pc:picChg>
        <pc:picChg chg="mod modCrop">
          <ac:chgData name="Michael Young II" userId="405e737b-44fc-422e-9299-d9c38e74f8bd" providerId="ADAL" clId="{D5554B8A-8289-42F4-A415-735160EAC785}" dt="2025-07-03T13:51:49.637" v="10" actId="14100"/>
          <ac:picMkLst>
            <pc:docMk/>
            <pc:sldMk cId="3975006703" sldId="2076137474"/>
            <ac:picMk id="5" creationId="{28E099EA-2625-940D-0B04-C8D1F511033B}"/>
          </ac:picMkLst>
        </pc:picChg>
        <pc:picChg chg="del">
          <ac:chgData name="Michael Young II" userId="405e737b-44fc-422e-9299-d9c38e74f8bd" providerId="ADAL" clId="{D5554B8A-8289-42F4-A415-735160EAC785}" dt="2025-07-03T13:50:53.475" v="3" actId="478"/>
          <ac:picMkLst>
            <pc:docMk/>
            <pc:sldMk cId="3975006703" sldId="2076137474"/>
            <ac:picMk id="9" creationId="{8FA92796-BF8D-68FE-BCCE-757F6FBC2502}"/>
          </ac:picMkLst>
        </pc:picChg>
      </pc:sldChg>
      <pc:sldChg chg="addSp delSp modSp add mod">
        <pc:chgData name="Michael Young II" userId="405e737b-44fc-422e-9299-d9c38e74f8bd" providerId="ADAL" clId="{D5554B8A-8289-42F4-A415-735160EAC785}" dt="2025-07-03T14:33:31.093" v="400" actId="255"/>
        <pc:sldMkLst>
          <pc:docMk/>
          <pc:sldMk cId="253904934" sldId="2076137475"/>
        </pc:sldMkLst>
        <pc:spChg chg="del mod">
          <ac:chgData name="Michael Young II" userId="405e737b-44fc-422e-9299-d9c38e74f8bd" providerId="ADAL" clId="{D5554B8A-8289-42F4-A415-735160EAC785}" dt="2025-07-03T13:57:12.144" v="46" actId="478"/>
          <ac:spMkLst>
            <pc:docMk/>
            <pc:sldMk cId="253904934" sldId="2076137475"/>
            <ac:spMk id="2" creationId="{848F8940-A5BB-1CAA-215C-72F9D5ACD0DD}"/>
          </ac:spMkLst>
        </pc:spChg>
        <pc:spChg chg="add mod">
          <ac:chgData name="Michael Young II" userId="405e737b-44fc-422e-9299-d9c38e74f8bd" providerId="ADAL" clId="{D5554B8A-8289-42F4-A415-735160EAC785}" dt="2025-07-03T14:19:31.724" v="302" actId="1037"/>
          <ac:spMkLst>
            <pc:docMk/>
            <pc:sldMk cId="253904934" sldId="2076137475"/>
            <ac:spMk id="6" creationId="{5455ABD9-8459-9C85-480C-5ABF0BC92369}"/>
          </ac:spMkLst>
        </pc:spChg>
        <pc:spChg chg="add mod">
          <ac:chgData name="Michael Young II" userId="405e737b-44fc-422e-9299-d9c38e74f8bd" providerId="ADAL" clId="{D5554B8A-8289-42F4-A415-735160EAC785}" dt="2025-07-03T14:33:31.093" v="400" actId="255"/>
          <ac:spMkLst>
            <pc:docMk/>
            <pc:sldMk cId="253904934" sldId="2076137475"/>
            <ac:spMk id="10" creationId="{29149C35-FEF2-B8F3-B3C9-CE2A79A28AE7}"/>
          </ac:spMkLst>
        </pc:spChg>
        <pc:spChg chg="add del mod">
          <ac:chgData name="Michael Young II" userId="405e737b-44fc-422e-9299-d9c38e74f8bd" providerId="ADAL" clId="{D5554B8A-8289-42F4-A415-735160EAC785}" dt="2025-07-03T14:18:05.784" v="196" actId="478"/>
          <ac:spMkLst>
            <pc:docMk/>
            <pc:sldMk cId="253904934" sldId="2076137475"/>
            <ac:spMk id="13" creationId="{272B6639-856A-EFFD-0B38-59A73B59069A}"/>
          </ac:spMkLst>
        </pc:spChg>
        <pc:picChg chg="del mod ord modCrop">
          <ac:chgData name="Michael Young II" userId="405e737b-44fc-422e-9299-d9c38e74f8bd" providerId="ADAL" clId="{D5554B8A-8289-42F4-A415-735160EAC785}" dt="2025-07-03T13:58:27.194" v="63" actId="478"/>
          <ac:picMkLst>
            <pc:docMk/>
            <pc:sldMk cId="253904934" sldId="2076137475"/>
            <ac:picMk id="4" creationId="{4622335F-C971-A7EF-B06E-1ADFB0613127}"/>
          </ac:picMkLst>
        </pc:picChg>
        <pc:picChg chg="del">
          <ac:chgData name="Michael Young II" userId="405e737b-44fc-422e-9299-d9c38e74f8bd" providerId="ADAL" clId="{D5554B8A-8289-42F4-A415-735160EAC785}" dt="2025-07-03T13:57:02.037" v="44" actId="478"/>
          <ac:picMkLst>
            <pc:docMk/>
            <pc:sldMk cId="253904934" sldId="2076137475"/>
            <ac:picMk id="5" creationId="{59FD240A-6FC1-3A4A-E140-D5F952BB7A3B}"/>
          </ac:picMkLst>
        </pc:picChg>
        <pc:picChg chg="add del mod">
          <ac:chgData name="Michael Young II" userId="405e737b-44fc-422e-9299-d9c38e74f8bd" providerId="ADAL" clId="{D5554B8A-8289-42F4-A415-735160EAC785}" dt="2025-07-03T13:59:58.119" v="74" actId="478"/>
          <ac:picMkLst>
            <pc:docMk/>
            <pc:sldMk cId="253904934" sldId="2076137475"/>
            <ac:picMk id="7" creationId="{FC9DCDFD-F1B4-DDCC-0E34-565F9ED19BAE}"/>
          </ac:picMkLst>
        </pc:picChg>
        <pc:picChg chg="del">
          <ac:chgData name="Michael Young II" userId="405e737b-44fc-422e-9299-d9c38e74f8bd" providerId="ADAL" clId="{D5554B8A-8289-42F4-A415-735160EAC785}" dt="2025-07-03T13:57:13.294" v="47" actId="478"/>
          <ac:picMkLst>
            <pc:docMk/>
            <pc:sldMk cId="253904934" sldId="2076137475"/>
            <ac:picMk id="9" creationId="{80A205E9-6108-E91E-243B-BC2414F2C46B}"/>
          </ac:picMkLst>
        </pc:picChg>
        <pc:picChg chg="add mod modCrop">
          <ac:chgData name="Michael Young II" userId="405e737b-44fc-422e-9299-d9c38e74f8bd" providerId="ADAL" clId="{D5554B8A-8289-42F4-A415-735160EAC785}" dt="2025-07-03T14:00:21.194" v="79" actId="14861"/>
          <ac:picMkLst>
            <pc:docMk/>
            <pc:sldMk cId="253904934" sldId="2076137475"/>
            <ac:picMk id="12" creationId="{CD525471-4529-C63C-AD50-F3054CB4B056}"/>
          </ac:picMkLst>
        </pc:picChg>
      </pc:sldChg>
      <pc:sldChg chg="addSp delSp modSp add mod ord">
        <pc:chgData name="Michael Young II" userId="405e737b-44fc-422e-9299-d9c38e74f8bd" providerId="ADAL" clId="{D5554B8A-8289-42F4-A415-735160EAC785}" dt="2025-07-03T14:33:15.551" v="398" actId="255"/>
        <pc:sldMkLst>
          <pc:docMk/>
          <pc:sldMk cId="400119407" sldId="2076137476"/>
        </pc:sldMkLst>
        <pc:spChg chg="mod">
          <ac:chgData name="Michael Young II" userId="405e737b-44fc-422e-9299-d9c38e74f8bd" providerId="ADAL" clId="{D5554B8A-8289-42F4-A415-735160EAC785}" dt="2025-07-03T14:25:12.433" v="386" actId="1076"/>
          <ac:spMkLst>
            <pc:docMk/>
            <pc:sldMk cId="400119407" sldId="2076137476"/>
            <ac:spMk id="2" creationId="{3452DF94-DF03-637D-E914-36D3B4FD87AE}"/>
          </ac:spMkLst>
        </pc:spChg>
        <pc:spChg chg="mod">
          <ac:chgData name="Michael Young II" userId="405e737b-44fc-422e-9299-d9c38e74f8bd" providerId="ADAL" clId="{D5554B8A-8289-42F4-A415-735160EAC785}" dt="2025-07-03T14:33:15.551" v="398" actId="255"/>
          <ac:spMkLst>
            <pc:docMk/>
            <pc:sldMk cId="400119407" sldId="2076137476"/>
            <ac:spMk id="6" creationId="{A4DD0A6F-83C0-2A06-877F-A94F6E6434D6}"/>
          </ac:spMkLst>
        </pc:spChg>
        <pc:picChg chg="del mod">
          <ac:chgData name="Michael Young II" userId="405e737b-44fc-422e-9299-d9c38e74f8bd" providerId="ADAL" clId="{D5554B8A-8289-42F4-A415-735160EAC785}" dt="2025-07-03T14:01:26.470" v="89" actId="478"/>
          <ac:picMkLst>
            <pc:docMk/>
            <pc:sldMk cId="400119407" sldId="2076137476"/>
            <ac:picMk id="5" creationId="{9EC7620C-2CB7-3395-7947-759FDE2C12BC}"/>
          </ac:picMkLst>
        </pc:picChg>
        <pc:picChg chg="add mod">
          <ac:chgData name="Michael Young II" userId="405e737b-44fc-422e-9299-d9c38e74f8bd" providerId="ADAL" clId="{D5554B8A-8289-42F4-A415-735160EAC785}" dt="2025-07-03T14:01:40.273" v="101" actId="14861"/>
          <ac:picMkLst>
            <pc:docMk/>
            <pc:sldMk cId="400119407" sldId="2076137476"/>
            <ac:picMk id="7" creationId="{4316FE86-5E6E-2B12-C844-29A3F69C7731}"/>
          </ac:picMkLst>
        </pc:picChg>
      </pc:sldChg>
      <pc:sldChg chg="addSp delSp modSp add mod ord">
        <pc:chgData name="Michael Young II" userId="405e737b-44fc-422e-9299-d9c38e74f8bd" providerId="ADAL" clId="{D5554B8A-8289-42F4-A415-735160EAC785}" dt="2025-07-03T14:33:24.621" v="399" actId="255"/>
        <pc:sldMkLst>
          <pc:docMk/>
          <pc:sldMk cId="192236059" sldId="2076137477"/>
        </pc:sldMkLst>
        <pc:spChg chg="mod">
          <ac:chgData name="Michael Young II" userId="405e737b-44fc-422e-9299-d9c38e74f8bd" providerId="ADAL" clId="{D5554B8A-8289-42F4-A415-735160EAC785}" dt="2025-07-03T14:22:22.620" v="313"/>
          <ac:spMkLst>
            <pc:docMk/>
            <pc:sldMk cId="192236059" sldId="2076137477"/>
            <ac:spMk id="2" creationId="{6E689DB0-B82D-CFA9-F2BF-0A40D96BCFE0}"/>
          </ac:spMkLst>
        </pc:spChg>
        <pc:spChg chg="mod">
          <ac:chgData name="Michael Young II" userId="405e737b-44fc-422e-9299-d9c38e74f8bd" providerId="ADAL" clId="{D5554B8A-8289-42F4-A415-735160EAC785}" dt="2025-07-03T14:33:24.621" v="399" actId="255"/>
          <ac:spMkLst>
            <pc:docMk/>
            <pc:sldMk cId="192236059" sldId="2076137477"/>
            <ac:spMk id="6" creationId="{A049807B-0035-FB1D-2873-1007C0079EE7}"/>
          </ac:spMkLst>
        </pc:spChg>
        <pc:picChg chg="del mod">
          <ac:chgData name="Michael Young II" userId="405e737b-44fc-422e-9299-d9c38e74f8bd" providerId="ADAL" clId="{D5554B8A-8289-42F4-A415-735160EAC785}" dt="2025-07-03T14:24:14.055" v="353" actId="478"/>
          <ac:picMkLst>
            <pc:docMk/>
            <pc:sldMk cId="192236059" sldId="2076137477"/>
            <ac:picMk id="5" creationId="{3FFB7889-EC6B-CAA9-C7FB-F04F71F52656}"/>
          </ac:picMkLst>
        </pc:picChg>
        <pc:picChg chg="add mod">
          <ac:chgData name="Michael Young II" userId="405e737b-44fc-422e-9299-d9c38e74f8bd" providerId="ADAL" clId="{D5554B8A-8289-42F4-A415-735160EAC785}" dt="2025-07-03T14:24:24.395" v="358" actId="14861"/>
          <ac:picMkLst>
            <pc:docMk/>
            <pc:sldMk cId="192236059" sldId="2076137477"/>
            <ac:picMk id="7" creationId="{A1B06306-C95D-2A71-34BE-5FE2405D6A7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AF61A-0D40-D44A-9C00-6554E21CBC7D}" type="datetimeFigureOut">
              <a:rPr lang="en-US" smtClean="0"/>
              <a:t>7/3/2025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AFAC6-DEA9-E94A-A956-F0E3CBB9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6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3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30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4A200-5F60-61F8-B9FC-245465486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AA5970-EB43-9064-9446-ED85B30B07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2D0F51-382A-C930-24BE-838D9283A4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8D0A1-4E64-AF6B-7765-7FBDCC82B5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296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1294C-519B-C08C-C3B8-F09FA31EF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8293A4-12F8-CDE0-AC2D-0603C15AA8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D615F6-F0AD-AB41-4DC5-27C89A2BDD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JOURNEY EMAILS (duplicate as needed)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D7E34-95E8-D5A4-69C6-26CF863B4E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78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22105-F291-B004-C555-C1C363A87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ED1C56-9DC9-212D-815F-7E23A48962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329EC2-2F53-63AA-1643-35A44EF4B4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JOURNEY EMAILS (duplicate as needed)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498721-CBC4-2528-28DF-8BE86FA2CE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85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01E6E-B71F-ECF4-03B3-58A9DA80F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A0C301-A6D4-E6D9-A73C-3487EF4CE9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14C613-B91F-7CF3-DD93-A7471A4A86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JOURNEY EMAILS (duplicate as needed)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061FC-4A55-105A-B090-ABE3BA46D8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75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31D38-D263-577C-8ABE-A038625EE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EDFB87-D966-16FE-008A-91BF9DBE50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0A4C65-8E67-D405-236E-277981FF53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JOURNEY EMAILS (duplicate as needed)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9F2CC-031B-3696-A013-5C79154F86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44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3C4C4-9A4C-8703-A62A-0EAC0AB77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D39011-8656-2381-6925-2B3E66FF49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587092-62EB-4430-864B-E4A7DBA83F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Tasks, User Notifications, and SMS templates (duplicate as needed)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2341A-CDDF-D371-8714-87FC3C7174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89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5C2822-349C-BD91-EC26-A957077CBC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0C02146-C635-CF4B-9274-67624C6807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36793" y="5206594"/>
            <a:ext cx="4241076" cy="9144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2E476B-5ACD-A345-A0A0-13B853B5B4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7469" y="2018111"/>
            <a:ext cx="7952232" cy="1410889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54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D11393A-1FF3-1B42-8E63-EB04EC248A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7469" y="3637721"/>
            <a:ext cx="7952232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>
                <a:solidFill>
                  <a:srgbClr val="85CBF9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4243359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B63AAD1-2908-6547-8526-E0B2858821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510295"/>
            <a:ext cx="5899226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B1A3114-7AEE-4E45-977F-C038964ADE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2" y="1563843"/>
            <a:ext cx="5899226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0072CE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1B2F0A6-608F-9848-866C-E71FD8372C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2256183"/>
            <a:ext cx="5899227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Cras vel </a:t>
            </a:r>
            <a:r>
              <a:rPr lang="en-US" dirty="0" err="1"/>
              <a:t>tellus</a:t>
            </a:r>
            <a:r>
              <a:rPr lang="en-US" dirty="0"/>
              <a:t> ex. Sed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non cursus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1D54D96D-0ABE-5346-94BC-9473C8350B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78973" y="0"/>
            <a:ext cx="471302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D7C89DED-C9D5-6B4B-94C4-64A605FB86B9}"/>
              </a:ext>
            </a:extLst>
          </p:cNvPr>
          <p:cNvSpPr txBox="1">
            <a:spLocks/>
          </p:cNvSpPr>
          <p:nvPr userDrawn="1"/>
        </p:nvSpPr>
        <p:spPr>
          <a:xfrm>
            <a:off x="6582805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1C102C-C41F-0DC2-8884-D7E4EF1AB3FB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2450261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3D5D8A7-AB1D-EF42-B091-1A0948A2EFCA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20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76A4104-7F96-6840-B042-FEB770E070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2093440"/>
            <a:ext cx="3974892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F2A9694-8C08-1C4D-AB43-2E20C90003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3211529"/>
            <a:ext cx="3974893" cy="245229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86263582-0C93-B444-9E1F-91B5325F7B5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63477" y="0"/>
            <a:ext cx="622852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444ADFBF-16DF-BD4C-A55A-274F7FDA45E7}"/>
              </a:ext>
            </a:extLst>
          </p:cNvPr>
          <p:cNvSpPr txBox="1">
            <a:spLocks/>
          </p:cNvSpPr>
          <p:nvPr userDrawn="1"/>
        </p:nvSpPr>
        <p:spPr>
          <a:xfrm>
            <a:off x="4658467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493C0D-47D2-992F-EAD4-A48B84E16715}"/>
              </a:ext>
            </a:extLst>
          </p:cNvPr>
          <p:cNvSpPr/>
          <p:nvPr userDrawn="1"/>
        </p:nvSpPr>
        <p:spPr>
          <a:xfrm>
            <a:off x="5719529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21801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6323C8-CDD1-114A-A6CF-7B82EFB0F53D}"/>
              </a:ext>
            </a:extLst>
          </p:cNvPr>
          <p:cNvSpPr/>
          <p:nvPr userDrawn="1"/>
        </p:nvSpPr>
        <p:spPr>
          <a:xfrm>
            <a:off x="248478" y="0"/>
            <a:ext cx="11943521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B63AAD1-2908-6547-8526-E0B2858821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0" y="510295"/>
            <a:ext cx="9959137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B1A3114-7AEE-4E45-977F-C038964ADE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1" y="1563843"/>
            <a:ext cx="9959137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85CBF9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496BD11-5883-8041-9D86-152A52BB75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2201" y="2256183"/>
            <a:ext cx="9959138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Cras vel </a:t>
            </a:r>
            <a:r>
              <a:rPr lang="en-US" dirty="0" err="1"/>
              <a:t>tellus</a:t>
            </a:r>
            <a:r>
              <a:rPr lang="en-US" dirty="0"/>
              <a:t> ex. Sed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non cursus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44768196-3B2A-474B-8166-BC7B1151C2A5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B58664-0724-11B7-8907-6B3060417D7F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76767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6323C8-CDD1-114A-A6CF-7B82EFB0F53D}"/>
              </a:ext>
            </a:extLst>
          </p:cNvPr>
          <p:cNvSpPr/>
          <p:nvPr userDrawn="1"/>
        </p:nvSpPr>
        <p:spPr>
          <a:xfrm>
            <a:off x="248478" y="0"/>
            <a:ext cx="11943521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1D5E6D8-68E6-F84E-AD5B-B636A4DB93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510295"/>
            <a:ext cx="5899226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49EF2B1-7256-B346-A7DE-C99D304109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2" y="1563843"/>
            <a:ext cx="5899226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85CBF9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0AD604A-1899-C447-ACB4-6A671F6491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2256183"/>
            <a:ext cx="5899227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Cras vel </a:t>
            </a:r>
            <a:r>
              <a:rPr lang="en-US" dirty="0" err="1"/>
              <a:t>tellus</a:t>
            </a:r>
            <a:r>
              <a:rPr lang="en-US" dirty="0"/>
              <a:t> ex. Sed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non cursus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7334A1C4-5494-824B-AC23-0CE74162D0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78973" y="0"/>
            <a:ext cx="471302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F2A765E1-13F3-5046-A592-205E96EA8262}"/>
              </a:ext>
            </a:extLst>
          </p:cNvPr>
          <p:cNvSpPr txBox="1">
            <a:spLocks/>
          </p:cNvSpPr>
          <p:nvPr userDrawn="1"/>
        </p:nvSpPr>
        <p:spPr>
          <a:xfrm>
            <a:off x="6582805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7A7A23-CEBF-1476-2AE3-9A61D5D8CE3D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749300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2 DARK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593AAA6-2441-6641-8FED-64113CC5AC28}"/>
              </a:ext>
            </a:extLst>
          </p:cNvPr>
          <p:cNvSpPr/>
          <p:nvPr userDrawn="1"/>
        </p:nvSpPr>
        <p:spPr>
          <a:xfrm>
            <a:off x="1" y="0"/>
            <a:ext cx="5715000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3D5D8A7-AB1D-EF42-B091-1A0948A2EFCA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20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76A4104-7F96-6840-B042-FEB770E070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2093440"/>
            <a:ext cx="3974892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86263582-0C93-B444-9E1F-91B5325F7B5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63477" y="0"/>
            <a:ext cx="622852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444ADFBF-16DF-BD4C-A55A-274F7FDA45E7}"/>
              </a:ext>
            </a:extLst>
          </p:cNvPr>
          <p:cNvSpPr txBox="1">
            <a:spLocks/>
          </p:cNvSpPr>
          <p:nvPr userDrawn="1"/>
        </p:nvSpPr>
        <p:spPr>
          <a:xfrm>
            <a:off x="4658467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CBC6FE5-04CD-8441-B1AA-27B889CB2D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3211529"/>
            <a:ext cx="3974893" cy="245229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ECC121-8627-D49A-7E84-50C9C68B0E95}"/>
              </a:ext>
            </a:extLst>
          </p:cNvPr>
          <p:cNvSpPr/>
          <p:nvPr userDrawn="1"/>
        </p:nvSpPr>
        <p:spPr>
          <a:xfrm>
            <a:off x="571500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1205871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3DA14CF-B21D-F546-AA16-B23E70970A54}"/>
              </a:ext>
            </a:extLst>
          </p:cNvPr>
          <p:cNvSpPr/>
          <p:nvPr userDrawn="1"/>
        </p:nvSpPr>
        <p:spPr>
          <a:xfrm>
            <a:off x="0" y="0"/>
            <a:ext cx="6172247" cy="6858000"/>
          </a:xfrm>
          <a:prstGeom prst="rect">
            <a:avLst/>
          </a:prstGeom>
          <a:solidFill>
            <a:srgbClr val="F2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1E2651D-049E-1644-A8A1-84C9763BBA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47311" y="2093440"/>
            <a:ext cx="3974892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0AB00C6-DC55-424E-AA2B-DA0FF5C868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7310" y="3211529"/>
            <a:ext cx="3974893" cy="245229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rgbClr val="00263A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334543FF-1550-1A49-BB94-CF1E89EA3CB1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C3A9BC-2E5C-974F-87AB-7266F15B289D}"/>
              </a:ext>
            </a:extLst>
          </p:cNvPr>
          <p:cNvSpPr/>
          <p:nvPr userDrawn="1"/>
        </p:nvSpPr>
        <p:spPr>
          <a:xfrm>
            <a:off x="6172247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964061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A77853-5DF7-E24D-ABD8-66DD178A44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7D525C-8BBA-F247-AA11-AA101339C356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19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B4BDEDC-491F-1846-9FEF-44453BCB20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8478" y="617002"/>
            <a:ext cx="11943521" cy="914400"/>
          </a:xfrm>
          <a:prstGeom prst="rect">
            <a:avLst/>
          </a:prstGeom>
        </p:spPr>
        <p:txBody>
          <a:bodyPr anchor="b"/>
          <a:lstStyle>
            <a:lvl1pPr marL="0" indent="0" algn="ctr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A332EC9-FF9B-7548-9B8F-61BEE0A01E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4010" y="4302104"/>
            <a:ext cx="3217577" cy="15366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Update Icons As Needed.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9893FBA-6CAE-4F4C-8662-9E88A0C955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22831" y="4302104"/>
            <a:ext cx="3217577" cy="15366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Update Icons As Needed.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5F8BDD1-05B9-9F4D-B7F5-5887640309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421" y="4302104"/>
            <a:ext cx="3217577" cy="15366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Update Icons As Needed.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E16A54-8B26-562B-F4CE-EFA38C3D2F5C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2291492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A77853-5DF7-E24D-ABD8-66DD178A44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7D525C-8BBA-F247-AA11-AA101339C356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19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745CFA6-0AE7-A846-92E4-06559FF51D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1007252"/>
            <a:ext cx="4492616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AE8EC7F-4DF0-2045-B52C-C6AFC00301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2" y="2060800"/>
            <a:ext cx="4492615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0072CE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345692D-602B-A94D-A86D-507CB10445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2753140"/>
            <a:ext cx="4492617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rgbClr val="00263A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A1410B-E5E3-7B46-9FDC-A759A513030D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675263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1A94A5-2BD2-E7AC-5FFC-4F40E5A779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0C02146-C635-CF4B-9274-67624C6807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09703" y="220155"/>
            <a:ext cx="1754119" cy="378198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497B82E-3D79-5340-9BB0-5A74D1BB410A}"/>
              </a:ext>
            </a:extLst>
          </p:cNvPr>
          <p:cNvSpPr txBox="1">
            <a:spLocks/>
          </p:cNvSpPr>
          <p:nvPr userDrawn="1"/>
        </p:nvSpPr>
        <p:spPr>
          <a:xfrm>
            <a:off x="2477291" y="3095871"/>
            <a:ext cx="7239993" cy="666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400" b="1" i="0" spc="20" dirty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00255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83FBE2-7FD5-7FC9-0F2B-FAD2293F8EC8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3142A4-289C-75ED-83B2-29664EFC31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1998" cy="685799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0C02146-C635-CF4B-9274-67624C6807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010295" y="6243268"/>
            <a:ext cx="1754119" cy="378198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497B82E-3D79-5340-9BB0-5A74D1BB410A}"/>
              </a:ext>
            </a:extLst>
          </p:cNvPr>
          <p:cNvSpPr txBox="1">
            <a:spLocks/>
          </p:cNvSpPr>
          <p:nvPr userDrawn="1"/>
        </p:nvSpPr>
        <p:spPr>
          <a:xfrm>
            <a:off x="2242921" y="3895165"/>
            <a:ext cx="4050303" cy="666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6600" b="1" i="0" spc="20" dirty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Q</a:t>
            </a:r>
            <a:r>
              <a:rPr lang="en-US" sz="6600" b="1" i="0" spc="20" dirty="0">
                <a:solidFill>
                  <a:srgbClr val="85CBF9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&amp;</a:t>
            </a:r>
            <a:r>
              <a:rPr lang="en-US" sz="6600" b="1" i="0" spc="20" dirty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460632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18BD70-B2A2-864F-9E71-B9C0B176AE3C}"/>
              </a:ext>
            </a:extLst>
          </p:cNvPr>
          <p:cNvSpPr/>
          <p:nvPr userDrawn="1"/>
        </p:nvSpPr>
        <p:spPr>
          <a:xfrm>
            <a:off x="5118652" y="0"/>
            <a:ext cx="7093225" cy="6858000"/>
          </a:xfrm>
          <a:prstGeom prst="rect">
            <a:avLst/>
          </a:prstGeom>
          <a:solidFill>
            <a:srgbClr val="DDE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6B0A98-AA7F-E144-B2E7-6DDA04D8511C}"/>
              </a:ext>
            </a:extLst>
          </p:cNvPr>
          <p:cNvSpPr/>
          <p:nvPr userDrawn="1"/>
        </p:nvSpPr>
        <p:spPr>
          <a:xfrm>
            <a:off x="0" y="1"/>
            <a:ext cx="5118652" cy="6857999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5941547-2B5E-164F-ABF4-CC9EC2940809}"/>
              </a:ext>
            </a:extLst>
          </p:cNvPr>
          <p:cNvSpPr txBox="1">
            <a:spLocks/>
          </p:cNvSpPr>
          <p:nvPr userDrawn="1"/>
        </p:nvSpPr>
        <p:spPr>
          <a:xfrm>
            <a:off x="1009198" y="2943281"/>
            <a:ext cx="2533124" cy="971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4000" b="1" i="0" spc="20" dirty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Agenda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24CEAC8-E0C6-6B47-A612-086940906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55365" y="935038"/>
            <a:ext cx="6536635" cy="5197475"/>
          </a:xfrm>
          <a:prstGeom prst="rect">
            <a:avLst/>
          </a:prstGeom>
        </p:spPr>
        <p:txBody>
          <a:bodyPr anchor="ctr"/>
          <a:lstStyle>
            <a:lvl1pPr marL="457200" indent="-457200">
              <a:lnSpc>
                <a:spcPct val="150000"/>
              </a:lnSpc>
              <a:buFont typeface="+mj-lt"/>
              <a:buAutoNum type="arabicPeriod"/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Item 1</a:t>
            </a:r>
          </a:p>
          <a:p>
            <a:pPr lvl="0"/>
            <a:r>
              <a:rPr lang="en-US" dirty="0"/>
              <a:t>Item 2</a:t>
            </a:r>
          </a:p>
          <a:p>
            <a:pPr lvl="0"/>
            <a:r>
              <a:rPr lang="en-US" dirty="0"/>
              <a:t>Item 3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B0FF4422-86A9-3346-82A9-EE5A6CCD8236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84621B-958E-68F0-46E8-F78CAAFF1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5655" y="-1"/>
            <a:ext cx="152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01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3E411E-3E5B-194B-9666-97429BADBB6A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7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FA33F-48F4-4743-8108-614BCCFD19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4714" y="2388790"/>
            <a:ext cx="54368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1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0E85B8C-0D1B-A24D-A84A-5B340A3D81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4715" y="3442338"/>
            <a:ext cx="54368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BBB54C-F50E-1C44-A277-17EC58050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96350" y="13338"/>
            <a:ext cx="32956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AE9CF-7C82-AA43-B8D7-5087D5310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422" y="6145695"/>
            <a:ext cx="533952" cy="5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9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3E411E-3E5B-194B-9666-97429BADBB6A}"/>
              </a:ext>
            </a:extLst>
          </p:cNvPr>
          <p:cNvSpPr/>
          <p:nvPr userDrawn="1"/>
        </p:nvSpPr>
        <p:spPr>
          <a:xfrm>
            <a:off x="0" y="0"/>
            <a:ext cx="12192000" cy="6871338"/>
          </a:xfrm>
          <a:prstGeom prst="rect">
            <a:avLst/>
          </a:prstGeom>
          <a:solidFill>
            <a:srgbClr val="753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53BBD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FA33F-48F4-4743-8108-614BCCFD19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4714" y="2388790"/>
            <a:ext cx="54368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2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0E85B8C-0D1B-A24D-A84A-5B340A3D81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4715" y="3442338"/>
            <a:ext cx="54368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BBB54C-F50E-1C44-A277-17EC58050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96350" y="13338"/>
            <a:ext cx="32956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AE9CF-7C82-AA43-B8D7-5087D5310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422" y="6145695"/>
            <a:ext cx="533952" cy="5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07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3E411E-3E5B-194B-9666-97429BADBB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53BBD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FA33F-48F4-4743-8108-614BCCFD19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4714" y="2388790"/>
            <a:ext cx="54368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3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0E85B8C-0D1B-A24D-A84A-5B340A3D81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4715" y="3442338"/>
            <a:ext cx="54368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BBB54C-F50E-1C44-A277-17EC58050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96350" y="13338"/>
            <a:ext cx="32956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AE9CF-7C82-AA43-B8D7-5087D5310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422" y="6145695"/>
            <a:ext cx="533952" cy="5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2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A7F0963-32F7-7644-8381-63718DAD9C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53BBD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976CF0-DA6D-E692-B1A8-0BEAC84009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B2FBD51-6EAB-D249-B4EA-6B88C502E3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11818" y="3340100"/>
            <a:ext cx="36080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 SemiBold" panose="020B0602020204020203" pitchFamily="34" charset="0"/>
                <a:cs typeface="Objektiv Mk2 SemiBold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4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2770889-B1C5-2B4F-A297-B6633156A6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1819" y="4393648"/>
            <a:ext cx="36080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85CBF9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1FD39F-2181-9041-AF80-15C7C686717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909" y="756203"/>
            <a:ext cx="5257787" cy="47798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713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05E49E-A279-7D4F-BFBD-C8680CF57D0D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B63AAD1-2908-6547-8526-E0B2858821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0" y="510295"/>
            <a:ext cx="9959137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B1A3114-7AEE-4E45-977F-C038964ADE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1" y="1563843"/>
            <a:ext cx="9959137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0072CE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4D8B1E5-499E-E549-911E-192E2FDA90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2201" y="2256183"/>
            <a:ext cx="9959138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Cras vel </a:t>
            </a:r>
            <a:r>
              <a:rPr lang="en-US" dirty="0" err="1"/>
              <a:t>tellus</a:t>
            </a:r>
            <a:r>
              <a:rPr lang="en-US" dirty="0"/>
              <a:t> ex. Sed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non cursus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7798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765F718-717A-5440-A6C0-1DC3A3CE9E1D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737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776" r:id="rId2"/>
    <p:sldLayoutId id="2147483785" r:id="rId3"/>
    <p:sldLayoutId id="2147483784" r:id="rId4"/>
    <p:sldLayoutId id="2147483684" r:id="rId5"/>
    <p:sldLayoutId id="2147483782" r:id="rId6"/>
    <p:sldLayoutId id="2147483783" r:id="rId7"/>
    <p:sldLayoutId id="2147483768" r:id="rId8"/>
    <p:sldLayoutId id="2147483769" r:id="rId9"/>
    <p:sldLayoutId id="2147483770" r:id="rId10"/>
    <p:sldLayoutId id="2147483771" r:id="rId11"/>
    <p:sldLayoutId id="2147483773" r:id="rId12"/>
    <p:sldLayoutId id="2147483774" r:id="rId13"/>
    <p:sldLayoutId id="2147483775" r:id="rId14"/>
    <p:sldLayoutId id="2147483778" r:id="rId15"/>
    <p:sldLayoutId id="2147483777" r:id="rId16"/>
    <p:sldLayoutId id="2147483779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6DEF00-71A6-4D06-58C8-D56E588100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7469" y="1778271"/>
            <a:ext cx="7952232" cy="1410889"/>
          </a:xfrm>
        </p:spPr>
        <p:txBody>
          <a:bodyPr/>
          <a:lstStyle/>
          <a:p>
            <a:r>
              <a:rPr lang="en-US" dirty="0"/>
              <a:t>Expert Content</a:t>
            </a:r>
          </a:p>
          <a:p>
            <a:r>
              <a:rPr lang="en-US" dirty="0"/>
              <a:t>Strategy Guide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0C212-2C65-3120-0FAF-E4A28B00A7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7469" y="3397881"/>
            <a:ext cx="7952232" cy="914400"/>
          </a:xfrm>
        </p:spPr>
        <p:txBody>
          <a:bodyPr/>
          <a:lstStyle/>
          <a:p>
            <a:r>
              <a:rPr lang="en-US" sz="3200" b="0" i="1" dirty="0"/>
              <a:t>Bank/CU: Checking Cross-Sell</a:t>
            </a:r>
          </a:p>
          <a:p>
            <a:r>
              <a:rPr lang="en-US" sz="3200" b="0" i="1" dirty="0"/>
              <a:t>July 2025</a:t>
            </a:r>
          </a:p>
        </p:txBody>
      </p:sp>
    </p:spTree>
    <p:extLst>
      <p:ext uri="{BB962C8B-B14F-4D97-AF65-F5344CB8AC3E}">
        <p14:creationId xmlns:p14="http://schemas.microsoft.com/office/powerpoint/2010/main" val="2502691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5EAB8-259F-9486-7E88-3E5064554E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16432" y="1563843"/>
            <a:ext cx="9959137" cy="443861"/>
          </a:xfrm>
        </p:spPr>
        <p:txBody>
          <a:bodyPr/>
          <a:lstStyle/>
          <a:p>
            <a:r>
              <a:rPr lang="en-US" dirty="0"/>
              <a:t>Communication types: Email and SMS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C2D384-CBE4-5336-E128-D8E3A28CB4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6431" y="2350898"/>
            <a:ext cx="9959138" cy="369735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kern="1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Leverage this journey to educate contacts on the benefits of checking accounts in combination with their savings account. New savings account holders are onboarded when the account is created, cross-referencing to check for a checking account in their name, and educating on benefits of checking accounts if they don't have one already. Contacts on a bank onboarding journey/new customer journey will be delayed by 90 days to avoid crossover.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kern="1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kern="1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i="1" kern="1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*All communications should be reviewed prior to initiating the journey.</a:t>
            </a:r>
            <a:endParaRPr lang="en-US" sz="2400" i="1" dirty="0">
              <a:solidFill>
                <a:srgbClr val="002060"/>
              </a:solidFill>
            </a:endParaRPr>
          </a:p>
        </p:txBody>
      </p:sp>
      <p:pic>
        <p:nvPicPr>
          <p:cNvPr id="5" name="Picture 4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0034EE2F-F8B0-BB04-3919-B98670840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CF2578B7-A0D3-C354-E31D-B896EDE0FC27}"/>
              </a:ext>
            </a:extLst>
          </p:cNvPr>
          <p:cNvSpPr txBox="1">
            <a:spLocks/>
          </p:cNvSpPr>
          <p:nvPr/>
        </p:nvSpPr>
        <p:spPr>
          <a:xfrm>
            <a:off x="445426" y="128330"/>
            <a:ext cx="9959137" cy="57419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1" i="0" kern="1200">
                <a:solidFill>
                  <a:srgbClr val="00263A"/>
                </a:solidFill>
                <a:latin typeface="Objektiv Mk2" panose="020B0602020204020203" pitchFamily="34" charset="0"/>
                <a:ea typeface="+mn-ea"/>
                <a:cs typeface="Objektiv Mk2" panose="020B060202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Bank/CU: Checking Cross-Sell</a:t>
            </a:r>
          </a:p>
        </p:txBody>
      </p:sp>
    </p:spTree>
    <p:extLst>
      <p:ext uri="{BB962C8B-B14F-4D97-AF65-F5344CB8AC3E}">
        <p14:creationId xmlns:p14="http://schemas.microsoft.com/office/powerpoint/2010/main" val="3792878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2DB3A478-CF8E-5ABD-4CE4-FA8C66945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5B068DA-8B89-4B72-2A91-CDA33799ADA4}"/>
              </a:ext>
            </a:extLst>
          </p:cNvPr>
          <p:cNvSpPr txBox="1">
            <a:spLocks/>
          </p:cNvSpPr>
          <p:nvPr/>
        </p:nvSpPr>
        <p:spPr>
          <a:xfrm>
            <a:off x="445426" y="128330"/>
            <a:ext cx="9959137" cy="57419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1" i="0" kern="1200">
                <a:solidFill>
                  <a:srgbClr val="00263A"/>
                </a:solidFill>
                <a:latin typeface="Objektiv Mk2" panose="020B0602020204020203" pitchFamily="34" charset="0"/>
                <a:ea typeface="+mn-ea"/>
                <a:cs typeface="Objektiv Mk2" panose="020B060202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Bank/CU: Checking Cross-Sell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269127D-588E-8B4E-74F4-C23E7066CA71}"/>
              </a:ext>
            </a:extLst>
          </p:cNvPr>
          <p:cNvSpPr txBox="1">
            <a:spLocks/>
          </p:cNvSpPr>
          <p:nvPr/>
        </p:nvSpPr>
        <p:spPr>
          <a:xfrm>
            <a:off x="526453" y="5241785"/>
            <a:ext cx="10705851" cy="13592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lang="en-US" sz="18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8680">
              <a:lnSpc>
                <a:spcPct val="100000"/>
              </a:lnSpc>
              <a:spcBef>
                <a:spcPts val="0"/>
              </a:spcBef>
            </a:pPr>
            <a:r>
              <a:rPr lang="en-US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Journey Map Notes:</a:t>
            </a:r>
          </a:p>
          <a:p>
            <a:pPr marL="285750" indent="-285750" defTabSz="86868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Keep emails that work for your organization, edit to meet your organization’s tone, swap with custom, or add these emails to your existing campaigns.</a:t>
            </a:r>
          </a:p>
          <a:p>
            <a:pPr marL="285750" indent="-285750" defTabSz="86868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Adjust onramp trigger and condition components with organization specific inline conditions such as product date and value conditions.</a:t>
            </a:r>
            <a:endParaRPr lang="en-US" kern="1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4" descr="A diagram of a company&#10;&#10;AI-generated content may be incorrect.">
            <a:extLst>
              <a:ext uri="{FF2B5EF4-FFF2-40B4-BE49-F238E27FC236}">
                <a16:creationId xmlns:a16="http://schemas.microsoft.com/office/drawing/2014/main" id="{38544AE3-BA01-33D3-B5BE-E1016DB488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1" b="40835"/>
          <a:stretch/>
        </p:blipFill>
        <p:spPr>
          <a:xfrm>
            <a:off x="545785" y="842643"/>
            <a:ext cx="11203461" cy="347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47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2FD764-2FD9-2CAD-F937-789B1D347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7731173B-0F3F-B450-6ABC-986D14A6D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ECE9E513-8F33-5367-178B-BFD43A9E0699}"/>
              </a:ext>
            </a:extLst>
          </p:cNvPr>
          <p:cNvSpPr txBox="1">
            <a:spLocks/>
          </p:cNvSpPr>
          <p:nvPr/>
        </p:nvSpPr>
        <p:spPr>
          <a:xfrm>
            <a:off x="445426" y="128330"/>
            <a:ext cx="9959137" cy="57419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1" i="0" kern="1200">
                <a:solidFill>
                  <a:srgbClr val="00263A"/>
                </a:solidFill>
                <a:latin typeface="Objektiv Mk2" panose="020B0602020204020203" pitchFamily="34" charset="0"/>
                <a:ea typeface="+mn-ea"/>
                <a:cs typeface="Objektiv Mk2" panose="020B060202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Bank/CU: Checking Cross-Sell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DB4E214-D29D-FE19-BDB3-9E8221127890}"/>
              </a:ext>
            </a:extLst>
          </p:cNvPr>
          <p:cNvSpPr txBox="1">
            <a:spLocks/>
          </p:cNvSpPr>
          <p:nvPr/>
        </p:nvSpPr>
        <p:spPr>
          <a:xfrm>
            <a:off x="526453" y="5241785"/>
            <a:ext cx="10705851" cy="13592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lang="en-US" sz="18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8680">
              <a:lnSpc>
                <a:spcPct val="100000"/>
              </a:lnSpc>
              <a:spcBef>
                <a:spcPts val="0"/>
              </a:spcBef>
            </a:pPr>
            <a:r>
              <a:rPr lang="en-US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Journey Map Notes:</a:t>
            </a:r>
          </a:p>
          <a:p>
            <a:pPr marL="285750" indent="-285750" defTabSz="86868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Adjust offramp trigger components with organization specific inline conditions such as product date and value conditions.</a:t>
            </a:r>
          </a:p>
          <a:p>
            <a:pPr marL="285750" indent="-285750" defTabSz="86868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kern="100" dirty="0">
                <a:solidFill>
                  <a:srgbClr val="002060"/>
                </a:solidFill>
                <a:cs typeface="Times New Roman" panose="02020603050405020304" pitchFamily="18" charset="0"/>
              </a:rPr>
              <a:t>Review “Welcome/Thank you!” email to determine if there is cross-over with existing Checking Onboarding campaign. If so, remove or edit the email to align with comprehensive customer experience.</a:t>
            </a:r>
          </a:p>
        </p:txBody>
      </p:sp>
      <p:pic>
        <p:nvPicPr>
          <p:cNvPr id="8" name="Picture 7" descr="A diagram of a company&#10;&#10;AI-generated content may be incorrect.">
            <a:extLst>
              <a:ext uri="{FF2B5EF4-FFF2-40B4-BE49-F238E27FC236}">
                <a16:creationId xmlns:a16="http://schemas.microsoft.com/office/drawing/2014/main" id="{368AB3BA-2167-FFF5-AF74-9E571DF2DD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9651" r="12711" b="1879"/>
          <a:stretch/>
        </p:blipFill>
        <p:spPr>
          <a:xfrm>
            <a:off x="545785" y="842642"/>
            <a:ext cx="11203104" cy="258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14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5CAB4D-8CE1-1967-B4C5-BC4403435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CAA63BE2-5882-6998-5888-CFBD35FD6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9528310-A192-8AA4-6388-4348F2E554C9}"/>
              </a:ext>
            </a:extLst>
          </p:cNvPr>
          <p:cNvSpPr txBox="1">
            <a:spLocks/>
          </p:cNvSpPr>
          <p:nvPr/>
        </p:nvSpPr>
        <p:spPr>
          <a:xfrm>
            <a:off x="445426" y="128330"/>
            <a:ext cx="9959137" cy="57419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1" i="0" kern="1200">
                <a:solidFill>
                  <a:srgbClr val="00263A"/>
                </a:solidFill>
                <a:latin typeface="Objektiv Mk2" panose="020B0602020204020203" pitchFamily="34" charset="0"/>
                <a:ea typeface="+mn-ea"/>
                <a:cs typeface="Objektiv Mk2" panose="020B060202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Bank/CU: Checking Cross-Sell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4B94DA2-662A-564E-1984-7A66B2B30249}"/>
              </a:ext>
            </a:extLst>
          </p:cNvPr>
          <p:cNvSpPr txBox="1">
            <a:spLocks/>
          </p:cNvSpPr>
          <p:nvPr/>
        </p:nvSpPr>
        <p:spPr>
          <a:xfrm>
            <a:off x="4438649" y="910764"/>
            <a:ext cx="7530410" cy="6703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lang="en-US" sz="18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8680">
              <a:lnSpc>
                <a:spcPct val="100000"/>
              </a:lnSpc>
              <a:spcBef>
                <a:spcPts val="0"/>
              </a:spcBef>
            </a:pPr>
            <a:r>
              <a:rPr lang="en-US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Email Subject Line: </a:t>
            </a:r>
            <a:r>
              <a:rPr lang="en-US" kern="100" dirty="0">
                <a:solidFill>
                  <a:srgbClr val="002060"/>
                </a:solidFill>
                <a:cs typeface="Times New Roman" panose="02020603050405020304" pitchFamily="18" charset="0"/>
              </a:rPr>
              <a:t>Checking Cross-Sell - Streamline with Checking</a:t>
            </a:r>
          </a:p>
        </p:txBody>
      </p:sp>
      <p:pic>
        <p:nvPicPr>
          <p:cNvPr id="5" name="Picture 4" descr="A hand holding a piece of puzzle&#10;&#10;AI-generated content may be incorrect.">
            <a:extLst>
              <a:ext uri="{FF2B5EF4-FFF2-40B4-BE49-F238E27FC236}">
                <a16:creationId xmlns:a16="http://schemas.microsoft.com/office/drawing/2014/main" id="{28E099EA-2625-940D-0B04-C8D1F51103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61"/>
          <a:stretch/>
        </p:blipFill>
        <p:spPr>
          <a:xfrm>
            <a:off x="613318" y="910764"/>
            <a:ext cx="3368132" cy="5719474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13D10E-F858-A0C7-C80E-2F3B079C2314}"/>
              </a:ext>
            </a:extLst>
          </p:cNvPr>
          <p:cNvSpPr txBox="1"/>
          <p:nvPr/>
        </p:nvSpPr>
        <p:spPr>
          <a:xfrm>
            <a:off x="4438649" y="1314450"/>
            <a:ext cx="753041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2060"/>
                </a:solidFill>
              </a:rPr>
              <a:t>Dear {{</a:t>
            </a:r>
            <a:r>
              <a:rPr lang="en-US" sz="1000" dirty="0" err="1">
                <a:solidFill>
                  <a:srgbClr val="002060"/>
                </a:solidFill>
              </a:rPr>
              <a:t>recipient.f_name</a:t>
            </a:r>
            <a:r>
              <a:rPr lang="en-US" sz="1000" dirty="0">
                <a:solidFill>
                  <a:srgbClr val="002060"/>
                </a:solidFill>
              </a:rPr>
              <a:t>}},</a:t>
            </a:r>
          </a:p>
          <a:p>
            <a:endParaRPr lang="en-US" sz="1000" dirty="0">
              <a:solidFill>
                <a:srgbClr val="002060"/>
              </a:solidFill>
            </a:endParaRPr>
          </a:p>
          <a:p>
            <a:r>
              <a:rPr lang="en-US" sz="1000" dirty="0">
                <a:solidFill>
                  <a:srgbClr val="002060"/>
                </a:solidFill>
              </a:rPr>
              <a:t>You're doing a great job building your savings here at {{</a:t>
            </a:r>
            <a:r>
              <a:rPr lang="en-US" sz="1000" dirty="0" err="1">
                <a:solidFill>
                  <a:srgbClr val="002060"/>
                </a:solidFill>
              </a:rPr>
              <a:t>sender.company</a:t>
            </a:r>
            <a:r>
              <a:rPr lang="en-US" sz="1000" dirty="0">
                <a:solidFill>
                  <a:srgbClr val="002060"/>
                </a:solidFill>
              </a:rPr>
              <a:t>}}. However, it looks like you're managing your daily finances elsewhere as you don't have a checking account with us.</a:t>
            </a:r>
          </a:p>
          <a:p>
            <a:endParaRPr lang="en-US" sz="1000" dirty="0">
              <a:solidFill>
                <a:srgbClr val="002060"/>
              </a:solidFill>
            </a:endParaRPr>
          </a:p>
          <a:p>
            <a:r>
              <a:rPr lang="en-US" sz="1000" dirty="0">
                <a:solidFill>
                  <a:srgbClr val="002060"/>
                </a:solidFill>
              </a:rPr>
              <a:t>This means you're missing out on the benefits of having both accounts in one place. When you combine your savings and checking accounts under one roof, you'll enjoy: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2060"/>
                </a:solidFill>
              </a:rPr>
              <a:t>A unified account overview – know just how much you have available 24/7.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2060"/>
                </a:solidFill>
              </a:rPr>
              <a:t>Instant transfers between accounts – no waiting for days.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2060"/>
                </a:solidFill>
              </a:rPr>
              <a:t>Manage your funds your way by setting up automatic transfers.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2060"/>
                </a:solidFill>
              </a:rPr>
              <a:t>Mobile access with advanced features (check out our mobile app)</a:t>
            </a:r>
          </a:p>
          <a:p>
            <a:endParaRPr lang="en-US" sz="1000" dirty="0">
              <a:solidFill>
                <a:srgbClr val="002060"/>
              </a:solidFill>
            </a:endParaRPr>
          </a:p>
          <a:p>
            <a:r>
              <a:rPr lang="en-US" sz="1000" b="1" dirty="0">
                <a:solidFill>
                  <a:srgbClr val="002060"/>
                </a:solidFill>
              </a:rPr>
              <a:t>Ready to simplify your finances?</a:t>
            </a:r>
          </a:p>
          <a:p>
            <a:r>
              <a:rPr lang="en-US" sz="1000" dirty="0">
                <a:solidFill>
                  <a:srgbClr val="002060"/>
                </a:solidFill>
              </a:rPr>
              <a:t>Opening a checking account is simple and will only take 10-15 minutes. Give us a call at {{</a:t>
            </a:r>
            <a:r>
              <a:rPr lang="en-US" sz="1000" dirty="0" err="1">
                <a:solidFill>
                  <a:srgbClr val="002060"/>
                </a:solidFill>
              </a:rPr>
              <a:t>sender.phone_office</a:t>
            </a:r>
            <a:r>
              <a:rPr lang="en-US" sz="1000" dirty="0">
                <a:solidFill>
                  <a:srgbClr val="002060"/>
                </a:solidFill>
              </a:rPr>
              <a:t>}}, stop by in person, or apply online at your convenience.</a:t>
            </a:r>
          </a:p>
          <a:p>
            <a:endParaRPr lang="en-US" sz="1000" dirty="0">
              <a:solidFill>
                <a:srgbClr val="002060"/>
              </a:solidFill>
            </a:endParaRPr>
          </a:p>
          <a:p>
            <a:r>
              <a:rPr lang="en-US" sz="1000" dirty="0">
                <a:solidFill>
                  <a:srgbClr val="002060"/>
                </a:solidFill>
              </a:rPr>
              <a:t>Best regards,</a:t>
            </a:r>
          </a:p>
          <a:p>
            <a:endParaRPr lang="en-US" sz="1000" dirty="0">
              <a:solidFill>
                <a:srgbClr val="002060"/>
              </a:solidFill>
            </a:endParaRPr>
          </a:p>
          <a:p>
            <a:r>
              <a:rPr lang="en-US" sz="1000" dirty="0">
                <a:solidFill>
                  <a:srgbClr val="002060"/>
                </a:solidFill>
              </a:rPr>
              <a:t>{{</a:t>
            </a:r>
            <a:r>
              <a:rPr lang="en-US" sz="1000" dirty="0" err="1">
                <a:solidFill>
                  <a:srgbClr val="002060"/>
                </a:solidFill>
              </a:rPr>
              <a:t>sender.f_name</a:t>
            </a:r>
            <a:r>
              <a:rPr lang="en-US" sz="1000" dirty="0">
                <a:solidFill>
                  <a:srgbClr val="002060"/>
                </a:solidFill>
              </a:rPr>
              <a:t>}} {{</a:t>
            </a:r>
            <a:r>
              <a:rPr lang="en-US" sz="1000" dirty="0" err="1">
                <a:solidFill>
                  <a:srgbClr val="002060"/>
                </a:solidFill>
              </a:rPr>
              <a:t>sender.l_name</a:t>
            </a:r>
            <a:r>
              <a:rPr lang="en-US" sz="1000" dirty="0">
                <a:solidFill>
                  <a:srgbClr val="002060"/>
                </a:solidFill>
              </a:rPr>
              <a:t>}}</a:t>
            </a:r>
          </a:p>
          <a:p>
            <a:r>
              <a:rPr lang="en-US" sz="1000" dirty="0">
                <a:solidFill>
                  <a:srgbClr val="002060"/>
                </a:solidFill>
              </a:rPr>
              <a:t>{{</a:t>
            </a:r>
            <a:r>
              <a:rPr lang="en-US" sz="1000" dirty="0" err="1">
                <a:solidFill>
                  <a:srgbClr val="002060"/>
                </a:solidFill>
              </a:rPr>
              <a:t>sender.company</a:t>
            </a:r>
            <a:r>
              <a:rPr lang="en-US" sz="1000" dirty="0">
                <a:solidFill>
                  <a:srgbClr val="002060"/>
                </a:solidFill>
              </a:rPr>
              <a:t>}}</a:t>
            </a:r>
          </a:p>
        </p:txBody>
      </p:sp>
    </p:spTree>
    <p:extLst>
      <p:ext uri="{BB962C8B-B14F-4D97-AF65-F5344CB8AC3E}">
        <p14:creationId xmlns:p14="http://schemas.microsoft.com/office/powerpoint/2010/main" val="3975006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2CF944-50ED-2877-B83F-C614D4ABF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2503C388-0AE0-CF4B-EC07-F3881D1BC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54B5301-2287-8912-89AD-C2F0EB223158}"/>
              </a:ext>
            </a:extLst>
          </p:cNvPr>
          <p:cNvSpPr txBox="1">
            <a:spLocks/>
          </p:cNvSpPr>
          <p:nvPr/>
        </p:nvSpPr>
        <p:spPr>
          <a:xfrm>
            <a:off x="445426" y="128330"/>
            <a:ext cx="9959137" cy="57419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1" i="0" kern="1200">
                <a:solidFill>
                  <a:srgbClr val="00263A"/>
                </a:solidFill>
                <a:latin typeface="Objektiv Mk2" panose="020B0602020204020203" pitchFamily="34" charset="0"/>
                <a:ea typeface="+mn-ea"/>
                <a:cs typeface="Objektiv Mk2" panose="020B060202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Bank/CU: Checking Cross-Sell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455ABD9-8459-9C85-480C-5ABF0BC92369}"/>
              </a:ext>
            </a:extLst>
          </p:cNvPr>
          <p:cNvSpPr txBox="1">
            <a:spLocks/>
          </p:cNvSpPr>
          <p:nvPr/>
        </p:nvSpPr>
        <p:spPr>
          <a:xfrm>
            <a:off x="4438649" y="910764"/>
            <a:ext cx="7530410" cy="6703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lang="en-US" sz="18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8680">
              <a:lnSpc>
                <a:spcPct val="100000"/>
              </a:lnSpc>
              <a:spcBef>
                <a:spcPts val="0"/>
              </a:spcBef>
            </a:pPr>
            <a:r>
              <a:rPr lang="en-US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Email Subject Line: </a:t>
            </a:r>
            <a:r>
              <a:rPr lang="en-US" kern="100" dirty="0">
                <a:solidFill>
                  <a:srgbClr val="002060"/>
                </a:solidFill>
                <a:cs typeface="Times New Roman" panose="02020603050405020304" pitchFamily="18" charset="0"/>
              </a:rPr>
              <a:t>Checking Cross-Sell - Banking Made Simple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149C35-FEF2-B8F3-B3C9-CE2A79A28AE7}"/>
              </a:ext>
            </a:extLst>
          </p:cNvPr>
          <p:cNvSpPr txBox="1"/>
          <p:nvPr/>
        </p:nvSpPr>
        <p:spPr>
          <a:xfrm>
            <a:off x="4438649" y="1314450"/>
            <a:ext cx="7600951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2060"/>
                </a:solidFill>
              </a:rPr>
              <a:t>Dear {{</a:t>
            </a:r>
            <a:r>
              <a:rPr lang="en-US" sz="1000" dirty="0" err="1">
                <a:solidFill>
                  <a:srgbClr val="002060"/>
                </a:solidFill>
              </a:rPr>
              <a:t>recipient.f_name</a:t>
            </a:r>
            <a:r>
              <a:rPr lang="en-US" sz="1000" dirty="0">
                <a:solidFill>
                  <a:srgbClr val="002060"/>
                </a:solidFill>
              </a:rPr>
              <a:t>}},</a:t>
            </a:r>
          </a:p>
          <a:p>
            <a:endParaRPr lang="en-US" sz="1000" dirty="0">
              <a:solidFill>
                <a:srgbClr val="002060"/>
              </a:solidFill>
            </a:endParaRPr>
          </a:p>
          <a:p>
            <a:r>
              <a:rPr lang="en-US" sz="1000" dirty="0">
                <a:solidFill>
                  <a:srgbClr val="002060"/>
                </a:solidFill>
              </a:rPr>
              <a:t>This is a follow-up to last week's email that introduced you to our checking account product.</a:t>
            </a:r>
          </a:p>
          <a:p>
            <a:endParaRPr lang="en-US" sz="1000" dirty="0">
              <a:solidFill>
                <a:srgbClr val="002060"/>
              </a:solidFill>
            </a:endParaRPr>
          </a:p>
          <a:p>
            <a:r>
              <a:rPr lang="en-US" sz="1000" dirty="0">
                <a:solidFill>
                  <a:srgbClr val="002060"/>
                </a:solidFill>
              </a:rPr>
              <a:t>Since you have a savings account with us, you won't want to miss out on the advantages that come with pairing it with a checking account.</a:t>
            </a:r>
          </a:p>
          <a:p>
            <a:endParaRPr lang="en-US" sz="1000" dirty="0">
              <a:solidFill>
                <a:srgbClr val="002060"/>
              </a:solidFill>
            </a:endParaRPr>
          </a:p>
          <a:p>
            <a:r>
              <a:rPr lang="en-US" sz="1000" b="1" dirty="0">
                <a:solidFill>
                  <a:srgbClr val="002060"/>
                </a:solidFill>
              </a:rPr>
              <a:t>Here's what you'll enjoy:</a:t>
            </a:r>
          </a:p>
          <a:p>
            <a:endParaRPr lang="en-US" sz="1000" b="1" dirty="0">
              <a:solidFill>
                <a:srgbClr val="002060"/>
              </a:solidFill>
            </a:endParaRPr>
          </a:p>
          <a:p>
            <a:r>
              <a:rPr lang="en-US" sz="1000" b="1" dirty="0">
                <a:solidFill>
                  <a:srgbClr val="002060"/>
                </a:solidFill>
              </a:rPr>
              <a:t>Freedom from Overdrafts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2060"/>
                </a:solidFill>
              </a:rPr>
              <a:t>Protection options are linked directly to your savings. No more wondering if a funds transfer from an external account will make it to your checking account in time.</a:t>
            </a:r>
          </a:p>
          <a:p>
            <a:endParaRPr lang="en-US" sz="1000" dirty="0">
              <a:solidFill>
                <a:srgbClr val="002060"/>
              </a:solidFill>
            </a:endParaRPr>
          </a:p>
          <a:p>
            <a:r>
              <a:rPr lang="en-US" sz="1000" b="1" dirty="0">
                <a:solidFill>
                  <a:srgbClr val="002060"/>
                </a:solidFill>
              </a:rPr>
              <a:t>Faster Bill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2060"/>
                </a:solidFill>
              </a:rPr>
              <a:t>Automated bill pay with scheduling options you control.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2060"/>
                </a:solidFill>
              </a:rPr>
              <a:t>Use our mobile app to deposit checks anywhere, anytime.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2060"/>
                </a:solidFill>
              </a:rPr>
              <a:t>Real-time payment confirmations.</a:t>
            </a:r>
          </a:p>
          <a:p>
            <a:endParaRPr lang="en-US" sz="1000" dirty="0">
              <a:solidFill>
                <a:srgbClr val="002060"/>
              </a:solidFill>
            </a:endParaRPr>
          </a:p>
          <a:p>
            <a:r>
              <a:rPr lang="en-US" sz="1000" b="1" dirty="0">
                <a:solidFill>
                  <a:srgbClr val="002060"/>
                </a:solidFill>
              </a:rPr>
              <a:t>Enhanced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2060"/>
                </a:solidFill>
              </a:rPr>
              <a:t>Debit card with nationwide ATM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2060"/>
                </a:solidFill>
              </a:rPr>
              <a:t>Contactless payments and digital wallet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2060"/>
                </a:solidFill>
              </a:rPr>
              <a:t>24/7 online and mobile access (check out our mobile app)</a:t>
            </a:r>
          </a:p>
          <a:p>
            <a:endParaRPr lang="en-US" sz="1000" dirty="0">
              <a:solidFill>
                <a:srgbClr val="002060"/>
              </a:solidFill>
            </a:endParaRPr>
          </a:p>
          <a:p>
            <a:r>
              <a:rPr lang="en-US" sz="1000" b="1" dirty="0">
                <a:solidFill>
                  <a:srgbClr val="002060"/>
                </a:solidFill>
              </a:rPr>
              <a:t>More Budgeting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2060"/>
                </a:solidFill>
              </a:rPr>
              <a:t>Get paid faster with direct deposit.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2060"/>
                </a:solidFill>
              </a:rPr>
              <a:t>Use built-in tools to categorize and track your spending.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2060"/>
                </a:solidFill>
              </a:rPr>
              <a:t>Account alerts can be customized to your preferences.</a:t>
            </a:r>
          </a:p>
          <a:p>
            <a:endParaRPr lang="en-US" sz="1000" dirty="0">
              <a:solidFill>
                <a:srgbClr val="002060"/>
              </a:solidFill>
            </a:endParaRPr>
          </a:p>
          <a:p>
            <a:r>
              <a:rPr lang="en-US" sz="1000" b="1" dirty="0">
                <a:solidFill>
                  <a:srgbClr val="002060"/>
                </a:solidFill>
              </a:rPr>
              <a:t>Let's get your financial solution set up.</a:t>
            </a:r>
          </a:p>
          <a:p>
            <a:r>
              <a:rPr lang="en-US" sz="1000" dirty="0">
                <a:solidFill>
                  <a:srgbClr val="002060"/>
                </a:solidFill>
              </a:rPr>
              <a:t>Opening a checking account is simple and will only take 10-15 minutes. Give us a call, apply online, or stop by for personal assistance.</a:t>
            </a:r>
          </a:p>
          <a:p>
            <a:endParaRPr lang="en-US" sz="1000" dirty="0">
              <a:solidFill>
                <a:srgbClr val="002060"/>
              </a:solidFill>
            </a:endParaRPr>
          </a:p>
          <a:p>
            <a:r>
              <a:rPr lang="en-US" sz="1000" dirty="0">
                <a:solidFill>
                  <a:srgbClr val="002060"/>
                </a:solidFill>
              </a:rPr>
              <a:t>Best regards,</a:t>
            </a:r>
          </a:p>
          <a:p>
            <a:endParaRPr lang="en-US" sz="1000" dirty="0">
              <a:solidFill>
                <a:srgbClr val="002060"/>
              </a:solidFill>
            </a:endParaRPr>
          </a:p>
          <a:p>
            <a:r>
              <a:rPr lang="en-US" sz="1000" dirty="0">
                <a:solidFill>
                  <a:srgbClr val="002060"/>
                </a:solidFill>
              </a:rPr>
              <a:t>{{</a:t>
            </a:r>
            <a:r>
              <a:rPr lang="en-US" sz="1000" dirty="0" err="1">
                <a:solidFill>
                  <a:srgbClr val="002060"/>
                </a:solidFill>
              </a:rPr>
              <a:t>sender.f_name</a:t>
            </a:r>
            <a:r>
              <a:rPr lang="en-US" sz="1000" dirty="0">
                <a:solidFill>
                  <a:srgbClr val="002060"/>
                </a:solidFill>
              </a:rPr>
              <a:t>}} {{</a:t>
            </a:r>
            <a:r>
              <a:rPr lang="en-US" sz="1000" dirty="0" err="1">
                <a:solidFill>
                  <a:srgbClr val="002060"/>
                </a:solidFill>
              </a:rPr>
              <a:t>sender.l_name</a:t>
            </a:r>
            <a:r>
              <a:rPr lang="en-US" sz="1000" dirty="0">
                <a:solidFill>
                  <a:srgbClr val="002060"/>
                </a:solidFill>
              </a:rPr>
              <a:t>}}</a:t>
            </a:r>
          </a:p>
          <a:p>
            <a:r>
              <a:rPr lang="en-US" sz="1000" dirty="0">
                <a:solidFill>
                  <a:srgbClr val="002060"/>
                </a:solidFill>
              </a:rPr>
              <a:t>{{</a:t>
            </a:r>
            <a:r>
              <a:rPr lang="en-US" sz="1000" dirty="0" err="1">
                <a:solidFill>
                  <a:srgbClr val="002060"/>
                </a:solidFill>
              </a:rPr>
              <a:t>sender.company</a:t>
            </a:r>
            <a:r>
              <a:rPr lang="en-US" sz="1000" dirty="0">
                <a:solidFill>
                  <a:srgbClr val="002060"/>
                </a:solidFill>
              </a:rPr>
              <a:t>}}</a:t>
            </a:r>
          </a:p>
        </p:txBody>
      </p:sp>
      <p:pic>
        <p:nvPicPr>
          <p:cNvPr id="12" name="Picture 11" descr="A close-up of a cell phone&#10;&#10;AI-generated content may be incorrect.">
            <a:extLst>
              <a:ext uri="{FF2B5EF4-FFF2-40B4-BE49-F238E27FC236}">
                <a16:creationId xmlns:a16="http://schemas.microsoft.com/office/drawing/2014/main" id="{CD525471-4529-C63C-AD50-F3054CB4B0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91" r="1639"/>
          <a:stretch/>
        </p:blipFill>
        <p:spPr>
          <a:xfrm>
            <a:off x="613318" y="910764"/>
            <a:ext cx="2045494" cy="5719474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53904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B5673A-10BF-5B37-AEA6-3C6E0D1CD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FA449888-5F93-4559-E946-D00CF78BE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7653C825-CAE5-77AC-A43F-F10C848B94CE}"/>
              </a:ext>
            </a:extLst>
          </p:cNvPr>
          <p:cNvSpPr txBox="1">
            <a:spLocks/>
          </p:cNvSpPr>
          <p:nvPr/>
        </p:nvSpPr>
        <p:spPr>
          <a:xfrm>
            <a:off x="445426" y="128330"/>
            <a:ext cx="9959137" cy="57419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1" i="0" kern="1200">
                <a:solidFill>
                  <a:srgbClr val="00263A"/>
                </a:solidFill>
                <a:latin typeface="Objektiv Mk2" panose="020B0602020204020203" pitchFamily="34" charset="0"/>
                <a:ea typeface="+mn-ea"/>
                <a:cs typeface="Objektiv Mk2" panose="020B060202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Bank/CU: Checking Cross-Sell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3452DF94-DF03-637D-E914-36D3B4FD87AE}"/>
              </a:ext>
            </a:extLst>
          </p:cNvPr>
          <p:cNvSpPr txBox="1">
            <a:spLocks/>
          </p:cNvSpPr>
          <p:nvPr/>
        </p:nvSpPr>
        <p:spPr>
          <a:xfrm>
            <a:off x="4438649" y="910764"/>
            <a:ext cx="7530410" cy="4036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lang="en-US" sz="18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8680">
              <a:lnSpc>
                <a:spcPct val="100000"/>
              </a:lnSpc>
              <a:spcBef>
                <a:spcPts val="0"/>
              </a:spcBef>
            </a:pPr>
            <a:r>
              <a:rPr lang="en-US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Email Subject Line: C</a:t>
            </a:r>
            <a:r>
              <a:rPr lang="en-US" kern="100" dirty="0">
                <a:solidFill>
                  <a:srgbClr val="002060"/>
                </a:solidFill>
                <a:cs typeface="Times New Roman" panose="02020603050405020304" pitchFamily="18" charset="0"/>
              </a:rPr>
              <a:t>hecking Cross-Sell - Complete Solution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DD0A6F-83C0-2A06-877F-A94F6E6434D6}"/>
              </a:ext>
            </a:extLst>
          </p:cNvPr>
          <p:cNvSpPr txBox="1"/>
          <p:nvPr/>
        </p:nvSpPr>
        <p:spPr>
          <a:xfrm>
            <a:off x="4438649" y="1314450"/>
            <a:ext cx="753041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2060"/>
                </a:solidFill>
              </a:rPr>
              <a:t>Dear {{</a:t>
            </a:r>
            <a:r>
              <a:rPr lang="en-US" sz="1000" dirty="0" err="1">
                <a:solidFill>
                  <a:srgbClr val="002060"/>
                </a:solidFill>
              </a:rPr>
              <a:t>recipient.f_name</a:t>
            </a:r>
            <a:r>
              <a:rPr lang="en-US" sz="1000" dirty="0">
                <a:solidFill>
                  <a:srgbClr val="002060"/>
                </a:solidFill>
              </a:rPr>
              <a:t>}},</a:t>
            </a:r>
          </a:p>
          <a:p>
            <a:endParaRPr lang="en-US" sz="1000" dirty="0">
              <a:solidFill>
                <a:srgbClr val="002060"/>
              </a:solidFill>
            </a:endParaRPr>
          </a:p>
          <a:p>
            <a:r>
              <a:rPr lang="en-US" sz="1000" dirty="0">
                <a:solidFill>
                  <a:srgbClr val="002060"/>
                </a:solidFill>
              </a:rPr>
              <a:t>Over the past weeks, you've learned how adding a checking account to your savings account will streamline your finances. Here are details of the long-term benefits waiting for you.</a:t>
            </a:r>
          </a:p>
          <a:p>
            <a:endParaRPr lang="en-US" sz="1000" dirty="0">
              <a:solidFill>
                <a:srgbClr val="002060"/>
              </a:solidFill>
            </a:endParaRPr>
          </a:p>
          <a:p>
            <a:r>
              <a:rPr lang="en-US" sz="1000" b="1" dirty="0">
                <a:solidFill>
                  <a:srgbClr val="002060"/>
                </a:solidFill>
              </a:rPr>
              <a:t>Your Complete Account Relationship Benefits:</a:t>
            </a:r>
          </a:p>
          <a:p>
            <a:endParaRPr lang="en-US" sz="1000" b="1" dirty="0">
              <a:solidFill>
                <a:srgbClr val="002060"/>
              </a:solidFill>
            </a:endParaRPr>
          </a:p>
          <a:p>
            <a:r>
              <a:rPr lang="en-US" sz="1000" b="1" dirty="0">
                <a:solidFill>
                  <a:srgbClr val="002060"/>
                </a:solidFill>
              </a:rPr>
              <a:t>Our Exclusive Relationship Perks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2060"/>
                </a:solidFill>
              </a:rPr>
              <a:t>Preferred rates on future loans and credit products.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2060"/>
                </a:solidFill>
              </a:rPr>
              <a:t>Waived or reduced fees across your accounts.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2060"/>
                </a:solidFill>
              </a:rPr>
              <a:t>Priority service access.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2060"/>
                </a:solidFill>
              </a:rPr>
              <a:t>Exclusive financial planning resources.</a:t>
            </a:r>
          </a:p>
          <a:p>
            <a:endParaRPr lang="en-US" sz="1000" dirty="0">
              <a:solidFill>
                <a:srgbClr val="002060"/>
              </a:solidFill>
            </a:endParaRPr>
          </a:p>
          <a:p>
            <a:r>
              <a:rPr lang="en-US" sz="1000" b="1" dirty="0">
                <a:solidFill>
                  <a:srgbClr val="002060"/>
                </a:solidFill>
              </a:rPr>
              <a:t>Enhanced Financial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2060"/>
                </a:solidFill>
              </a:rPr>
              <a:t>Comprehensive financial wellness platform.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2060"/>
                </a:solidFill>
              </a:rPr>
              <a:t>Advanced budgeting features.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2060"/>
                </a:solidFill>
              </a:rPr>
              <a:t>Investment planning opportunities.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2060"/>
                </a:solidFill>
              </a:rPr>
              <a:t>Credit monitoring and financial education.</a:t>
            </a:r>
          </a:p>
          <a:p>
            <a:endParaRPr lang="en-US" sz="1000" dirty="0">
              <a:solidFill>
                <a:srgbClr val="002060"/>
              </a:solidFill>
            </a:endParaRPr>
          </a:p>
          <a:p>
            <a:r>
              <a:rPr lang="en-US" sz="1000" b="1" dirty="0">
                <a:solidFill>
                  <a:srgbClr val="002060"/>
                </a:solidFill>
              </a:rPr>
              <a:t>Simplified Financial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2060"/>
                </a:solidFill>
              </a:rPr>
              <a:t>Single monthly statement for all accounts.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2060"/>
                </a:solidFill>
              </a:rPr>
              <a:t>Unified online dashboard for complete financial overview.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2060"/>
                </a:solidFill>
              </a:rPr>
              <a:t>Coordinated savings strategies help you reach your goals sooner.</a:t>
            </a:r>
          </a:p>
          <a:p>
            <a:endParaRPr lang="en-US" sz="1000" dirty="0">
              <a:solidFill>
                <a:srgbClr val="002060"/>
              </a:solidFill>
            </a:endParaRPr>
          </a:p>
          <a:p>
            <a:r>
              <a:rPr lang="en-US" sz="1000" dirty="0">
                <a:solidFill>
                  <a:srgbClr val="002060"/>
                </a:solidFill>
              </a:rPr>
              <a:t>When your checking and savings work together, managing all your finances will be faster and easier. You'll also enjoy more value from the additional financial products and services we offer.</a:t>
            </a:r>
          </a:p>
          <a:p>
            <a:endParaRPr lang="en-US" sz="1000" dirty="0">
              <a:solidFill>
                <a:srgbClr val="002060"/>
              </a:solidFill>
            </a:endParaRPr>
          </a:p>
          <a:p>
            <a:r>
              <a:rPr lang="en-US" sz="1000" dirty="0">
                <a:solidFill>
                  <a:srgbClr val="002060"/>
                </a:solidFill>
              </a:rPr>
              <a:t>Don't miss out.</a:t>
            </a:r>
          </a:p>
          <a:p>
            <a:endParaRPr lang="en-US" sz="1000" dirty="0">
              <a:solidFill>
                <a:srgbClr val="002060"/>
              </a:solidFill>
            </a:endParaRPr>
          </a:p>
          <a:p>
            <a:r>
              <a:rPr lang="en-US" sz="1000" dirty="0">
                <a:solidFill>
                  <a:srgbClr val="002060"/>
                </a:solidFill>
              </a:rPr>
              <a:t>Call, apply for your new account online, or visit us for personal assistance.</a:t>
            </a:r>
          </a:p>
          <a:p>
            <a:endParaRPr lang="en-US" sz="1000" dirty="0">
              <a:solidFill>
                <a:srgbClr val="002060"/>
              </a:solidFill>
            </a:endParaRPr>
          </a:p>
          <a:p>
            <a:r>
              <a:rPr lang="en-US" sz="1000" dirty="0">
                <a:solidFill>
                  <a:srgbClr val="002060"/>
                </a:solidFill>
              </a:rPr>
              <a:t>Best regards,</a:t>
            </a:r>
          </a:p>
          <a:p>
            <a:endParaRPr lang="en-US" sz="1000" dirty="0">
              <a:solidFill>
                <a:srgbClr val="002060"/>
              </a:solidFill>
            </a:endParaRPr>
          </a:p>
          <a:p>
            <a:r>
              <a:rPr lang="en-US" sz="1000" dirty="0">
                <a:solidFill>
                  <a:srgbClr val="002060"/>
                </a:solidFill>
              </a:rPr>
              <a:t>{{</a:t>
            </a:r>
            <a:r>
              <a:rPr lang="en-US" sz="1000" dirty="0" err="1">
                <a:solidFill>
                  <a:srgbClr val="002060"/>
                </a:solidFill>
              </a:rPr>
              <a:t>sender.f_name</a:t>
            </a:r>
            <a:r>
              <a:rPr lang="en-US" sz="1000" dirty="0">
                <a:solidFill>
                  <a:srgbClr val="002060"/>
                </a:solidFill>
              </a:rPr>
              <a:t>}} {{</a:t>
            </a:r>
            <a:r>
              <a:rPr lang="en-US" sz="1000" dirty="0" err="1">
                <a:solidFill>
                  <a:srgbClr val="002060"/>
                </a:solidFill>
              </a:rPr>
              <a:t>sender.l_name</a:t>
            </a:r>
            <a:r>
              <a:rPr lang="en-US" sz="1000" dirty="0">
                <a:solidFill>
                  <a:srgbClr val="002060"/>
                </a:solidFill>
              </a:rPr>
              <a:t>}}</a:t>
            </a:r>
          </a:p>
          <a:p>
            <a:r>
              <a:rPr lang="en-US" sz="1000" dirty="0">
                <a:solidFill>
                  <a:srgbClr val="002060"/>
                </a:solidFill>
              </a:rPr>
              <a:t>{{</a:t>
            </a:r>
            <a:r>
              <a:rPr lang="en-US" sz="1000" dirty="0" err="1">
                <a:solidFill>
                  <a:srgbClr val="002060"/>
                </a:solidFill>
              </a:rPr>
              <a:t>sender.company</a:t>
            </a:r>
            <a:r>
              <a:rPr lang="en-US" sz="1000" dirty="0">
                <a:solidFill>
                  <a:srgbClr val="002060"/>
                </a:solidFill>
              </a:rPr>
              <a:t>}}</a:t>
            </a:r>
          </a:p>
        </p:txBody>
      </p:sp>
      <p:pic>
        <p:nvPicPr>
          <p:cNvPr id="7" name="Picture 6" descr="A close-up of a page&#10;&#10;AI-generated content may be incorrect.">
            <a:extLst>
              <a:ext uri="{FF2B5EF4-FFF2-40B4-BE49-F238E27FC236}">
                <a16:creationId xmlns:a16="http://schemas.microsoft.com/office/drawing/2014/main" id="{4316FE86-5E6E-2B12-C844-29A3F69C7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18" y="910764"/>
            <a:ext cx="2403659" cy="5719474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400119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8CFB78-F3C5-4602-E7EE-A2643B8F0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22815305-AC67-302F-5393-2583CE6D1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93ECB84B-EB17-B052-84FC-616FF072EAC0}"/>
              </a:ext>
            </a:extLst>
          </p:cNvPr>
          <p:cNvSpPr txBox="1">
            <a:spLocks/>
          </p:cNvSpPr>
          <p:nvPr/>
        </p:nvSpPr>
        <p:spPr>
          <a:xfrm>
            <a:off x="445426" y="128330"/>
            <a:ext cx="9959137" cy="57419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1" i="0" kern="1200">
                <a:solidFill>
                  <a:srgbClr val="00263A"/>
                </a:solidFill>
                <a:latin typeface="Objektiv Mk2" panose="020B0602020204020203" pitchFamily="34" charset="0"/>
                <a:ea typeface="+mn-ea"/>
                <a:cs typeface="Objektiv Mk2" panose="020B060202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Bank/CU: Checking Cross-Sell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E689DB0-B82D-CFA9-F2BF-0A40D96BCFE0}"/>
              </a:ext>
            </a:extLst>
          </p:cNvPr>
          <p:cNvSpPr txBox="1">
            <a:spLocks/>
          </p:cNvSpPr>
          <p:nvPr/>
        </p:nvSpPr>
        <p:spPr>
          <a:xfrm>
            <a:off x="4438649" y="910764"/>
            <a:ext cx="7530410" cy="6703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lang="en-US" sz="18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8680">
              <a:lnSpc>
                <a:spcPct val="100000"/>
              </a:lnSpc>
              <a:spcBef>
                <a:spcPts val="0"/>
              </a:spcBef>
            </a:pPr>
            <a:r>
              <a:rPr lang="en-US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Email Subject Line: </a:t>
            </a:r>
            <a:r>
              <a:rPr lang="en-US" kern="100" dirty="0">
                <a:solidFill>
                  <a:srgbClr val="002060"/>
                </a:solidFill>
                <a:cs typeface="Times New Roman" panose="02020603050405020304" pitchFamily="18" charset="0"/>
              </a:rPr>
              <a:t>Checking Cross-Sell - Welcome and Thank You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49807B-0035-FB1D-2873-1007C0079EE7}"/>
              </a:ext>
            </a:extLst>
          </p:cNvPr>
          <p:cNvSpPr txBox="1"/>
          <p:nvPr/>
        </p:nvSpPr>
        <p:spPr>
          <a:xfrm>
            <a:off x="4438649" y="1314450"/>
            <a:ext cx="753041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2060"/>
                </a:solidFill>
              </a:rPr>
              <a:t>Dear {{</a:t>
            </a:r>
            <a:r>
              <a:rPr lang="en-US" sz="1000" dirty="0" err="1">
                <a:solidFill>
                  <a:srgbClr val="002060"/>
                </a:solidFill>
              </a:rPr>
              <a:t>recipient.f_name</a:t>
            </a:r>
            <a:r>
              <a:rPr lang="en-US" sz="1000" dirty="0">
                <a:solidFill>
                  <a:srgbClr val="002060"/>
                </a:solidFill>
              </a:rPr>
              <a:t>}},</a:t>
            </a:r>
          </a:p>
          <a:p>
            <a:endParaRPr lang="en-US" sz="1000" dirty="0">
              <a:solidFill>
                <a:srgbClr val="002060"/>
              </a:solidFill>
            </a:endParaRPr>
          </a:p>
          <a:p>
            <a:r>
              <a:rPr lang="en-US" sz="1000" dirty="0">
                <a:solidFill>
                  <a:srgbClr val="002060"/>
                </a:solidFill>
              </a:rPr>
              <a:t>Thank you for opening a checking account with us!</a:t>
            </a:r>
          </a:p>
          <a:p>
            <a:endParaRPr lang="en-US" sz="1000" dirty="0">
              <a:solidFill>
                <a:srgbClr val="002060"/>
              </a:solidFill>
            </a:endParaRPr>
          </a:p>
          <a:p>
            <a:r>
              <a:rPr lang="en-US" sz="1000" b="1" dirty="0">
                <a:solidFill>
                  <a:srgbClr val="002060"/>
                </a:solidFill>
              </a:rPr>
              <a:t>Now you can: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2060"/>
                </a:solidFill>
              </a:rPr>
              <a:t>Set up direct deposits to streamline your income management.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2060"/>
                </a:solidFill>
              </a:rPr>
              <a:t>Download our mobile app for instant access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2060"/>
                </a:solidFill>
              </a:rPr>
              <a:t>Set up automatic transfers between your checking and savings accounts to optimize your savings and eliminate overdrafts.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2060"/>
                </a:solidFill>
              </a:rPr>
              <a:t>Use our bill pay feature to simplify monthly payments.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2060"/>
                </a:solidFill>
              </a:rPr>
              <a:t>Access our enhanced financial planning tools and resources.</a:t>
            </a:r>
          </a:p>
          <a:p>
            <a:endParaRPr lang="en-US" sz="1000" dirty="0">
              <a:solidFill>
                <a:srgbClr val="002060"/>
              </a:solidFill>
            </a:endParaRPr>
          </a:p>
          <a:p>
            <a:r>
              <a:rPr lang="en-US" sz="1000" b="1" dirty="0">
                <a:solidFill>
                  <a:srgbClr val="002060"/>
                </a:solidFill>
              </a:rPr>
              <a:t>Need Help Getting Started?</a:t>
            </a:r>
          </a:p>
          <a:p>
            <a:r>
              <a:rPr lang="en-US" sz="1000" dirty="0">
                <a:solidFill>
                  <a:srgbClr val="002060"/>
                </a:solidFill>
              </a:rPr>
              <a:t>Don't hesitate to call us at {{</a:t>
            </a:r>
            <a:r>
              <a:rPr lang="en-US" sz="1000" dirty="0" err="1">
                <a:solidFill>
                  <a:srgbClr val="002060"/>
                </a:solidFill>
              </a:rPr>
              <a:t>sender.phone_office</a:t>
            </a:r>
            <a:r>
              <a:rPr lang="en-US" sz="1000" dirty="0">
                <a:solidFill>
                  <a:srgbClr val="002060"/>
                </a:solidFill>
              </a:rPr>
              <a:t>}}, or come by if you have questions or need help setting up any features.</a:t>
            </a:r>
          </a:p>
          <a:p>
            <a:endParaRPr lang="en-US" sz="1000" dirty="0">
              <a:solidFill>
                <a:srgbClr val="002060"/>
              </a:solidFill>
            </a:endParaRPr>
          </a:p>
          <a:p>
            <a:r>
              <a:rPr lang="en-US" sz="1000" dirty="0">
                <a:solidFill>
                  <a:srgbClr val="002060"/>
                </a:solidFill>
              </a:rPr>
              <a:t>Thank you for your trust. We look forward to helping you achieve your financial goals.</a:t>
            </a:r>
          </a:p>
          <a:p>
            <a:endParaRPr lang="en-US" sz="1000" dirty="0">
              <a:solidFill>
                <a:srgbClr val="002060"/>
              </a:solidFill>
            </a:endParaRPr>
          </a:p>
          <a:p>
            <a:r>
              <a:rPr lang="en-US" sz="1000" dirty="0">
                <a:solidFill>
                  <a:srgbClr val="002060"/>
                </a:solidFill>
              </a:rPr>
              <a:t>Best regards,</a:t>
            </a:r>
          </a:p>
          <a:p>
            <a:endParaRPr lang="en-US" sz="1000" dirty="0">
              <a:solidFill>
                <a:srgbClr val="002060"/>
              </a:solidFill>
            </a:endParaRPr>
          </a:p>
          <a:p>
            <a:r>
              <a:rPr lang="en-US" sz="1000" dirty="0">
                <a:solidFill>
                  <a:srgbClr val="002060"/>
                </a:solidFill>
              </a:rPr>
              <a:t>{{</a:t>
            </a:r>
            <a:r>
              <a:rPr lang="en-US" sz="1000" dirty="0" err="1">
                <a:solidFill>
                  <a:srgbClr val="002060"/>
                </a:solidFill>
              </a:rPr>
              <a:t>sender.company</a:t>
            </a:r>
            <a:r>
              <a:rPr lang="en-US" sz="1000" dirty="0">
                <a:solidFill>
                  <a:srgbClr val="002060"/>
                </a:solidFill>
              </a:rPr>
              <a:t>}}</a:t>
            </a:r>
          </a:p>
        </p:txBody>
      </p:sp>
      <p:pic>
        <p:nvPicPr>
          <p:cNvPr id="7" name="Picture 6" descr="A screenshot of a phone&#10;&#10;AI-generated content may be incorrect.">
            <a:extLst>
              <a:ext uri="{FF2B5EF4-FFF2-40B4-BE49-F238E27FC236}">
                <a16:creationId xmlns:a16="http://schemas.microsoft.com/office/drawing/2014/main" id="{A1B06306-C95D-2A71-34BE-5FE2405D6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18" y="910764"/>
            <a:ext cx="3359329" cy="5719474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92236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6D58E-72B3-1F0C-EF69-94B004951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80591F4F-3B01-BE52-1C29-F710ED5DB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904027-7752-0D28-EEBE-29DEB316BDBF}"/>
              </a:ext>
            </a:extLst>
          </p:cNvPr>
          <p:cNvSpPr txBox="1"/>
          <p:nvPr/>
        </p:nvSpPr>
        <p:spPr>
          <a:xfrm>
            <a:off x="461743" y="1032624"/>
            <a:ext cx="11414305" cy="2031325"/>
          </a:xfrm>
          <a:prstGeom prst="rect">
            <a:avLst/>
          </a:prstGeom>
          <a:noFill/>
          <a:ln w="28575">
            <a:solidFill>
              <a:srgbClr val="753BBD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Checking Cross Sell - SMS 1</a:t>
            </a:r>
          </a:p>
          <a:p>
            <a:r>
              <a:rPr lang="en-US" i="0" dirty="0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Hi {{</a:t>
            </a:r>
            <a:r>
              <a:rPr lang="en-US" i="0" dirty="0" err="1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recipient.f_name</a:t>
            </a:r>
            <a:r>
              <a:rPr lang="en-US" i="0" dirty="0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}}, this is {{</a:t>
            </a:r>
            <a:r>
              <a:rPr lang="en-US" i="0" dirty="0" err="1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sender.company</a:t>
            </a:r>
            <a:r>
              <a:rPr lang="en-US" i="0" dirty="0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}}. We recently emailed you with the benefits you'll enjoy when consolidating your savings and checking accounts. Give us a call to assist or apply online today!</a:t>
            </a:r>
          </a:p>
          <a:p>
            <a:endParaRPr lang="en-US" b="1" i="0" dirty="0">
              <a:solidFill>
                <a:srgbClr val="00263A"/>
              </a:solidFill>
              <a:effectLst/>
              <a:latin typeface="Source Sans Pro" panose="020B0503030403020204" pitchFamily="34" charset="0"/>
            </a:endParaRPr>
          </a:p>
          <a:p>
            <a:r>
              <a:rPr lang="en-US" b="1" i="0" dirty="0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Checking Cross Sell - SMS 2</a:t>
            </a:r>
          </a:p>
          <a:p>
            <a:r>
              <a:rPr lang="en-US" i="0" dirty="0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{{</a:t>
            </a:r>
            <a:r>
              <a:rPr lang="en-US" i="0" dirty="0" err="1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recipient.f_name</a:t>
            </a:r>
            <a:r>
              <a:rPr lang="en-US" i="0" dirty="0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}}, As a savings account holder, you’ll qualify for lots of special perks when you add our checking account. Ready to simplify everything? Call {{</a:t>
            </a:r>
            <a:r>
              <a:rPr lang="en-US" i="0" dirty="0" err="1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sender.phone_office</a:t>
            </a:r>
            <a:r>
              <a:rPr lang="en-US" i="0" dirty="0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}} or stop in to learn more!</a:t>
            </a:r>
            <a:endParaRPr lang="en-US" dirty="0">
              <a:solidFill>
                <a:srgbClr val="00263A"/>
              </a:solidFill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3B196AA5-85DF-897E-9A58-2A48D8CA873E}"/>
              </a:ext>
            </a:extLst>
          </p:cNvPr>
          <p:cNvSpPr txBox="1">
            <a:spLocks/>
          </p:cNvSpPr>
          <p:nvPr/>
        </p:nvSpPr>
        <p:spPr>
          <a:xfrm>
            <a:off x="445426" y="128330"/>
            <a:ext cx="9959137" cy="57419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1" i="0" kern="1200">
                <a:solidFill>
                  <a:srgbClr val="00263A"/>
                </a:solidFill>
                <a:latin typeface="Objektiv Mk2" panose="020B0602020204020203" pitchFamily="34" charset="0"/>
                <a:ea typeface="+mn-ea"/>
                <a:cs typeface="Objektiv Mk2" panose="020B060202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Bank/CU: Checking Cross-Sell</a:t>
            </a:r>
          </a:p>
        </p:txBody>
      </p:sp>
    </p:spTree>
    <p:extLst>
      <p:ext uri="{BB962C8B-B14F-4D97-AF65-F5344CB8AC3E}">
        <p14:creationId xmlns:p14="http://schemas.microsoft.com/office/powerpoint/2010/main" val="549879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Objektiv Mk2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d6ea532-a128-4102-90d6-037480f28622">
      <UserInfo>
        <DisplayName>Laura Theodore</DisplayName>
        <AccountId>131</AccountId>
        <AccountType/>
      </UserInfo>
      <UserInfo>
        <DisplayName>Payton Gabriel</DisplayName>
        <AccountId>70</AccountId>
        <AccountType/>
      </UserInfo>
      <UserInfo>
        <DisplayName>Kortney Lane-Schafers</DisplayName>
        <AccountId>205</AccountId>
        <AccountType/>
      </UserInfo>
      <UserInfo>
        <DisplayName>Monica Ralston</DisplayName>
        <AccountId>276</AccountId>
        <AccountType/>
      </UserInfo>
      <UserInfo>
        <DisplayName>Chad Gaydos</DisplayName>
        <AccountId>280</AccountId>
        <AccountType/>
      </UserInfo>
    </SharedWithUsers>
    <lcf76f155ced4ddcb4097134ff3c332f xmlns="a0d940e6-08f7-4f55-ab22-1c60154efa17">
      <Terms xmlns="http://schemas.microsoft.com/office/infopath/2007/PartnerControls"/>
    </lcf76f155ced4ddcb4097134ff3c332f>
    <TaxCatchAll xmlns="9d6ea532-a128-4102-90d6-037480f2862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0E37A5DFA2714CB7017CAE456168A6" ma:contentTypeVersion="18" ma:contentTypeDescription="Create a new document." ma:contentTypeScope="" ma:versionID="4fb967a6105d696e3fbe72c6857f6c75">
  <xsd:schema xmlns:xsd="http://www.w3.org/2001/XMLSchema" xmlns:xs="http://www.w3.org/2001/XMLSchema" xmlns:p="http://schemas.microsoft.com/office/2006/metadata/properties" xmlns:ns2="a0d940e6-08f7-4f55-ab22-1c60154efa17" xmlns:ns3="9d6ea532-a128-4102-90d6-037480f28622" targetNamespace="http://schemas.microsoft.com/office/2006/metadata/properties" ma:root="true" ma:fieldsID="b8be0f88dd89c45ab5a80cf19e938f0f" ns2:_="" ns3:_="">
    <xsd:import namespace="a0d940e6-08f7-4f55-ab22-1c60154efa17"/>
    <xsd:import namespace="9d6ea532-a128-4102-90d6-037480f286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d940e6-08f7-4f55-ab22-1c60154efa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53460b82-58eb-499a-9bd2-5a0713bdb8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6ea532-a128-4102-90d6-037480f2862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366c684-94b8-40a8-ae72-62a0fe207216}" ma:internalName="TaxCatchAll" ma:showField="CatchAllData" ma:web="9d6ea532-a128-4102-90d6-037480f286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800FD4-94BC-49A2-82A0-99D176C54A60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46207963-4797-4a7a-8025-35798118c8bb"/>
    <ds:schemaRef ds:uri="http://purl.org/dc/elements/1.1/"/>
    <ds:schemaRef ds:uri="http://schemas.microsoft.com/office/2006/metadata/properties"/>
    <ds:schemaRef ds:uri="http://schemas.microsoft.com/office/infopath/2007/PartnerControls"/>
    <ds:schemaRef ds:uri="6ff04132-d76e-4838-a243-81579268c2b1"/>
    <ds:schemaRef ds:uri="http://www.w3.org/XML/1998/namespace"/>
    <ds:schemaRef ds:uri="http://purl.org/dc/dcmitype/"/>
    <ds:schemaRef ds:uri="9d6ea532-a128-4102-90d6-037480f28622"/>
    <ds:schemaRef ds:uri="a0d940e6-08f7-4f55-ab22-1c60154efa17"/>
  </ds:schemaRefs>
</ds:datastoreItem>
</file>

<file path=customXml/itemProps2.xml><?xml version="1.0" encoding="utf-8"?>
<ds:datastoreItem xmlns:ds="http://schemas.openxmlformats.org/officeDocument/2006/customXml" ds:itemID="{1A712762-3D07-4A68-9E42-2D4F24E27C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d940e6-08f7-4f55-ab22-1c60154efa17"/>
    <ds:schemaRef ds:uri="9d6ea532-a128-4102-90d6-037480f286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F1F3CE-3298-4692-8D67-FA16F456C0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40229</TotalTime>
  <Words>1235</Words>
  <Application>Microsoft Office PowerPoint</Application>
  <PresentationFormat>Widescreen</PresentationFormat>
  <Paragraphs>147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Barlow</vt:lpstr>
      <vt:lpstr>Objektiv Mk2</vt:lpstr>
      <vt:lpstr>Wingdings</vt:lpstr>
      <vt:lpstr>Source Sans Pro</vt:lpstr>
      <vt:lpstr>Times New Roman</vt:lpstr>
      <vt:lpstr>Arial</vt:lpstr>
      <vt:lpstr>Objektiv Mk2 SemiBold</vt:lpstr>
      <vt:lpstr>Calibri</vt:lpstr>
      <vt:lpstr>Barlow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Payton Gabriel</dc:creator>
  <cp:lastModifiedBy>Aubrey Olsen</cp:lastModifiedBy>
  <cp:revision>54</cp:revision>
  <dcterms:created xsi:type="dcterms:W3CDTF">2021-06-10T15:34:01Z</dcterms:created>
  <dcterms:modified xsi:type="dcterms:W3CDTF">2025-07-03T16:03:43Z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0x010100B00E37A5DFA2714CB7017CAE456168A6</vt:lpwstr>
  </property>
  <property fmtid="{D5CDD505-2E9C-101B-9397-08002B2CF9AE}" pid="3" name="_dlc_DocIdItemGuid">
    <vt:lpwstr>df1906c8-c0c3-42de-b8f4-37c7d36cd389</vt:lpwstr>
  </property>
</Properties>
</file>