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076137455" r:id="rId5"/>
    <p:sldId id="2076137458" r:id="rId6"/>
    <p:sldId id="2076137461" r:id="rId7"/>
    <p:sldId id="2076137467" r:id="rId8"/>
    <p:sldId id="2076137462" r:id="rId9"/>
  </p:sldIdLst>
  <p:sldSz cx="12192000" cy="6858000"/>
  <p:notesSz cx="6858000" cy="9144000"/>
  <p:embeddedFontLst>
    <p:embeddedFont>
      <p:font typeface="Barlow" panose="00000500000000000000" pitchFamily="2" charset="0"/>
      <p:regular r:id="rId11"/>
      <p:bold r:id="rId12"/>
      <p:italic r:id="rId13"/>
      <p:boldItalic r:id="rId14"/>
    </p:embeddedFont>
    <p:embeddedFont>
      <p:font typeface="Barlow Medium" panose="00000600000000000000" pitchFamily="2" charset="0"/>
      <p:regular r:id="rId15"/>
      <p:italic r:id="rId16"/>
    </p:embeddedFont>
    <p:embeddedFont>
      <p:font typeface="Objektiv Mk2" panose="020B0702020204020203" pitchFamily="34" charset="0"/>
      <p:regular r:id="rId17"/>
      <p:bold r:id="rId18"/>
      <p:italic r:id="rId19"/>
      <p:boldItalic r:id="rId20"/>
    </p:embeddedFont>
    <p:embeddedFont>
      <p:font typeface="Objektiv Mk2 SemiBold" panose="020B0602020204020203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00A677"/>
    <a:srgbClr val="0072CE"/>
    <a:srgbClr val="85CBF9"/>
    <a:srgbClr val="00263A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D6636-5450-423E-A3C8-849FB55C1B7F}" v="8" dt="2024-07-12T17:21:34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83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Olsen" userId="408c3e31-be18-4626-a9af-ec1f5bfcad06" providerId="ADAL" clId="{F1AD6636-5450-423E-A3C8-849FB55C1B7F}"/>
    <pc:docChg chg="undo custSel addSld delSld modSld">
      <pc:chgData name="Aubrey Olsen" userId="408c3e31-be18-4626-a9af-ec1f5bfcad06" providerId="ADAL" clId="{F1AD6636-5450-423E-A3C8-849FB55C1B7F}" dt="2024-07-17T15:25:30.475" v="1848" actId="20577"/>
      <pc:docMkLst>
        <pc:docMk/>
      </pc:docMkLst>
      <pc:sldChg chg="modSp mod">
        <pc:chgData name="Aubrey Olsen" userId="408c3e31-be18-4626-a9af-ec1f5bfcad06" providerId="ADAL" clId="{F1AD6636-5450-423E-A3C8-849FB55C1B7F}" dt="2024-07-12T16:45:30.519" v="30" actId="20577"/>
        <pc:sldMkLst>
          <pc:docMk/>
          <pc:sldMk cId="2502691790" sldId="2076137455"/>
        </pc:sldMkLst>
        <pc:spChg chg="mod">
          <ac:chgData name="Aubrey Olsen" userId="408c3e31-be18-4626-a9af-ec1f5bfcad06" providerId="ADAL" clId="{F1AD6636-5450-423E-A3C8-849FB55C1B7F}" dt="2024-07-12T16:45:30.519" v="30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Aubrey Olsen" userId="408c3e31-be18-4626-a9af-ec1f5bfcad06" providerId="ADAL" clId="{F1AD6636-5450-423E-A3C8-849FB55C1B7F}" dt="2024-07-12T17:18:03.544" v="1225" actId="6549"/>
        <pc:sldMkLst>
          <pc:docMk/>
          <pc:sldMk cId="2829215149" sldId="2076137458"/>
        </pc:sldMkLst>
        <pc:spChg chg="mod">
          <ac:chgData name="Aubrey Olsen" userId="408c3e31-be18-4626-a9af-ec1f5bfcad06" providerId="ADAL" clId="{F1AD6636-5450-423E-A3C8-849FB55C1B7F}" dt="2024-07-12T17:16:51.512" v="1029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Aubrey Olsen" userId="408c3e31-be18-4626-a9af-ec1f5bfcad06" providerId="ADAL" clId="{F1AD6636-5450-423E-A3C8-849FB55C1B7F}" dt="2024-07-12T17:16:54.429" v="1035" actId="20577"/>
          <ac:spMkLst>
            <pc:docMk/>
            <pc:sldMk cId="2829215149" sldId="2076137458"/>
            <ac:spMk id="3" creationId="{BA45EAB8-259F-9486-7E88-3E5064554E05}"/>
          </ac:spMkLst>
        </pc:spChg>
        <pc:spChg chg="mod">
          <ac:chgData name="Aubrey Olsen" userId="408c3e31-be18-4626-a9af-ec1f5bfcad06" providerId="ADAL" clId="{F1AD6636-5450-423E-A3C8-849FB55C1B7F}" dt="2024-07-12T17:18:03.544" v="1225" actId="6549"/>
          <ac:spMkLst>
            <pc:docMk/>
            <pc:sldMk cId="2829215149" sldId="2076137458"/>
            <ac:spMk id="4" creationId="{79C2D384-CBE4-5336-E128-D8E3A28CB40F}"/>
          </ac:spMkLst>
        </pc:spChg>
      </pc:sldChg>
      <pc:sldChg chg="addSp delSp modSp mod">
        <pc:chgData name="Aubrey Olsen" userId="408c3e31-be18-4626-a9af-ec1f5bfcad06" providerId="ADAL" clId="{F1AD6636-5450-423E-A3C8-849FB55C1B7F}" dt="2024-07-12T17:24:30.270" v="1814" actId="14100"/>
        <pc:sldMkLst>
          <pc:docMk/>
          <pc:sldMk cId="1144647131" sldId="2076137461"/>
        </pc:sldMkLst>
        <pc:spChg chg="mod">
          <ac:chgData name="Aubrey Olsen" userId="408c3e31-be18-4626-a9af-ec1f5bfcad06" providerId="ADAL" clId="{F1AD6636-5450-423E-A3C8-849FB55C1B7F}" dt="2024-07-12T17:24:30.270" v="1814" actId="14100"/>
          <ac:spMkLst>
            <pc:docMk/>
            <pc:sldMk cId="1144647131" sldId="2076137461"/>
            <ac:spMk id="3" creationId="{2C8BFB8C-4798-5BA8-8ECF-3049525111F5}"/>
          </ac:spMkLst>
        </pc:spChg>
        <pc:picChg chg="add del mod">
          <ac:chgData name="Aubrey Olsen" userId="408c3e31-be18-4626-a9af-ec1f5bfcad06" providerId="ADAL" clId="{F1AD6636-5450-423E-A3C8-849FB55C1B7F}" dt="2024-07-12T17:19:04.980" v="1240" actId="478"/>
          <ac:picMkLst>
            <pc:docMk/>
            <pc:sldMk cId="1144647131" sldId="2076137461"/>
            <ac:picMk id="5" creationId="{51AB62F2-45CC-0658-13DF-E19958A4C8BC}"/>
          </ac:picMkLst>
        </pc:picChg>
        <pc:picChg chg="add mod">
          <ac:chgData name="Aubrey Olsen" userId="408c3e31-be18-4626-a9af-ec1f5bfcad06" providerId="ADAL" clId="{F1AD6636-5450-423E-A3C8-849FB55C1B7F}" dt="2024-07-12T17:23:49.633" v="1734" actId="1076"/>
          <ac:picMkLst>
            <pc:docMk/>
            <pc:sldMk cId="1144647131" sldId="2076137461"/>
            <ac:picMk id="7" creationId="{B6F5B9AB-BB47-89BD-ECED-7DD51C419C9B}"/>
          </ac:picMkLst>
        </pc:picChg>
        <pc:picChg chg="del mod ord">
          <ac:chgData name="Aubrey Olsen" userId="408c3e31-be18-4626-a9af-ec1f5bfcad06" providerId="ADAL" clId="{F1AD6636-5450-423E-A3C8-849FB55C1B7F}" dt="2024-07-12T17:19:03.684" v="1239" actId="478"/>
          <ac:picMkLst>
            <pc:docMk/>
            <pc:sldMk cId="1144647131" sldId="2076137461"/>
            <ac:picMk id="8" creationId="{E989F52F-639A-CB19-B7D4-5AD2D912153A}"/>
          </ac:picMkLst>
        </pc:picChg>
      </pc:sldChg>
      <pc:sldChg chg="modSp mod">
        <pc:chgData name="Aubrey Olsen" userId="408c3e31-be18-4626-a9af-ec1f5bfcad06" providerId="ADAL" clId="{F1AD6636-5450-423E-A3C8-849FB55C1B7F}" dt="2024-07-12T19:07:30.846" v="1840" actId="20577"/>
        <pc:sldMkLst>
          <pc:docMk/>
          <pc:sldMk cId="3069686960" sldId="2076137462"/>
        </pc:sldMkLst>
        <pc:spChg chg="mod">
          <ac:chgData name="Aubrey Olsen" userId="408c3e31-be18-4626-a9af-ec1f5bfcad06" providerId="ADAL" clId="{F1AD6636-5450-423E-A3C8-849FB55C1B7F}" dt="2024-07-12T19:07:30.846" v="1840" actId="20577"/>
          <ac:spMkLst>
            <pc:docMk/>
            <pc:sldMk cId="3069686960" sldId="2076137462"/>
            <ac:spMk id="6" creationId="{4145B9CC-4060-BFEB-0F2E-3F61264E2375}"/>
          </ac:spMkLst>
        </pc:spChg>
        <pc:spChg chg="mod">
          <ac:chgData name="Aubrey Olsen" userId="408c3e31-be18-4626-a9af-ec1f5bfcad06" providerId="ADAL" clId="{F1AD6636-5450-423E-A3C8-849FB55C1B7F}" dt="2024-07-12T16:54:58.186" v="408" actId="20577"/>
          <ac:spMkLst>
            <pc:docMk/>
            <pc:sldMk cId="3069686960" sldId="2076137462"/>
            <ac:spMk id="7" creationId="{B0639F1D-48DD-9AB5-B02B-52B728BA5428}"/>
          </ac:spMkLst>
        </pc:spChg>
        <pc:picChg chg="mod">
          <ac:chgData name="Aubrey Olsen" userId="408c3e31-be18-4626-a9af-ec1f5bfcad06" providerId="ADAL" clId="{F1AD6636-5450-423E-A3C8-849FB55C1B7F}" dt="2024-07-12T16:49:47.836" v="383" actId="14826"/>
          <ac:picMkLst>
            <pc:docMk/>
            <pc:sldMk cId="3069686960" sldId="2076137462"/>
            <ac:picMk id="2" creationId="{364F87F8-C027-3126-C4A6-F2AE67F36D13}"/>
          </ac:picMkLst>
        </pc:picChg>
        <pc:picChg chg="mod">
          <ac:chgData name="Aubrey Olsen" userId="408c3e31-be18-4626-a9af-ec1f5bfcad06" providerId="ADAL" clId="{F1AD6636-5450-423E-A3C8-849FB55C1B7F}" dt="2024-07-12T16:52:06.335" v="388" actId="1076"/>
          <ac:picMkLst>
            <pc:docMk/>
            <pc:sldMk cId="3069686960" sldId="2076137462"/>
            <ac:picMk id="4" creationId="{772CFE1E-327E-4DF1-6B6E-01372B22FA4B}"/>
          </ac:picMkLst>
        </pc:picChg>
        <pc:picChg chg="mod">
          <ac:chgData name="Aubrey Olsen" userId="408c3e31-be18-4626-a9af-ec1f5bfcad06" providerId="ADAL" clId="{F1AD6636-5450-423E-A3C8-849FB55C1B7F}" dt="2024-07-12T16:52:03.182" v="386" actId="1076"/>
          <ac:picMkLst>
            <pc:docMk/>
            <pc:sldMk cId="3069686960" sldId="2076137462"/>
            <ac:picMk id="5" creationId="{614421A8-CC0B-3167-ADDF-00EC5DAF3A17}"/>
          </ac:picMkLst>
        </pc:picChg>
        <pc:picChg chg="mod">
          <ac:chgData name="Aubrey Olsen" userId="408c3e31-be18-4626-a9af-ec1f5bfcad06" providerId="ADAL" clId="{F1AD6636-5450-423E-A3C8-849FB55C1B7F}" dt="2024-07-12T16:52:08.688" v="389" actId="1076"/>
          <ac:picMkLst>
            <pc:docMk/>
            <pc:sldMk cId="3069686960" sldId="2076137462"/>
            <ac:picMk id="9" creationId="{80B68D9A-F1C5-65E8-51A3-E4318148BB93}"/>
          </ac:picMkLst>
        </pc:picChg>
      </pc:sldChg>
      <pc:sldChg chg="del">
        <pc:chgData name="Aubrey Olsen" userId="408c3e31-be18-4626-a9af-ec1f5bfcad06" providerId="ADAL" clId="{F1AD6636-5450-423E-A3C8-849FB55C1B7F}" dt="2024-07-12T16:52:59.113" v="390" actId="47"/>
        <pc:sldMkLst>
          <pc:docMk/>
          <pc:sldMk cId="3835688041" sldId="2076137463"/>
        </pc:sldMkLst>
      </pc:sldChg>
      <pc:sldChg chg="del">
        <pc:chgData name="Aubrey Olsen" userId="408c3e31-be18-4626-a9af-ec1f5bfcad06" providerId="ADAL" clId="{F1AD6636-5450-423E-A3C8-849FB55C1B7F}" dt="2024-07-12T16:52:59.113" v="390" actId="47"/>
        <pc:sldMkLst>
          <pc:docMk/>
          <pc:sldMk cId="2565843096" sldId="2076137464"/>
        </pc:sldMkLst>
      </pc:sldChg>
      <pc:sldChg chg="del">
        <pc:chgData name="Aubrey Olsen" userId="408c3e31-be18-4626-a9af-ec1f5bfcad06" providerId="ADAL" clId="{F1AD6636-5450-423E-A3C8-849FB55C1B7F}" dt="2024-07-12T16:52:59.113" v="390" actId="47"/>
        <pc:sldMkLst>
          <pc:docMk/>
          <pc:sldMk cId="1161951137" sldId="2076137465"/>
        </pc:sldMkLst>
      </pc:sldChg>
      <pc:sldChg chg="del">
        <pc:chgData name="Aubrey Olsen" userId="408c3e31-be18-4626-a9af-ec1f5bfcad06" providerId="ADAL" clId="{F1AD6636-5450-423E-A3C8-849FB55C1B7F}" dt="2024-07-12T19:07:16.325" v="1815" actId="47"/>
        <pc:sldMkLst>
          <pc:docMk/>
          <pc:sldMk cId="4160585877" sldId="2076137466"/>
        </pc:sldMkLst>
      </pc:sldChg>
      <pc:sldChg chg="addSp delSp modSp add mod">
        <pc:chgData name="Aubrey Olsen" userId="408c3e31-be18-4626-a9af-ec1f5bfcad06" providerId="ADAL" clId="{F1AD6636-5450-423E-A3C8-849FB55C1B7F}" dt="2024-07-17T15:25:30.475" v="1848" actId="20577"/>
        <pc:sldMkLst>
          <pc:docMk/>
          <pc:sldMk cId="462589409" sldId="2076137467"/>
        </pc:sldMkLst>
        <pc:spChg chg="del">
          <ac:chgData name="Aubrey Olsen" userId="408c3e31-be18-4626-a9af-ec1f5bfcad06" providerId="ADAL" clId="{F1AD6636-5450-423E-A3C8-849FB55C1B7F}" dt="2024-07-12T17:19:19.264" v="1244" actId="478"/>
          <ac:spMkLst>
            <pc:docMk/>
            <pc:sldMk cId="462589409" sldId="2076137467"/>
            <ac:spMk id="3" creationId="{2C8BFB8C-4798-5BA8-8ECF-3049525111F5}"/>
          </ac:spMkLst>
        </pc:spChg>
        <pc:spChg chg="add mod">
          <ac:chgData name="Aubrey Olsen" userId="408c3e31-be18-4626-a9af-ec1f5bfcad06" providerId="ADAL" clId="{F1AD6636-5450-423E-A3C8-849FB55C1B7F}" dt="2024-07-12T17:23:35.294" v="1732" actId="20577"/>
          <ac:spMkLst>
            <pc:docMk/>
            <pc:sldMk cId="462589409" sldId="2076137467"/>
            <ac:spMk id="4" creationId="{77E6CB54-B0BF-11E5-D494-E73702FB1477}"/>
          </ac:spMkLst>
        </pc:spChg>
        <pc:spChg chg="add mod">
          <ac:chgData name="Aubrey Olsen" userId="408c3e31-be18-4626-a9af-ec1f5bfcad06" providerId="ADAL" clId="{F1AD6636-5450-423E-A3C8-849FB55C1B7F}" dt="2024-07-17T15:25:30.475" v="1848" actId="20577"/>
          <ac:spMkLst>
            <pc:docMk/>
            <pc:sldMk cId="462589409" sldId="2076137467"/>
            <ac:spMk id="6" creationId="{877617E1-CB8D-03BB-3504-0358EF4E09D1}"/>
          </ac:spMkLst>
        </pc:spChg>
        <pc:picChg chg="mod">
          <ac:chgData name="Aubrey Olsen" userId="408c3e31-be18-4626-a9af-ec1f5bfcad06" providerId="ADAL" clId="{F1AD6636-5450-423E-A3C8-849FB55C1B7F}" dt="2024-07-12T17:20:57.697" v="1256" actId="1076"/>
          <ac:picMkLst>
            <pc:docMk/>
            <pc:sldMk cId="462589409" sldId="2076137467"/>
            <ac:picMk id="5" creationId="{51AB62F2-45CC-0658-13DF-E19958A4C8BC}"/>
          </ac:picMkLst>
        </pc:picChg>
        <pc:picChg chg="del mod">
          <ac:chgData name="Aubrey Olsen" userId="408c3e31-be18-4626-a9af-ec1f5bfcad06" providerId="ADAL" clId="{F1AD6636-5450-423E-A3C8-849FB55C1B7F}" dt="2024-07-12T17:19:22.195" v="1246" actId="478"/>
          <ac:picMkLst>
            <pc:docMk/>
            <pc:sldMk cId="462589409" sldId="2076137467"/>
            <ac:picMk id="7" creationId="{B6F5B9AB-BB47-89BD-ECED-7DD51C419C9B}"/>
          </ac:picMkLst>
        </pc:picChg>
        <pc:picChg chg="mod">
          <ac:chgData name="Aubrey Olsen" userId="408c3e31-be18-4626-a9af-ec1f5bfcad06" providerId="ADAL" clId="{F1AD6636-5450-423E-A3C8-849FB55C1B7F}" dt="2024-07-12T17:19:38.812" v="1249" actId="14100"/>
          <ac:picMkLst>
            <pc:docMk/>
            <pc:sldMk cId="462589409" sldId="2076137467"/>
            <ac:picMk id="8" creationId="{E989F52F-639A-CB19-B7D4-5AD2D91215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6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JOURNEY EMAILS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Stair Stepping Cross Sell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Stair Stepping Cross Sell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Emails only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007704"/>
            <a:ext cx="9959138" cy="4080306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Journey wireframe onramps contacts over $5k in total deposit balance and further identifies relevant products to four separate thresholds of total deposit balance. Admins will need to confirm contact-level field that aggregates total deposit account balances. This is used to trigger and segment the contacts through the journey. </a:t>
            </a:r>
            <a:r>
              <a:rPr lang="en-US" sz="24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Admins can use the thresholds and associated products as-is or adjust based on their organization’s needs. 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$50k+ balance: investment products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$25k+ balance: certificate of deposits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$15k+ balance: money market accounts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$5k+ balance: savings and budgeting products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1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initiating the journey.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8BFB8C-4798-5BA8-8ECF-3049525111F5}"/>
              </a:ext>
            </a:extLst>
          </p:cNvPr>
          <p:cNvSpPr txBox="1">
            <a:spLocks/>
          </p:cNvSpPr>
          <p:nvPr/>
        </p:nvSpPr>
        <p:spPr>
          <a:xfrm>
            <a:off x="643466" y="5059016"/>
            <a:ext cx="10705851" cy="1449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0"/>
              </a:spcBef>
            </a:pPr>
            <a:r>
              <a:rPr lang="en-US" sz="228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Map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Adjust onramps with organization specific contact fields leveraging an aggregate deposit balance field. 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Contacts at each account balance level receive an automated email with a relevant product for their balance. Admins can adjust the balance thresholds or related products that best fit their organization. </a:t>
            </a: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2DB3A478-CF8E-5ABD-4CE4-FA8C66945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6F5B9AB-BB47-89BD-ECED-7DD51C41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57" y="731387"/>
            <a:ext cx="11206686" cy="364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46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2DB3A478-CF8E-5ABD-4CE4-FA8C66945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B62F2-45CC-0658-13DF-E19958A4C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75" y="3886200"/>
            <a:ext cx="7196002" cy="271889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466" y="252907"/>
            <a:ext cx="6910273" cy="390432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6CB54-B0BF-11E5-D494-E73702FB1477}"/>
              </a:ext>
            </a:extLst>
          </p:cNvPr>
          <p:cNvSpPr txBox="1">
            <a:spLocks/>
          </p:cNvSpPr>
          <p:nvPr/>
        </p:nvSpPr>
        <p:spPr>
          <a:xfrm>
            <a:off x="7976039" y="1094915"/>
            <a:ext cx="3878838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0"/>
              </a:spcBef>
            </a:pPr>
            <a:r>
              <a:rPr lang="en-US" sz="228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Map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Contacts are added to the journey based on an update to their total account balance (over $5k) and further segmented by threshold to market specific products. </a:t>
            </a:r>
            <a:endParaRPr lang="en-US" sz="28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7617E1-CB8D-03BB-3504-0358EF4E09D1}"/>
              </a:ext>
            </a:extLst>
          </p:cNvPr>
          <p:cNvSpPr txBox="1">
            <a:spLocks/>
          </p:cNvSpPr>
          <p:nvPr/>
        </p:nvSpPr>
        <p:spPr>
          <a:xfrm>
            <a:off x="643466" y="4373217"/>
            <a:ext cx="3878838" cy="17197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Contacts are removed if they’ve created one of the four marketed products or already have </a:t>
            </a:r>
            <a:r>
              <a:rPr lang="en-US" b="0" i="0" kern="10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all four. </a:t>
            </a: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Contacts will remain on the journey after a marketed email is sent for 30 days. If no product created within that waiting period, they are removed. 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8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8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6" y="1550271"/>
            <a:ext cx="2609018" cy="2043427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4F87F8-C027-3126-C4A6-F2AE67F3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0540" y="1550271"/>
            <a:ext cx="2609018" cy="2655307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CFE1E-327E-4DF1-6B6E-01372B22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35654" y="1550271"/>
            <a:ext cx="2609018" cy="219662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68D9A-F1C5-65E8-51A3-E4318148BB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280768" y="1550271"/>
            <a:ext cx="2609018" cy="231677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45B9CC-4060-BFEB-0F2E-3F61264E2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26" y="128330"/>
            <a:ext cx="9959137" cy="914400"/>
          </a:xfrm>
        </p:spPr>
        <p:txBody>
          <a:bodyPr/>
          <a:lstStyle/>
          <a:p>
            <a:r>
              <a:rPr lang="en-US" dirty="0"/>
              <a:t>Stair Stepping Cross Sell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639F1D-48DD-9AB5-B02B-52B728BA5428}"/>
              </a:ext>
            </a:extLst>
          </p:cNvPr>
          <p:cNvSpPr txBox="1">
            <a:spLocks/>
          </p:cNvSpPr>
          <p:nvPr/>
        </p:nvSpPr>
        <p:spPr>
          <a:xfrm>
            <a:off x="526453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If your savings are snoozing in a low-interest account, let's wake them up.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Your savings will work harder as a Certificate of Deposit (CD).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Low risk growth with access to your funds - a win-win!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Lay the foundation for your financial success.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A47B01F-E05F-EB00-4F80-CE8DEB96B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e9e6b-ff12-49f1-8c43-73c8976e54ee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  <_activity xmlns="91805258-178e-4cbc-bf17-90bc7eb439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4DE5636EC5E44BA63F442E4FE91E6" ma:contentTypeVersion="16" ma:contentTypeDescription="Create a new document." ma:contentTypeScope="" ma:versionID="aecf0b91559b9093e2f66754ac76081e">
  <xsd:schema xmlns:xsd="http://www.w3.org/2001/XMLSchema" xmlns:xs="http://www.w3.org/2001/XMLSchema" xmlns:p="http://schemas.microsoft.com/office/2006/metadata/properties" xmlns:ns3="91805258-178e-4cbc-bf17-90bc7eb439d2" xmlns:ns4="454e9e6b-ff12-49f1-8c43-73c8976e54ee" targetNamespace="http://schemas.microsoft.com/office/2006/metadata/properties" ma:root="true" ma:fieldsID="1aeacc5c7228ed8e01f19ca0b11776a9" ns3:_="" ns4:_="">
    <xsd:import namespace="91805258-178e-4cbc-bf17-90bc7eb439d2"/>
    <xsd:import namespace="454e9e6b-ff12-49f1-8c43-73c8976e5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5258-178e-4cbc-bf17-90bc7eb43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e9e6b-ff12-49f1-8c43-73c8976e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91805258-178e-4cbc-bf17-90bc7eb439d2"/>
    <ds:schemaRef ds:uri="http://schemas.openxmlformats.org/package/2006/metadata/core-properties"/>
    <ds:schemaRef ds:uri="454e9e6b-ff12-49f1-8c43-73c8976e54ee"/>
  </ds:schemaRefs>
</ds:datastoreItem>
</file>

<file path=customXml/itemProps3.xml><?xml version="1.0" encoding="utf-8"?>
<ds:datastoreItem xmlns:ds="http://schemas.openxmlformats.org/officeDocument/2006/customXml" ds:itemID="{0124E619-413D-4F17-AA2D-D545F6FEC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05258-178e-4cbc-bf17-90bc7eb439d2"/>
    <ds:schemaRef ds:uri="454e9e6b-ff12-49f1-8c43-73c8976e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39400</TotalTime>
  <Words>331</Words>
  <Application>Microsoft Office PowerPoint</Application>
  <PresentationFormat>Widescreen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Objektiv Mk2 SemiBold</vt:lpstr>
      <vt:lpstr>Wingdings</vt:lpstr>
      <vt:lpstr>Barlow Medium</vt:lpstr>
      <vt:lpstr>Times New Roman</vt:lpstr>
      <vt:lpstr>Objektiv Mk2</vt:lpstr>
      <vt:lpstr>Calibri</vt:lpstr>
      <vt:lpstr>Barlow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Aubrey Olsen</cp:lastModifiedBy>
  <cp:revision>51</cp:revision>
  <dcterms:created xsi:type="dcterms:W3CDTF">2021-06-10T15:34:01Z</dcterms:created>
  <dcterms:modified xsi:type="dcterms:W3CDTF">2024-07-17T15:25:38Z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0x010100CA44DE5636EC5E44BA63F442E4FE91E6</vt:lpwstr>
  </property>
  <property fmtid="{D5CDD505-2E9C-101B-9397-08002B2CF9AE}" pid="3" name="_dlc_DocIdItemGuid">
    <vt:lpwstr>df1906c8-c0c3-42de-b8f4-37c7d36cd389</vt:lpwstr>
  </property>
</Properties>
</file>