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0"/>
  </p:notesMasterIdLst>
  <p:sldIdLst>
    <p:sldId id="2076137455" r:id="rId5"/>
    <p:sldId id="2076137458" r:id="rId6"/>
    <p:sldId id="2076137467" r:id="rId7"/>
    <p:sldId id="2076137462" r:id="rId8"/>
    <p:sldId id="2076137468" r:id="rId9"/>
  </p:sldIdLst>
  <p:sldSz cx="12192000" cy="6858000"/>
  <p:notesSz cx="6858000" cy="9144000"/>
  <p:embeddedFontLst>
    <p:embeddedFont>
      <p:font typeface="Barlow" panose="00000500000000000000" pitchFamily="2" charset="0"/>
      <p:regular r:id="rId11"/>
      <p:bold r:id="rId12"/>
      <p:italic r:id="rId13"/>
      <p:boldItalic r:id="rId14"/>
    </p:embeddedFont>
    <p:embeddedFont>
      <p:font typeface="Barlow Medium" panose="00000600000000000000" pitchFamily="2" charset="0"/>
      <p:regular r:id="rId15"/>
      <p:italic r:id="rId16"/>
    </p:embeddedFont>
    <p:embeddedFont>
      <p:font typeface="Objektiv Mk2" panose="020B0702020204020203" pitchFamily="34" charset="0"/>
      <p:regular r:id="rId17"/>
      <p:bold r:id="rId18"/>
      <p:italic r:id="rId19"/>
      <p:boldItalic r:id="rId20"/>
    </p:embeddedFont>
    <p:embeddedFont>
      <p:font typeface="Objektiv Mk2 SemiBold" panose="020B0602020204020203" pitchFamily="34" charset="0"/>
      <p:bold r:id="rId21"/>
    </p:embeddedFont>
    <p:embeddedFont>
      <p:font typeface="Source Sans Pro" panose="020B050303040302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3DC0B2-8EB0-49D6-A493-D11D82CF85D6}" v="6" dt="2025-05-05T20:41:32.9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9.fntdata"/><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803DC0B2-8EB0-49D6-A493-D11D82CF85D6}"/>
    <pc:docChg chg="undo custSel addSld delSld modSld">
      <pc:chgData name="Aubrey Olsen" userId="408c3e31-be18-4626-a9af-ec1f5bfcad06" providerId="ADAL" clId="{803DC0B2-8EB0-49D6-A493-D11D82CF85D6}" dt="2025-05-05T20:42:05.534" v="333" actId="14100"/>
      <pc:docMkLst>
        <pc:docMk/>
      </pc:docMkLst>
      <pc:sldChg chg="modSp mod">
        <pc:chgData name="Aubrey Olsen" userId="408c3e31-be18-4626-a9af-ec1f5bfcad06" providerId="ADAL" clId="{803DC0B2-8EB0-49D6-A493-D11D82CF85D6}" dt="2025-05-05T20:34:03.568" v="12" actId="20577"/>
        <pc:sldMkLst>
          <pc:docMk/>
          <pc:sldMk cId="2502691790" sldId="2076137455"/>
        </pc:sldMkLst>
        <pc:spChg chg="mod">
          <ac:chgData name="Aubrey Olsen" userId="408c3e31-be18-4626-a9af-ec1f5bfcad06" providerId="ADAL" clId="{803DC0B2-8EB0-49D6-A493-D11D82CF85D6}" dt="2025-05-05T20:34:03.568" v="12" actId="20577"/>
          <ac:spMkLst>
            <pc:docMk/>
            <pc:sldMk cId="2502691790" sldId="2076137455"/>
            <ac:spMk id="3" creationId="{D1D0C212-2C65-3120-0FAF-E4A28B00A75E}"/>
          </ac:spMkLst>
        </pc:spChg>
      </pc:sldChg>
      <pc:sldChg chg="modSp mod">
        <pc:chgData name="Aubrey Olsen" userId="408c3e31-be18-4626-a9af-ec1f5bfcad06" providerId="ADAL" clId="{803DC0B2-8EB0-49D6-A493-D11D82CF85D6}" dt="2025-05-05T20:34:47.487" v="60" actId="20577"/>
        <pc:sldMkLst>
          <pc:docMk/>
          <pc:sldMk cId="2829215149" sldId="2076137458"/>
        </pc:sldMkLst>
        <pc:spChg chg="mod">
          <ac:chgData name="Aubrey Olsen" userId="408c3e31-be18-4626-a9af-ec1f5bfcad06" providerId="ADAL" clId="{803DC0B2-8EB0-49D6-A493-D11D82CF85D6}" dt="2025-05-05T20:34:47.487" v="60" actId="20577"/>
          <ac:spMkLst>
            <pc:docMk/>
            <pc:sldMk cId="2829215149" sldId="2076137458"/>
            <ac:spMk id="13" creationId="{35BD38B6-36AB-BBB3-6499-0B79008F709B}"/>
          </ac:spMkLst>
        </pc:spChg>
        <pc:spChg chg="mod">
          <ac:chgData name="Aubrey Olsen" userId="408c3e31-be18-4626-a9af-ec1f5bfcad06" providerId="ADAL" clId="{803DC0B2-8EB0-49D6-A493-D11D82CF85D6}" dt="2025-05-05T20:34:08.618" v="25" actId="20577"/>
          <ac:spMkLst>
            <pc:docMk/>
            <pc:sldMk cId="2829215149" sldId="2076137458"/>
            <ac:spMk id="14" creationId="{B4CE53A8-2D0D-2202-C149-35039CEBD0AC}"/>
          </ac:spMkLst>
        </pc:spChg>
      </pc:sldChg>
      <pc:sldChg chg="modSp del mod">
        <pc:chgData name="Aubrey Olsen" userId="408c3e31-be18-4626-a9af-ec1f5bfcad06" providerId="ADAL" clId="{803DC0B2-8EB0-49D6-A493-D11D82CF85D6}" dt="2025-05-05T20:36:31.294" v="104" actId="47"/>
        <pc:sldMkLst>
          <pc:docMk/>
          <pc:sldMk cId="1144647131" sldId="2076137461"/>
        </pc:sldMkLst>
        <pc:spChg chg="mod">
          <ac:chgData name="Aubrey Olsen" userId="408c3e31-be18-4626-a9af-ec1f5bfcad06" providerId="ADAL" clId="{803DC0B2-8EB0-49D6-A493-D11D82CF85D6}" dt="2025-05-05T20:35:22.943" v="71" actId="14100"/>
          <ac:spMkLst>
            <pc:docMk/>
            <pc:sldMk cId="1144647131" sldId="2076137461"/>
            <ac:spMk id="3" creationId="{2C8BFB8C-4798-5BA8-8ECF-3049525111F5}"/>
          </ac:spMkLst>
        </pc:spChg>
        <pc:picChg chg="mod modCrop">
          <ac:chgData name="Aubrey Olsen" userId="408c3e31-be18-4626-a9af-ec1f5bfcad06" providerId="ADAL" clId="{803DC0B2-8EB0-49D6-A493-D11D82CF85D6}" dt="2025-05-05T20:35:19.183" v="70" actId="1076"/>
          <ac:picMkLst>
            <pc:docMk/>
            <pc:sldMk cId="1144647131" sldId="2076137461"/>
            <ac:picMk id="8" creationId="{E989F52F-639A-CB19-B7D4-5AD2D912153A}"/>
          </ac:picMkLst>
        </pc:picChg>
      </pc:sldChg>
      <pc:sldChg chg="modSp mod">
        <pc:chgData name="Aubrey Olsen" userId="408c3e31-be18-4626-a9af-ec1f5bfcad06" providerId="ADAL" clId="{803DC0B2-8EB0-49D6-A493-D11D82CF85D6}" dt="2025-05-05T20:41:16.970" v="314" actId="554"/>
        <pc:sldMkLst>
          <pc:docMk/>
          <pc:sldMk cId="3069686960" sldId="2076137462"/>
        </pc:sldMkLst>
        <pc:spChg chg="mod">
          <ac:chgData name="Aubrey Olsen" userId="408c3e31-be18-4626-a9af-ec1f5bfcad06" providerId="ADAL" clId="{803DC0B2-8EB0-49D6-A493-D11D82CF85D6}" dt="2025-05-05T20:40:38.752" v="310" actId="20577"/>
          <ac:spMkLst>
            <pc:docMk/>
            <pc:sldMk cId="3069686960" sldId="2076137462"/>
            <ac:spMk id="7" creationId="{B0639F1D-48DD-9AB5-B02B-52B728BA5428}"/>
          </ac:spMkLst>
        </pc:spChg>
        <pc:spChg chg="mod">
          <ac:chgData name="Aubrey Olsen" userId="408c3e31-be18-4626-a9af-ec1f5bfcad06" providerId="ADAL" clId="{803DC0B2-8EB0-49D6-A493-D11D82CF85D6}" dt="2025-05-05T20:37:12.512" v="196" actId="20577"/>
          <ac:spMkLst>
            <pc:docMk/>
            <pc:sldMk cId="3069686960" sldId="2076137462"/>
            <ac:spMk id="10" creationId="{DFB6F7A7-E43D-A451-7157-025B0E8F8DCB}"/>
          </ac:spMkLst>
        </pc:spChg>
        <pc:picChg chg="mod">
          <ac:chgData name="Aubrey Olsen" userId="408c3e31-be18-4626-a9af-ec1f5bfcad06" providerId="ADAL" clId="{803DC0B2-8EB0-49D6-A493-D11D82CF85D6}" dt="2025-05-05T20:41:16.970" v="314" actId="554"/>
          <ac:picMkLst>
            <pc:docMk/>
            <pc:sldMk cId="3069686960" sldId="2076137462"/>
            <ac:picMk id="2" creationId="{364F87F8-C027-3126-C4A6-F2AE67F36D13}"/>
          </ac:picMkLst>
        </pc:picChg>
        <pc:picChg chg="mod">
          <ac:chgData name="Aubrey Olsen" userId="408c3e31-be18-4626-a9af-ec1f5bfcad06" providerId="ADAL" clId="{803DC0B2-8EB0-49D6-A493-D11D82CF85D6}" dt="2025-05-05T20:41:16.970" v="314" actId="554"/>
          <ac:picMkLst>
            <pc:docMk/>
            <pc:sldMk cId="3069686960" sldId="2076137462"/>
            <ac:picMk id="4" creationId="{772CFE1E-327E-4DF1-6B6E-01372B22FA4B}"/>
          </ac:picMkLst>
        </pc:picChg>
        <pc:picChg chg="mod">
          <ac:chgData name="Aubrey Olsen" userId="408c3e31-be18-4626-a9af-ec1f5bfcad06" providerId="ADAL" clId="{803DC0B2-8EB0-49D6-A493-D11D82CF85D6}" dt="2025-05-05T20:41:16.970" v="314" actId="554"/>
          <ac:picMkLst>
            <pc:docMk/>
            <pc:sldMk cId="3069686960" sldId="2076137462"/>
            <ac:picMk id="5" creationId="{614421A8-CC0B-3167-ADDF-00EC5DAF3A17}"/>
          </ac:picMkLst>
        </pc:picChg>
      </pc:sldChg>
      <pc:sldChg chg="addSp delSp modSp add mod">
        <pc:chgData name="Aubrey Olsen" userId="408c3e31-be18-4626-a9af-ec1f5bfcad06" providerId="ADAL" clId="{803DC0B2-8EB0-49D6-A493-D11D82CF85D6}" dt="2025-05-05T20:42:05.534" v="333" actId="14100"/>
        <pc:sldMkLst>
          <pc:docMk/>
          <pc:sldMk cId="4000095849" sldId="2076137467"/>
        </pc:sldMkLst>
        <pc:spChg chg="mod">
          <ac:chgData name="Aubrey Olsen" userId="408c3e31-be18-4626-a9af-ec1f5bfcad06" providerId="ADAL" clId="{803DC0B2-8EB0-49D6-A493-D11D82CF85D6}" dt="2025-05-05T20:42:02.888" v="332" actId="14100"/>
          <ac:spMkLst>
            <pc:docMk/>
            <pc:sldMk cId="4000095849" sldId="2076137467"/>
            <ac:spMk id="3" creationId="{2C8BFB8C-4798-5BA8-8ECF-3049525111F5}"/>
          </ac:spMkLst>
        </pc:spChg>
        <pc:spChg chg="mod">
          <ac:chgData name="Aubrey Olsen" userId="408c3e31-be18-4626-a9af-ec1f5bfcad06" providerId="ADAL" clId="{803DC0B2-8EB0-49D6-A493-D11D82CF85D6}" dt="2025-05-05T20:36:26.073" v="103" actId="20577"/>
          <ac:spMkLst>
            <pc:docMk/>
            <pc:sldMk cId="4000095849" sldId="2076137467"/>
            <ac:spMk id="5" creationId="{36E99EE9-9C24-C7FA-54B0-0EC716897190}"/>
          </ac:spMkLst>
        </pc:spChg>
        <pc:picChg chg="add mod">
          <ac:chgData name="Aubrey Olsen" userId="408c3e31-be18-4626-a9af-ec1f5bfcad06" providerId="ADAL" clId="{803DC0B2-8EB0-49D6-A493-D11D82CF85D6}" dt="2025-05-05T20:42:05.534" v="333" actId="14100"/>
          <ac:picMkLst>
            <pc:docMk/>
            <pc:sldMk cId="4000095849" sldId="2076137467"/>
            <ac:picMk id="4" creationId="{C344E304-B29D-F24A-DA63-3E85C31E1B31}"/>
          </ac:picMkLst>
        </pc:picChg>
        <pc:picChg chg="del mod">
          <ac:chgData name="Aubrey Olsen" userId="408c3e31-be18-4626-a9af-ec1f5bfcad06" providerId="ADAL" clId="{803DC0B2-8EB0-49D6-A493-D11D82CF85D6}" dt="2025-05-05T20:35:58.752" v="77" actId="478"/>
          <ac:picMkLst>
            <pc:docMk/>
            <pc:sldMk cId="4000095849" sldId="2076137467"/>
            <ac:picMk id="8" creationId="{C03201CE-85C8-8363-055D-8E68F54C93C1}"/>
          </ac:picMkLst>
        </pc:picChg>
      </pc:sldChg>
      <pc:sldChg chg="delSp modSp add mod">
        <pc:chgData name="Aubrey Olsen" userId="408c3e31-be18-4626-a9af-ec1f5bfcad06" providerId="ADAL" clId="{803DC0B2-8EB0-49D6-A493-D11D82CF85D6}" dt="2025-05-05T20:41:39.024" v="327" actId="20577"/>
        <pc:sldMkLst>
          <pc:docMk/>
          <pc:sldMk cId="632192407" sldId="2076137468"/>
        </pc:sldMkLst>
        <pc:spChg chg="mod">
          <ac:chgData name="Aubrey Olsen" userId="408c3e31-be18-4626-a9af-ec1f5bfcad06" providerId="ADAL" clId="{803DC0B2-8EB0-49D6-A493-D11D82CF85D6}" dt="2025-05-05T20:41:39.024" v="327" actId="20577"/>
          <ac:spMkLst>
            <pc:docMk/>
            <pc:sldMk cId="632192407" sldId="2076137468"/>
            <ac:spMk id="7" creationId="{5CF7C3F6-8425-5ED9-8CC0-1F2E0739EFBF}"/>
          </ac:spMkLst>
        </pc:spChg>
        <pc:picChg chg="del">
          <ac:chgData name="Aubrey Olsen" userId="408c3e31-be18-4626-a9af-ec1f5bfcad06" providerId="ADAL" clId="{803DC0B2-8EB0-49D6-A493-D11D82CF85D6}" dt="2025-05-05T20:41:24.904" v="316" actId="478"/>
          <ac:picMkLst>
            <pc:docMk/>
            <pc:sldMk cId="632192407" sldId="2076137468"/>
            <ac:picMk id="2" creationId="{86B0A848-20ED-30CD-20DA-CA5F50E16D30}"/>
          </ac:picMkLst>
        </pc:picChg>
        <pc:picChg chg="del">
          <ac:chgData name="Aubrey Olsen" userId="408c3e31-be18-4626-a9af-ec1f5bfcad06" providerId="ADAL" clId="{803DC0B2-8EB0-49D6-A493-D11D82CF85D6}" dt="2025-05-05T20:41:25.407" v="317" actId="478"/>
          <ac:picMkLst>
            <pc:docMk/>
            <pc:sldMk cId="632192407" sldId="2076137468"/>
            <ac:picMk id="4" creationId="{F9278CB1-2C92-591F-8A30-7422DEF2EA2A}"/>
          </ac:picMkLst>
        </pc:picChg>
        <pc:picChg chg="mod">
          <ac:chgData name="Aubrey Olsen" userId="408c3e31-be18-4626-a9af-ec1f5bfcad06" providerId="ADAL" clId="{803DC0B2-8EB0-49D6-A493-D11D82CF85D6}" dt="2025-05-05T20:41:32.973" v="318" actId="14826"/>
          <ac:picMkLst>
            <pc:docMk/>
            <pc:sldMk cId="632192407" sldId="2076137468"/>
            <ac:picMk id="5" creationId="{B0ECF5C0-7602-A969-F478-53B7A4FB53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WIREFRAMES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48E3-91CE-93ED-547C-667988B29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7B3BC-4245-EB92-114C-150824616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829C7-88B3-7AC1-78A0-DCA3D6996E21}"/>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5F909645-44A5-E5CA-A350-57D4D4EC485C}"/>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3503218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Birthday Email Journey</a:t>
            </a:r>
          </a:p>
          <a:p>
            <a:r>
              <a:rPr lang="en-US" sz="3200" b="0" i="1" dirty="0"/>
              <a:t>May 2025</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12" name="Text Placeholder 2">
            <a:extLst>
              <a:ext uri="{FF2B5EF4-FFF2-40B4-BE49-F238E27FC236}">
                <a16:creationId xmlns:a16="http://schemas.microsoft.com/office/drawing/2014/main" id="{7D27CF90-E6A2-969D-2922-908F697D9D2F}"/>
              </a:ext>
            </a:extLst>
          </p:cNvPr>
          <p:cNvSpPr txBox="1">
            <a:spLocks/>
          </p:cNvSpPr>
          <p:nvPr/>
        </p:nvSpPr>
        <p:spPr>
          <a:xfrm>
            <a:off x="1116432" y="1563843"/>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Communication types: Email</a:t>
            </a:r>
          </a:p>
        </p:txBody>
      </p:sp>
      <p:sp>
        <p:nvSpPr>
          <p:cNvPr id="13" name="Text Placeholder 3">
            <a:extLst>
              <a:ext uri="{FF2B5EF4-FFF2-40B4-BE49-F238E27FC236}">
                <a16:creationId xmlns:a16="http://schemas.microsoft.com/office/drawing/2014/main" id="{35BD38B6-36AB-BBB3-6499-0B79008F709B}"/>
              </a:ext>
            </a:extLst>
          </p:cNvPr>
          <p:cNvSpPr txBox="1">
            <a:spLocks/>
          </p:cNvSpPr>
          <p:nvPr/>
        </p:nvSpPr>
        <p:spPr>
          <a:xfrm>
            <a:off x="1116431" y="2350898"/>
            <a:ext cx="9959138" cy="369735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kern="100" dirty="0">
                <a:solidFill>
                  <a:srgbClr val="002060"/>
                </a:solidFill>
                <a:ea typeface="Calibri" panose="020F0502020204030204" pitchFamily="34" charset="0"/>
                <a:cs typeface="Times New Roman" panose="02020603050405020304" pitchFamily="18" charset="0"/>
              </a:rPr>
              <a:t>Four (4) emails to celebrate the recipient’s birthday. Contacts are added to the journey on their birthday and will loop back to the first email on year five (5). This lifetime journey is meant to keep users and/or companies in front of contacts but not to sell or market a product. </a:t>
            </a: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i="1" kern="100" dirty="0">
                <a:solidFill>
                  <a:srgbClr val="002060"/>
                </a:solidFill>
                <a:cs typeface="Times New Roman" panose="02020603050405020304" pitchFamily="18" charset="0"/>
              </a:rPr>
              <a:t>*All communications should be reviewed prior to initiating the journey.</a:t>
            </a:r>
          </a:p>
        </p:txBody>
      </p:sp>
      <p:sp>
        <p:nvSpPr>
          <p:cNvPr id="14" name="Text Placeholder 1">
            <a:extLst>
              <a:ext uri="{FF2B5EF4-FFF2-40B4-BE49-F238E27FC236}">
                <a16:creationId xmlns:a16="http://schemas.microsoft.com/office/drawing/2014/main" id="{B4CE53A8-2D0D-2202-C149-35039CEBD0AC}"/>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Birthday Email Journey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C8BFB8C-4798-5BA8-8ECF-3049525111F5}"/>
              </a:ext>
            </a:extLst>
          </p:cNvPr>
          <p:cNvSpPr txBox="1">
            <a:spLocks/>
          </p:cNvSpPr>
          <p:nvPr/>
        </p:nvSpPr>
        <p:spPr>
          <a:xfrm>
            <a:off x="7951304" y="842644"/>
            <a:ext cx="3795270"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Manually Add Contact, or other applicable triggers. </a:t>
            </a:r>
            <a:endParaRPr lang="en-US" sz="2800" b="0" i="0" kern="100" dirty="0">
              <a:solidFill>
                <a:srgbClr val="002060"/>
              </a:solidFill>
              <a:effectLst/>
              <a:latin typeface="+mn-lt"/>
              <a:ea typeface="+mn-ea"/>
              <a:cs typeface="Times New Roman" panose="02020603050405020304" pitchFamily="18" charset="0"/>
            </a:endParaRPr>
          </a:p>
          <a:p>
            <a:pPr>
              <a:lnSpc>
                <a:spcPct val="100000"/>
              </a:lnSpc>
            </a:pPr>
            <a:endParaRPr lang="en-US" sz="2400" dirty="0">
              <a:solidFill>
                <a:srgbClr val="002060"/>
              </a:solidFill>
            </a:endParaRPr>
          </a:p>
          <a:p>
            <a:pPr defTabSz="868680">
              <a:spcBef>
                <a:spcPts val="0"/>
              </a:spcBef>
            </a:pPr>
            <a:endParaRPr lang="en-US" sz="2280" b="0" i="0" kern="100" dirty="0">
              <a:solidFill>
                <a:srgbClr val="002060"/>
              </a:solidFill>
              <a:effectLst/>
              <a:latin typeface="+mn-lt"/>
              <a:ea typeface="+mn-ea"/>
              <a:cs typeface="Times New Roman" panose="02020603050405020304" pitchFamily="18" charset="0"/>
            </a:endParaRPr>
          </a:p>
          <a:p>
            <a:endParaRPr lang="en-US" dirty="0">
              <a:solidFill>
                <a:srgbClr val="002060"/>
              </a:solidFill>
            </a:endParaRPr>
          </a:p>
        </p:txBody>
      </p:sp>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36E99EE9-9C24-C7FA-54B0-0EC71689719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Birthday Email Journey</a:t>
            </a:r>
          </a:p>
        </p:txBody>
      </p:sp>
      <p:pic>
        <p:nvPicPr>
          <p:cNvPr id="4" name="Picture 3">
            <a:extLst>
              <a:ext uri="{FF2B5EF4-FFF2-40B4-BE49-F238E27FC236}">
                <a16:creationId xmlns:a16="http://schemas.microsoft.com/office/drawing/2014/main" id="{C344E304-B29D-F24A-DA63-3E85C31E1B31}"/>
              </a:ext>
            </a:extLst>
          </p:cNvPr>
          <p:cNvPicPr>
            <a:picLocks noChangeAspect="1"/>
          </p:cNvPicPr>
          <p:nvPr/>
        </p:nvPicPr>
        <p:blipFill>
          <a:blip r:embed="rId4"/>
          <a:srcRect l="5486" t="7844"/>
          <a:stretch/>
        </p:blipFill>
        <p:spPr>
          <a:xfrm>
            <a:off x="445426" y="842643"/>
            <a:ext cx="7354091" cy="4107043"/>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00009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421A8-CC0B-3167-ADDF-00EC5DAF3A17}"/>
              </a:ext>
            </a:extLst>
          </p:cNvPr>
          <p:cNvPicPr>
            <a:picLocks noChangeAspect="1"/>
          </p:cNvPicPr>
          <p:nvPr/>
        </p:nvPicPr>
        <p:blipFill>
          <a:blip r:embed="rId3"/>
          <a:srcRect/>
          <a:stretch/>
        </p:blipFill>
        <p:spPr>
          <a:xfrm>
            <a:off x="757565" y="1128999"/>
            <a:ext cx="2925827" cy="3841086"/>
          </a:xfrm>
          <a:prstGeom prst="rect">
            <a:avLst/>
          </a:prstGeom>
          <a:effectLst>
            <a:outerShdw blurRad="127000" dist="50800" dir="2400000" algn="ctr" rotWithShape="0">
              <a:srgbClr val="000000"/>
            </a:outerShdw>
          </a:effectLst>
        </p:spPr>
      </p:pic>
      <p:pic>
        <p:nvPicPr>
          <p:cNvPr id="2" name="Picture 1">
            <a:extLst>
              <a:ext uri="{FF2B5EF4-FFF2-40B4-BE49-F238E27FC236}">
                <a16:creationId xmlns:a16="http://schemas.microsoft.com/office/drawing/2014/main" id="{364F87F8-C027-3126-C4A6-F2AE67F36D13}"/>
              </a:ext>
            </a:extLst>
          </p:cNvPr>
          <p:cNvPicPr>
            <a:picLocks noChangeAspect="1"/>
          </p:cNvPicPr>
          <p:nvPr/>
        </p:nvPicPr>
        <p:blipFill>
          <a:blip r:embed="rId4"/>
          <a:srcRect/>
          <a:stretch/>
        </p:blipFill>
        <p:spPr>
          <a:xfrm>
            <a:off x="4633087" y="1128999"/>
            <a:ext cx="2925827" cy="3841086"/>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772CFE1E-327E-4DF1-6B6E-01372B22FA4B}"/>
              </a:ext>
            </a:extLst>
          </p:cNvPr>
          <p:cNvPicPr>
            <a:picLocks noChangeAspect="1"/>
          </p:cNvPicPr>
          <p:nvPr/>
        </p:nvPicPr>
        <p:blipFill>
          <a:blip r:embed="rId5"/>
          <a:srcRect/>
          <a:stretch/>
        </p:blipFill>
        <p:spPr>
          <a:xfrm>
            <a:off x="8508610" y="1128999"/>
            <a:ext cx="2925827" cy="3976124"/>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109014"/>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 Lines:</a:t>
            </a:r>
          </a:p>
          <a:p>
            <a:pPr marL="342900" indent="-342900" defTabSz="868680">
              <a:lnSpc>
                <a:spcPct val="100000"/>
              </a:lnSpc>
              <a:spcBef>
                <a:spcPts val="0"/>
              </a:spcBef>
              <a:buFont typeface="Wingdings" pitchFamily="2" charset="2"/>
              <a:buChar char="Ø"/>
            </a:pPr>
            <a:r>
              <a:rPr lang="en-US" b="0" i="0" dirty="0">
                <a:solidFill>
                  <a:srgbClr val="002060"/>
                </a:solidFill>
                <a:effectLst/>
                <a:latin typeface="Source Sans Pro" panose="020B0503030403020204" pitchFamily="34" charset="0"/>
              </a:rPr>
              <a:t>Happy Birthday from Everyone at {{</a:t>
            </a:r>
            <a:r>
              <a:rPr lang="en-US" b="0" i="0" dirty="0" err="1">
                <a:solidFill>
                  <a:srgbClr val="002060"/>
                </a:solidFill>
                <a:effectLst/>
                <a:latin typeface="Source Sans Pro" panose="020B0503030403020204" pitchFamily="34" charset="0"/>
              </a:rPr>
              <a:t>sender.company</a:t>
            </a:r>
            <a:r>
              <a:rPr lang="en-US" b="0" i="0" dirty="0">
                <a:solidFill>
                  <a:srgbClr val="002060"/>
                </a:solidFill>
                <a:effectLst/>
                <a:latin typeface="Source Sans Pro" panose="020B0503030403020204" pitchFamily="34" charset="0"/>
              </a:rPr>
              <a:t>}}!</a:t>
            </a:r>
          </a:p>
          <a:p>
            <a:pPr marL="342900" indent="-342900" defTabSz="868680">
              <a:lnSpc>
                <a:spcPct val="100000"/>
              </a:lnSpc>
              <a:spcBef>
                <a:spcPts val="0"/>
              </a:spcBef>
              <a:buFont typeface="Wingdings" pitchFamily="2" charset="2"/>
              <a:buChar char="Ø"/>
            </a:pPr>
            <a:r>
              <a:rPr lang="en-US" b="0" i="0" dirty="0">
                <a:solidFill>
                  <a:srgbClr val="002060"/>
                </a:solidFill>
                <a:effectLst/>
                <a:latin typeface="Source Sans Pro" panose="020B0503030403020204" pitchFamily="34" charset="0"/>
              </a:rPr>
              <a:t>A Birthday Wish for You</a:t>
            </a:r>
            <a:endParaRPr lang="en-US" dirty="0">
              <a:solidFill>
                <a:srgbClr val="002060"/>
              </a:solidFill>
              <a:latin typeface="Source Sans Pro" panose="020B0503030403020204" pitchFamily="34" charset="0"/>
            </a:endParaRPr>
          </a:p>
          <a:p>
            <a:pPr marL="342900" indent="-342900" defTabSz="868680">
              <a:lnSpc>
                <a:spcPct val="100000"/>
              </a:lnSpc>
              <a:spcBef>
                <a:spcPts val="0"/>
              </a:spcBef>
              <a:buFont typeface="Wingdings" pitchFamily="2" charset="2"/>
              <a:buChar char="Ø"/>
            </a:pPr>
            <a:r>
              <a:rPr lang="en-US" b="0" i="0" dirty="0">
                <a:solidFill>
                  <a:srgbClr val="002060"/>
                </a:solidFill>
                <a:effectLst/>
                <a:latin typeface="Source Sans Pro" panose="020B0503030403020204" pitchFamily="34" charset="0"/>
              </a:rPr>
              <a:t>Another Year. Another Birthday.</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6"/>
          <a:stretch>
            <a:fillRect/>
          </a:stretch>
        </p:blipFill>
        <p:spPr>
          <a:xfrm>
            <a:off x="8791614" y="252907"/>
            <a:ext cx="3177445" cy="259695"/>
          </a:xfrm>
          <a:prstGeom prst="rect">
            <a:avLst/>
          </a:prstGeom>
        </p:spPr>
      </p:pic>
      <p:sp>
        <p:nvSpPr>
          <p:cNvPr id="10" name="Text Placeholder 1">
            <a:extLst>
              <a:ext uri="{FF2B5EF4-FFF2-40B4-BE49-F238E27FC236}">
                <a16:creationId xmlns:a16="http://schemas.microsoft.com/office/drawing/2014/main" id="{DFB6F7A7-E43D-A451-7157-025B0E8F8DCB}"/>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Birthday Email Journey</a:t>
            </a:r>
          </a:p>
        </p:txBody>
      </p:sp>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1DAA37-FA53-1E9B-E451-4C7BCD351F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ECF5C0-7602-A969-F478-53B7A4FB538C}"/>
              </a:ext>
            </a:extLst>
          </p:cNvPr>
          <p:cNvPicPr>
            <a:picLocks noChangeAspect="1"/>
          </p:cNvPicPr>
          <p:nvPr/>
        </p:nvPicPr>
        <p:blipFill>
          <a:blip r:embed="rId3"/>
          <a:srcRect/>
          <a:stretch/>
        </p:blipFill>
        <p:spPr>
          <a:xfrm>
            <a:off x="757565" y="1128999"/>
            <a:ext cx="2925827" cy="384108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5CF7C3F6-8425-5ED9-8CC0-1F2E0739EFBF}"/>
              </a:ext>
            </a:extLst>
          </p:cNvPr>
          <p:cNvSpPr txBox="1">
            <a:spLocks/>
          </p:cNvSpPr>
          <p:nvPr/>
        </p:nvSpPr>
        <p:spPr>
          <a:xfrm>
            <a:off x="526453" y="5109014"/>
            <a:ext cx="10705851" cy="142358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sz="2000" b="0" i="0" kern="100" dirty="0">
                <a:solidFill>
                  <a:srgbClr val="002060"/>
                </a:solidFill>
                <a:effectLst/>
                <a:latin typeface="+mn-lt"/>
                <a:ea typeface="+mn-ea"/>
                <a:cs typeface="Times New Roman" panose="02020603050405020304" pitchFamily="18" charset="0"/>
              </a:rPr>
              <a:t>Email Subject Lines:</a:t>
            </a:r>
          </a:p>
          <a:p>
            <a:pPr marL="342900" indent="-342900" defTabSz="868680">
              <a:lnSpc>
                <a:spcPct val="100000"/>
              </a:lnSpc>
              <a:spcBef>
                <a:spcPts val="0"/>
              </a:spcBef>
              <a:buFont typeface="Wingdings" pitchFamily="2" charset="2"/>
              <a:buChar char="Ø"/>
            </a:pPr>
            <a:r>
              <a:rPr lang="en-US" b="0" i="0" dirty="0">
                <a:solidFill>
                  <a:srgbClr val="002060"/>
                </a:solidFill>
                <a:effectLst/>
                <a:latin typeface="Source Sans Pro" panose="020B0503030403020204" pitchFamily="34" charset="0"/>
              </a:rPr>
              <a:t>Happy Cake Day!</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F0817AFD-0EBB-47F5-A200-1861F4A173EA}"/>
              </a:ext>
            </a:extLst>
          </p:cNvPr>
          <p:cNvPicPr>
            <a:picLocks noChangeAspect="1"/>
          </p:cNvPicPr>
          <p:nvPr/>
        </p:nvPicPr>
        <p:blipFill>
          <a:blip r:embed="rId4"/>
          <a:stretch>
            <a:fillRect/>
          </a:stretch>
        </p:blipFill>
        <p:spPr>
          <a:xfrm>
            <a:off x="8791614" y="252907"/>
            <a:ext cx="3177445" cy="259695"/>
          </a:xfrm>
          <a:prstGeom prst="rect">
            <a:avLst/>
          </a:prstGeom>
        </p:spPr>
      </p:pic>
      <p:sp>
        <p:nvSpPr>
          <p:cNvPr id="10" name="Text Placeholder 1">
            <a:extLst>
              <a:ext uri="{FF2B5EF4-FFF2-40B4-BE49-F238E27FC236}">
                <a16:creationId xmlns:a16="http://schemas.microsoft.com/office/drawing/2014/main" id="{B53C400B-8EA9-0B76-6904-3B6AD69B3B1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Birthday Email Journey</a:t>
            </a:r>
          </a:p>
        </p:txBody>
      </p:sp>
    </p:spTree>
    <p:extLst>
      <p:ext uri="{BB962C8B-B14F-4D97-AF65-F5344CB8AC3E}">
        <p14:creationId xmlns:p14="http://schemas.microsoft.com/office/powerpoint/2010/main" val="632192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694550B9-2DCD-4C4C-BD73-3B1A6C325B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39472</TotalTime>
  <Words>212</Words>
  <Application>Microsoft Office PowerPoint</Application>
  <PresentationFormat>Widescreen</PresentationFormat>
  <Paragraphs>31</Paragraphs>
  <Slides>5</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vt:i4>
      </vt:variant>
    </vt:vector>
  </HeadingPairs>
  <TitlesOfParts>
    <vt:vector size="15" baseType="lpstr">
      <vt:lpstr>Source Sans Pro</vt:lpstr>
      <vt:lpstr>Calibri</vt:lpstr>
      <vt:lpstr>Barlow</vt:lpstr>
      <vt:lpstr>Barlow Medium</vt:lpstr>
      <vt:lpstr>Objektiv Mk2 SemiBold</vt:lpstr>
      <vt:lpstr>Wingdings</vt:lpstr>
      <vt:lpstr>Times New Roman</vt:lpstr>
      <vt:lpstr>Objektiv Mk2</vt:lpstr>
      <vt:lpstr>Arial</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52</cp:revision>
  <dcterms:created xsi:type="dcterms:W3CDTF">2021-06-10T15:34:01Z</dcterms:created>
  <dcterms:modified xsi:type="dcterms:W3CDTF">2025-05-05T20:42:10Z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ies>
</file>