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9"/>
  </p:notesMasterIdLst>
  <p:sldIdLst>
    <p:sldId id="2076137455" r:id="rId5"/>
    <p:sldId id="2076137458" r:id="rId6"/>
    <p:sldId id="2076137461" r:id="rId7"/>
    <p:sldId id="2076137462" r:id="rId8"/>
  </p:sldIdLst>
  <p:sldSz cx="12192000" cy="6858000"/>
  <p:notesSz cx="6858000" cy="9144000"/>
  <p:embeddedFontLst>
    <p:embeddedFont>
      <p:font typeface="Barlow" panose="00000500000000000000" pitchFamily="2" charset="0"/>
      <p:regular r:id="rId10"/>
      <p:bold r:id="rId11"/>
      <p:italic r:id="rId12"/>
      <p:boldItalic r:id="rId13"/>
    </p:embeddedFont>
    <p:embeddedFont>
      <p:font typeface="Barlow Medium" panose="00000600000000000000" pitchFamily="2" charset="0"/>
      <p:regular r:id="rId14"/>
      <p:italic r:id="rId15"/>
    </p:embeddedFont>
    <p:embeddedFont>
      <p:font typeface="Objektiv Mk2" panose="020B0702020204020203" pitchFamily="34" charset="0"/>
      <p:regular r:id="rId16"/>
      <p:bold r:id="rId17"/>
      <p:italic r:id="rId18"/>
      <p:boldItalic r:id="rId19"/>
    </p:embeddedFont>
    <p:embeddedFont>
      <p:font typeface="Objektiv Mk2 SemiBold" panose="020B0602020204020203" pitchFamily="34" charset="0"/>
      <p:bold r:id="rId20"/>
    </p:embeddedFont>
    <p:embeddedFont>
      <p:font typeface="Source Sans Pro" panose="020B050303040302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 userDrawn="1">
          <p15:clr>
            <a:srgbClr val="A4A3A4"/>
          </p15:clr>
        </p15:guide>
        <p15:guide id="2" pos="3864" userDrawn="1">
          <p15:clr>
            <a:srgbClr val="A4A3A4"/>
          </p15:clr>
        </p15:guide>
        <p15:guide id="3" pos="44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77"/>
    <a:srgbClr val="00A677"/>
    <a:srgbClr val="0072CE"/>
    <a:srgbClr val="85CBF9"/>
    <a:srgbClr val="00263A"/>
    <a:srgbClr val="753BBD"/>
    <a:srgbClr val="48D597"/>
    <a:srgbClr val="DDE5ED"/>
    <a:srgbClr val="96A4AE"/>
    <a:srgbClr val="26A6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D1950B-F87B-4C9F-BF43-4B5155278519}" v="14" dt="2025-05-05T15:29:43.8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31"/>
    <p:restoredTop sz="86583"/>
  </p:normalViewPr>
  <p:slideViewPr>
    <p:cSldViewPr snapToGrid="0">
      <p:cViewPr varScale="1">
        <p:scale>
          <a:sx n="96" d="100"/>
          <a:sy n="96" d="100"/>
        </p:scale>
        <p:origin x="1674" y="78"/>
      </p:cViewPr>
      <p:guideLst>
        <p:guide orient="horz" pos="384"/>
        <p:guide pos="3864"/>
        <p:guide pos="4416"/>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12.fntdata"/><Relationship Id="rId7" Type="http://schemas.openxmlformats.org/officeDocument/2006/relationships/slide" Target="slides/slide3.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font" Target="fonts/font11.fntdata"/><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1.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Young II" userId="405e737b-44fc-422e-9299-d9c38e74f8bd" providerId="ADAL" clId="{429053DE-C79F-4A6E-9BA7-ED331062ADA5}"/>
    <pc:docChg chg="undo custSel delSld modSld">
      <pc:chgData name="Michael Young II" userId="405e737b-44fc-422e-9299-d9c38e74f8bd" providerId="ADAL" clId="{429053DE-C79F-4A6E-9BA7-ED331062ADA5}" dt="2025-02-25T19:21:11.104" v="122"/>
      <pc:docMkLst>
        <pc:docMk/>
      </pc:docMkLst>
      <pc:sldChg chg="modSp mod">
        <pc:chgData name="Michael Young II" userId="405e737b-44fc-422e-9299-d9c38e74f8bd" providerId="ADAL" clId="{429053DE-C79F-4A6E-9BA7-ED331062ADA5}" dt="2025-02-25T17:47:23.209" v="19" actId="20577"/>
        <pc:sldMkLst>
          <pc:docMk/>
          <pc:sldMk cId="2502691790" sldId="2076137455"/>
        </pc:sldMkLst>
        <pc:spChg chg="mod">
          <ac:chgData name="Michael Young II" userId="405e737b-44fc-422e-9299-d9c38e74f8bd" providerId="ADAL" clId="{429053DE-C79F-4A6E-9BA7-ED331062ADA5}" dt="2025-02-25T17:47:23.209" v="19" actId="20577"/>
          <ac:spMkLst>
            <pc:docMk/>
            <pc:sldMk cId="2502691790" sldId="2076137455"/>
            <ac:spMk id="3" creationId="{D1D0C212-2C65-3120-0FAF-E4A28B00A75E}"/>
          </ac:spMkLst>
        </pc:spChg>
      </pc:sldChg>
      <pc:sldChg chg="modSp mod">
        <pc:chgData name="Michael Young II" userId="405e737b-44fc-422e-9299-d9c38e74f8bd" providerId="ADAL" clId="{429053DE-C79F-4A6E-9BA7-ED331062ADA5}" dt="2025-02-25T17:47:44.556" v="42" actId="20577"/>
        <pc:sldMkLst>
          <pc:docMk/>
          <pc:sldMk cId="2829215149" sldId="2076137458"/>
        </pc:sldMkLst>
      </pc:sldChg>
      <pc:sldChg chg="modSp mod">
        <pc:chgData name="Michael Young II" userId="405e737b-44fc-422e-9299-d9c38e74f8bd" providerId="ADAL" clId="{429053DE-C79F-4A6E-9BA7-ED331062ADA5}" dt="2025-02-25T19:20:40.100" v="106" actId="1076"/>
        <pc:sldMkLst>
          <pc:docMk/>
          <pc:sldMk cId="1144647131" sldId="2076137461"/>
        </pc:sldMkLst>
        <pc:spChg chg="mod">
          <ac:chgData name="Michael Young II" userId="405e737b-44fc-422e-9299-d9c38e74f8bd" providerId="ADAL" clId="{429053DE-C79F-4A6E-9BA7-ED331062ADA5}" dt="2025-02-25T19:20:40.100" v="106" actId="1076"/>
          <ac:spMkLst>
            <pc:docMk/>
            <pc:sldMk cId="1144647131" sldId="2076137461"/>
            <ac:spMk id="3" creationId="{2C8BFB8C-4798-5BA8-8ECF-3049525111F5}"/>
          </ac:spMkLst>
        </pc:spChg>
        <pc:picChg chg="mod">
          <ac:chgData name="Michael Young II" userId="405e737b-44fc-422e-9299-d9c38e74f8bd" providerId="ADAL" clId="{429053DE-C79F-4A6E-9BA7-ED331062ADA5}" dt="2025-02-25T18:29:08.134" v="72" actId="1038"/>
          <ac:picMkLst>
            <pc:docMk/>
            <pc:sldMk cId="1144647131" sldId="2076137461"/>
            <ac:picMk id="8" creationId="{E989F52F-639A-CB19-B7D4-5AD2D912153A}"/>
          </ac:picMkLst>
        </pc:picChg>
      </pc:sldChg>
      <pc:sldChg chg="delSp modSp mod">
        <pc:chgData name="Michael Young II" userId="405e737b-44fc-422e-9299-d9c38e74f8bd" providerId="ADAL" clId="{429053DE-C79F-4A6E-9BA7-ED331062ADA5}" dt="2025-02-25T19:21:11.104" v="122"/>
        <pc:sldMkLst>
          <pc:docMk/>
          <pc:sldMk cId="3069686960" sldId="2076137462"/>
        </pc:sldMkLst>
        <pc:spChg chg="mod">
          <ac:chgData name="Michael Young II" userId="405e737b-44fc-422e-9299-d9c38e74f8bd" providerId="ADAL" clId="{429053DE-C79F-4A6E-9BA7-ED331062ADA5}" dt="2025-02-25T19:11:27.663" v="100" actId="1076"/>
          <ac:spMkLst>
            <pc:docMk/>
            <pc:sldMk cId="3069686960" sldId="2076137462"/>
            <ac:spMk id="7" creationId="{B0639F1D-48DD-9AB5-B02B-52B728BA5428}"/>
          </ac:spMkLst>
        </pc:spChg>
        <pc:picChg chg="mod">
          <ac:chgData name="Michael Young II" userId="405e737b-44fc-422e-9299-d9c38e74f8bd" providerId="ADAL" clId="{429053DE-C79F-4A6E-9BA7-ED331062ADA5}" dt="2025-02-25T19:12:01.783" v="104" actId="408"/>
          <ac:picMkLst>
            <pc:docMk/>
            <pc:sldMk cId="3069686960" sldId="2076137462"/>
            <ac:picMk id="2" creationId="{364F87F8-C027-3126-C4A6-F2AE67F36D13}"/>
          </ac:picMkLst>
        </pc:picChg>
        <pc:picChg chg="mod">
          <ac:chgData name="Michael Young II" userId="405e737b-44fc-422e-9299-d9c38e74f8bd" providerId="ADAL" clId="{429053DE-C79F-4A6E-9BA7-ED331062ADA5}" dt="2025-02-25T19:10:23.163" v="89" actId="1076"/>
          <ac:picMkLst>
            <pc:docMk/>
            <pc:sldMk cId="3069686960" sldId="2076137462"/>
            <ac:picMk id="4" creationId="{772CFE1E-327E-4DF1-6B6E-01372B22FA4B}"/>
          </ac:picMkLst>
        </pc:picChg>
        <pc:picChg chg="mod">
          <ac:chgData name="Michael Young II" userId="405e737b-44fc-422e-9299-d9c38e74f8bd" providerId="ADAL" clId="{429053DE-C79F-4A6E-9BA7-ED331062ADA5}" dt="2025-02-25T19:11:53.766" v="103" actId="1076"/>
          <ac:picMkLst>
            <pc:docMk/>
            <pc:sldMk cId="3069686960" sldId="2076137462"/>
            <ac:picMk id="5" creationId="{614421A8-CC0B-3167-ADDF-00EC5DAF3A17}"/>
          </ac:picMkLst>
        </pc:picChg>
      </pc:sldChg>
      <pc:sldChg chg="del">
        <pc:chgData name="Michael Young II" userId="405e737b-44fc-422e-9299-d9c38e74f8bd" providerId="ADAL" clId="{429053DE-C79F-4A6E-9BA7-ED331062ADA5}" dt="2025-02-25T19:20:25.367" v="105" actId="2696"/>
        <pc:sldMkLst>
          <pc:docMk/>
          <pc:sldMk cId="3835688041" sldId="2076137463"/>
        </pc:sldMkLst>
      </pc:sldChg>
      <pc:sldChg chg="del">
        <pc:chgData name="Michael Young II" userId="405e737b-44fc-422e-9299-d9c38e74f8bd" providerId="ADAL" clId="{429053DE-C79F-4A6E-9BA7-ED331062ADA5}" dt="2025-02-25T19:20:25.367" v="105" actId="2696"/>
        <pc:sldMkLst>
          <pc:docMk/>
          <pc:sldMk cId="2565843096" sldId="2076137464"/>
        </pc:sldMkLst>
      </pc:sldChg>
      <pc:sldChg chg="del">
        <pc:chgData name="Michael Young II" userId="405e737b-44fc-422e-9299-d9c38e74f8bd" providerId="ADAL" clId="{429053DE-C79F-4A6E-9BA7-ED331062ADA5}" dt="2025-02-25T19:20:25.367" v="105" actId="2696"/>
        <pc:sldMkLst>
          <pc:docMk/>
          <pc:sldMk cId="1161951137" sldId="2076137465"/>
        </pc:sldMkLst>
      </pc:sldChg>
    </pc:docChg>
  </pc:docChgLst>
  <pc:docChgLst>
    <pc:chgData name="Michael Young II" userId="405e737b-44fc-422e-9299-d9c38e74f8bd" providerId="ADAL" clId="{BFD1950B-F87B-4C9F-BF43-4B5155278519}"/>
    <pc:docChg chg="undo custSel delSld modSld">
      <pc:chgData name="Michael Young II" userId="405e737b-44fc-422e-9299-d9c38e74f8bd" providerId="ADAL" clId="{BFD1950B-F87B-4C9F-BF43-4B5155278519}" dt="2025-05-05T15:29:56.904" v="89" actId="554"/>
      <pc:docMkLst>
        <pc:docMk/>
      </pc:docMkLst>
      <pc:sldChg chg="modSp mod">
        <pc:chgData name="Michael Young II" userId="405e737b-44fc-422e-9299-d9c38e74f8bd" providerId="ADAL" clId="{BFD1950B-F87B-4C9F-BF43-4B5155278519}" dt="2025-05-05T14:43:41.617" v="70" actId="20577"/>
        <pc:sldMkLst>
          <pc:docMk/>
          <pc:sldMk cId="2502691790" sldId="2076137455"/>
        </pc:sldMkLst>
        <pc:spChg chg="mod">
          <ac:chgData name="Michael Young II" userId="405e737b-44fc-422e-9299-d9c38e74f8bd" providerId="ADAL" clId="{BFD1950B-F87B-4C9F-BF43-4B5155278519}" dt="2025-05-05T14:43:41.617" v="70" actId="20577"/>
          <ac:spMkLst>
            <pc:docMk/>
            <pc:sldMk cId="2502691790" sldId="2076137455"/>
            <ac:spMk id="3" creationId="{D1D0C212-2C65-3120-0FAF-E4A28B00A75E}"/>
          </ac:spMkLst>
        </pc:spChg>
      </pc:sldChg>
      <pc:sldChg chg="addSp delSp modSp mod">
        <pc:chgData name="Michael Young II" userId="405e737b-44fc-422e-9299-d9c38e74f8bd" providerId="ADAL" clId="{BFD1950B-F87B-4C9F-BF43-4B5155278519}" dt="2025-05-02T18:02:30.417" v="33" actId="20577"/>
        <pc:sldMkLst>
          <pc:docMk/>
          <pc:sldMk cId="2829215149" sldId="2076137458"/>
        </pc:sldMkLst>
        <pc:spChg chg="add mod">
          <ac:chgData name="Michael Young II" userId="405e737b-44fc-422e-9299-d9c38e74f8bd" providerId="ADAL" clId="{BFD1950B-F87B-4C9F-BF43-4B5155278519}" dt="2025-05-02T18:02:19.962" v="13"/>
          <ac:spMkLst>
            <pc:docMk/>
            <pc:sldMk cId="2829215149" sldId="2076137458"/>
            <ac:spMk id="12" creationId="{7D27CF90-E6A2-969D-2922-908F697D9D2F}"/>
          </ac:spMkLst>
        </pc:spChg>
        <pc:spChg chg="add mod">
          <ac:chgData name="Michael Young II" userId="405e737b-44fc-422e-9299-d9c38e74f8bd" providerId="ADAL" clId="{BFD1950B-F87B-4C9F-BF43-4B5155278519}" dt="2025-05-02T18:02:19.962" v="13"/>
          <ac:spMkLst>
            <pc:docMk/>
            <pc:sldMk cId="2829215149" sldId="2076137458"/>
            <ac:spMk id="13" creationId="{35BD38B6-36AB-BBB3-6499-0B79008F709B}"/>
          </ac:spMkLst>
        </pc:spChg>
        <pc:spChg chg="add mod">
          <ac:chgData name="Michael Young II" userId="405e737b-44fc-422e-9299-d9c38e74f8bd" providerId="ADAL" clId="{BFD1950B-F87B-4C9F-BF43-4B5155278519}" dt="2025-05-02T18:02:30.417" v="33" actId="20577"/>
          <ac:spMkLst>
            <pc:docMk/>
            <pc:sldMk cId="2829215149" sldId="2076137458"/>
            <ac:spMk id="14" creationId="{B4CE53A8-2D0D-2202-C149-35039CEBD0AC}"/>
          </ac:spMkLst>
        </pc:spChg>
      </pc:sldChg>
      <pc:sldChg chg="addSp modSp mod">
        <pc:chgData name="Michael Young II" userId="405e737b-44fc-422e-9299-d9c38e74f8bd" providerId="ADAL" clId="{BFD1950B-F87B-4C9F-BF43-4B5155278519}" dt="2025-05-02T18:05:28.431" v="60" actId="255"/>
        <pc:sldMkLst>
          <pc:docMk/>
          <pc:sldMk cId="1144647131" sldId="2076137461"/>
        </pc:sldMkLst>
        <pc:spChg chg="mod">
          <ac:chgData name="Michael Young II" userId="405e737b-44fc-422e-9299-d9c38e74f8bd" providerId="ADAL" clId="{BFD1950B-F87B-4C9F-BF43-4B5155278519}" dt="2025-05-02T18:05:28.431" v="60" actId="255"/>
          <ac:spMkLst>
            <pc:docMk/>
            <pc:sldMk cId="1144647131" sldId="2076137461"/>
            <ac:spMk id="3" creationId="{2C8BFB8C-4798-5BA8-8ECF-3049525111F5}"/>
          </ac:spMkLst>
        </pc:spChg>
        <pc:spChg chg="add mod">
          <ac:chgData name="Michael Young II" userId="405e737b-44fc-422e-9299-d9c38e74f8bd" providerId="ADAL" clId="{BFD1950B-F87B-4C9F-BF43-4B5155278519}" dt="2025-05-02T18:03:04.291" v="35"/>
          <ac:spMkLst>
            <pc:docMk/>
            <pc:sldMk cId="1144647131" sldId="2076137461"/>
            <ac:spMk id="4" creationId="{27840239-38AB-038E-9B35-684C0C1F0D8C}"/>
          </ac:spMkLst>
        </pc:spChg>
        <pc:picChg chg="mod">
          <ac:chgData name="Michael Young II" userId="405e737b-44fc-422e-9299-d9c38e74f8bd" providerId="ADAL" clId="{BFD1950B-F87B-4C9F-BF43-4B5155278519}" dt="2025-05-02T18:02:56.887" v="34" actId="14826"/>
          <ac:picMkLst>
            <pc:docMk/>
            <pc:sldMk cId="1144647131" sldId="2076137461"/>
            <ac:picMk id="8" creationId="{E989F52F-639A-CB19-B7D4-5AD2D912153A}"/>
          </ac:picMkLst>
        </pc:picChg>
      </pc:sldChg>
      <pc:sldChg chg="addSp delSp modSp mod">
        <pc:chgData name="Michael Young II" userId="405e737b-44fc-422e-9299-d9c38e74f8bd" providerId="ADAL" clId="{BFD1950B-F87B-4C9F-BF43-4B5155278519}" dt="2025-05-05T15:29:56.904" v="89" actId="554"/>
        <pc:sldMkLst>
          <pc:docMk/>
          <pc:sldMk cId="3069686960" sldId="2076137462"/>
        </pc:sldMkLst>
        <pc:spChg chg="mod">
          <ac:chgData name="Michael Young II" userId="405e737b-44fc-422e-9299-d9c38e74f8bd" providerId="ADAL" clId="{BFD1950B-F87B-4C9F-BF43-4B5155278519}" dt="2025-05-02T18:05:38.631" v="67" actId="20577"/>
          <ac:spMkLst>
            <pc:docMk/>
            <pc:sldMk cId="3069686960" sldId="2076137462"/>
            <ac:spMk id="7" creationId="{B0639F1D-48DD-9AB5-B02B-52B728BA5428}"/>
          </ac:spMkLst>
        </pc:spChg>
        <pc:spChg chg="add mod">
          <ac:chgData name="Michael Young II" userId="405e737b-44fc-422e-9299-d9c38e74f8bd" providerId="ADAL" clId="{BFD1950B-F87B-4C9F-BF43-4B5155278519}" dt="2025-05-02T18:03:10.395" v="38"/>
          <ac:spMkLst>
            <pc:docMk/>
            <pc:sldMk cId="3069686960" sldId="2076137462"/>
            <ac:spMk id="10" creationId="{DFB6F7A7-E43D-A451-7157-025B0E8F8DCB}"/>
          </ac:spMkLst>
        </pc:spChg>
        <pc:picChg chg="mod">
          <ac:chgData name="Michael Young II" userId="405e737b-44fc-422e-9299-d9c38e74f8bd" providerId="ADAL" clId="{BFD1950B-F87B-4C9F-BF43-4B5155278519}" dt="2025-05-05T15:29:56.904" v="89" actId="554"/>
          <ac:picMkLst>
            <pc:docMk/>
            <pc:sldMk cId="3069686960" sldId="2076137462"/>
            <ac:picMk id="2" creationId="{364F87F8-C027-3126-C4A6-F2AE67F36D13}"/>
          </ac:picMkLst>
        </pc:picChg>
        <pc:picChg chg="mod">
          <ac:chgData name="Michael Young II" userId="405e737b-44fc-422e-9299-d9c38e74f8bd" providerId="ADAL" clId="{BFD1950B-F87B-4C9F-BF43-4B5155278519}" dt="2025-05-05T15:26:48.512" v="76" actId="554"/>
          <ac:picMkLst>
            <pc:docMk/>
            <pc:sldMk cId="3069686960" sldId="2076137462"/>
            <ac:picMk id="4" creationId="{772CFE1E-327E-4DF1-6B6E-01372B22FA4B}"/>
          </ac:picMkLst>
        </pc:picChg>
        <pc:picChg chg="mod">
          <ac:chgData name="Michael Young II" userId="405e737b-44fc-422e-9299-d9c38e74f8bd" providerId="ADAL" clId="{BFD1950B-F87B-4C9F-BF43-4B5155278519}" dt="2025-05-05T15:29:56.904" v="89" actId="554"/>
          <ac:picMkLst>
            <pc:docMk/>
            <pc:sldMk cId="3069686960" sldId="2076137462"/>
            <ac:picMk id="5" creationId="{614421A8-CC0B-3167-ADDF-00EC5DAF3A17}"/>
          </ac:picMkLst>
        </pc:picChg>
      </pc:sldChg>
      <pc:sldChg chg="addSp delSp modSp del mod">
        <pc:chgData name="Michael Young II" userId="405e737b-44fc-422e-9299-d9c38e74f8bd" providerId="ADAL" clId="{BFD1950B-F87B-4C9F-BF43-4B5155278519}" dt="2025-05-05T15:26:07.985" v="71" actId="2696"/>
        <pc:sldMkLst>
          <pc:docMk/>
          <pc:sldMk cId="4160585877" sldId="2076137466"/>
        </pc:sldMkLst>
      </pc:sldChg>
    </pc:docChg>
  </pc:docChgLst>
  <pc:docChgLst>
    <pc:chgData name="Aubrey Olsen" userId="408c3e31-be18-4626-a9af-ec1f5bfcad06" providerId="ADAL" clId="{E1A555A6-717B-462F-9CB8-21E240007DD4}"/>
    <pc:docChg chg="custSel modSld">
      <pc:chgData name="Aubrey Olsen" userId="408c3e31-be18-4626-a9af-ec1f5bfcad06" providerId="ADAL" clId="{E1A555A6-717B-462F-9CB8-21E240007DD4}" dt="2025-05-05T20:42:37.607" v="649" actId="20577"/>
      <pc:docMkLst>
        <pc:docMk/>
      </pc:docMkLst>
      <pc:sldChg chg="modSp mod">
        <pc:chgData name="Aubrey Olsen" userId="408c3e31-be18-4626-a9af-ec1f5bfcad06" providerId="ADAL" clId="{E1A555A6-717B-462F-9CB8-21E240007DD4}" dt="2025-05-05T20:38:08.047" v="585" actId="20577"/>
        <pc:sldMkLst>
          <pc:docMk/>
          <pc:sldMk cId="2502691790" sldId="2076137455"/>
        </pc:sldMkLst>
        <pc:spChg chg="mod">
          <ac:chgData name="Aubrey Olsen" userId="408c3e31-be18-4626-a9af-ec1f5bfcad06" providerId="ADAL" clId="{E1A555A6-717B-462F-9CB8-21E240007DD4}" dt="2025-05-05T20:38:08.047" v="585" actId="20577"/>
          <ac:spMkLst>
            <pc:docMk/>
            <pc:sldMk cId="2502691790" sldId="2076137455"/>
            <ac:spMk id="3" creationId="{D1D0C212-2C65-3120-0FAF-E4A28B00A75E}"/>
          </ac:spMkLst>
        </pc:spChg>
      </pc:sldChg>
      <pc:sldChg chg="modSp mod">
        <pc:chgData name="Aubrey Olsen" userId="408c3e31-be18-4626-a9af-ec1f5bfcad06" providerId="ADAL" clId="{E1A555A6-717B-462F-9CB8-21E240007DD4}" dt="2025-05-05T20:38:33.593" v="631" actId="20577"/>
        <pc:sldMkLst>
          <pc:docMk/>
          <pc:sldMk cId="2829215149" sldId="2076137458"/>
        </pc:sldMkLst>
        <pc:spChg chg="mod">
          <ac:chgData name="Aubrey Olsen" userId="408c3e31-be18-4626-a9af-ec1f5bfcad06" providerId="ADAL" clId="{E1A555A6-717B-462F-9CB8-21E240007DD4}" dt="2025-05-05T20:38:18.389" v="613" actId="20577"/>
          <ac:spMkLst>
            <pc:docMk/>
            <pc:sldMk cId="2829215149" sldId="2076137458"/>
            <ac:spMk id="12" creationId="{7D27CF90-E6A2-969D-2922-908F697D9D2F}"/>
          </ac:spMkLst>
        </pc:spChg>
        <pc:spChg chg="mod">
          <ac:chgData name="Aubrey Olsen" userId="408c3e31-be18-4626-a9af-ec1f5bfcad06" providerId="ADAL" clId="{E1A555A6-717B-462F-9CB8-21E240007DD4}" dt="2025-05-05T20:38:33.593" v="631" actId="20577"/>
          <ac:spMkLst>
            <pc:docMk/>
            <pc:sldMk cId="2829215149" sldId="2076137458"/>
            <ac:spMk id="13" creationId="{35BD38B6-36AB-BBB3-6499-0B79008F709B}"/>
          </ac:spMkLst>
        </pc:spChg>
        <pc:spChg chg="mod">
          <ac:chgData name="Aubrey Olsen" userId="408c3e31-be18-4626-a9af-ec1f5bfcad06" providerId="ADAL" clId="{E1A555A6-717B-462F-9CB8-21E240007DD4}" dt="2025-05-05T20:38:12.001" v="593" actId="20577"/>
          <ac:spMkLst>
            <pc:docMk/>
            <pc:sldMk cId="2829215149" sldId="2076137458"/>
            <ac:spMk id="14" creationId="{B4CE53A8-2D0D-2202-C149-35039CEBD0AC}"/>
          </ac:spMkLst>
        </pc:spChg>
      </pc:sldChg>
      <pc:sldChg chg="modSp mod">
        <pc:chgData name="Aubrey Olsen" userId="408c3e31-be18-4626-a9af-ec1f5bfcad06" providerId="ADAL" clId="{E1A555A6-717B-462F-9CB8-21E240007DD4}" dt="2025-05-05T20:42:37.607" v="649" actId="20577"/>
        <pc:sldMkLst>
          <pc:docMk/>
          <pc:sldMk cId="1144647131" sldId="2076137461"/>
        </pc:sldMkLst>
        <pc:spChg chg="mod">
          <ac:chgData name="Aubrey Olsen" userId="408c3e31-be18-4626-a9af-ec1f5bfcad06" providerId="ADAL" clId="{E1A555A6-717B-462F-9CB8-21E240007DD4}" dt="2025-05-05T20:38:55.247" v="633" actId="20577"/>
          <ac:spMkLst>
            <pc:docMk/>
            <pc:sldMk cId="1144647131" sldId="2076137461"/>
            <ac:spMk id="3" creationId="{2C8BFB8C-4798-5BA8-8ECF-3049525111F5}"/>
          </ac:spMkLst>
        </pc:spChg>
        <pc:spChg chg="mod">
          <ac:chgData name="Aubrey Olsen" userId="408c3e31-be18-4626-a9af-ec1f5bfcad06" providerId="ADAL" clId="{E1A555A6-717B-462F-9CB8-21E240007DD4}" dt="2025-05-05T20:42:37.607" v="649" actId="20577"/>
          <ac:spMkLst>
            <pc:docMk/>
            <pc:sldMk cId="1144647131" sldId="2076137461"/>
            <ac:spMk id="4" creationId="{27840239-38AB-038E-9B35-684C0C1F0D8C}"/>
          </ac:spMkLst>
        </pc:spChg>
      </pc:sldChg>
      <pc:sldChg chg="modSp mod">
        <pc:chgData name="Aubrey Olsen" userId="408c3e31-be18-4626-a9af-ec1f5bfcad06" providerId="ADAL" clId="{E1A555A6-717B-462F-9CB8-21E240007DD4}" dt="2025-05-05T20:42:33.343" v="641" actId="20577"/>
        <pc:sldMkLst>
          <pc:docMk/>
          <pc:sldMk cId="3069686960" sldId="2076137462"/>
        </pc:sldMkLst>
        <pc:spChg chg="mod">
          <ac:chgData name="Aubrey Olsen" userId="408c3e31-be18-4626-a9af-ec1f5bfcad06" providerId="ADAL" clId="{E1A555A6-717B-462F-9CB8-21E240007DD4}" dt="2025-05-05T20:42:33.343" v="641" actId="20577"/>
          <ac:spMkLst>
            <pc:docMk/>
            <pc:sldMk cId="3069686960" sldId="2076137462"/>
            <ac:spMk id="10" creationId="{DFB6F7A7-E43D-A451-7157-025B0E8F8DC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7AF61A-0D40-D44A-9C00-6554E21CBC7D}" type="datetimeFigureOut">
              <a:rPr lang="en-US" smtClean="0"/>
              <a:t>5/5/2025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4AFAC6-DEA9-E94A-A956-F0E3CBB9625E}" type="slidenum">
              <a:rPr lang="en-US" smtClean="0"/>
              <a:t>‹#›</a:t>
            </a:fld>
            <a:endParaRPr lang="en-US"/>
          </a:p>
        </p:txBody>
      </p:sp>
    </p:spTree>
    <p:extLst>
      <p:ext uri="{BB962C8B-B14F-4D97-AF65-F5344CB8AC3E}">
        <p14:creationId xmlns:p14="http://schemas.microsoft.com/office/powerpoint/2010/main" val="37097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1</a:t>
            </a:fld>
            <a:endParaRPr lang="en-US"/>
          </a:p>
        </p:txBody>
      </p:sp>
    </p:spTree>
    <p:extLst>
      <p:ext uri="{BB962C8B-B14F-4D97-AF65-F5344CB8AC3E}">
        <p14:creationId xmlns:p14="http://schemas.microsoft.com/office/powerpoint/2010/main" val="232773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3</a:t>
            </a:fld>
            <a:endParaRPr lang="en-US"/>
          </a:p>
        </p:txBody>
      </p:sp>
    </p:spTree>
    <p:extLst>
      <p:ext uri="{BB962C8B-B14F-4D97-AF65-F5344CB8AC3E}">
        <p14:creationId xmlns:p14="http://schemas.microsoft.com/office/powerpoint/2010/main" val="2904430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JOURNEY EMAILS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4</a:t>
            </a:fld>
            <a:endParaRPr lang="en-US"/>
          </a:p>
        </p:txBody>
      </p:sp>
    </p:spTree>
    <p:extLst>
      <p:ext uri="{BB962C8B-B14F-4D97-AF65-F5344CB8AC3E}">
        <p14:creationId xmlns:p14="http://schemas.microsoft.com/office/powerpoint/2010/main" val="22748610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5C2822-349C-BD91-EC26-A957077CBC0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436793" y="5206594"/>
            <a:ext cx="4241076" cy="914400"/>
          </a:xfrm>
          <a:prstGeom prst="rect">
            <a:avLst/>
          </a:prstGeom>
        </p:spPr>
      </p:pic>
      <p:sp>
        <p:nvSpPr>
          <p:cNvPr id="4" name="Text Placeholder 3">
            <a:extLst>
              <a:ext uri="{FF2B5EF4-FFF2-40B4-BE49-F238E27FC236}">
                <a16:creationId xmlns:a16="http://schemas.microsoft.com/office/drawing/2014/main" id="{9B2E476B-5ACD-A345-A0A0-13B853B5B4F5}"/>
              </a:ext>
            </a:extLst>
          </p:cNvPr>
          <p:cNvSpPr>
            <a:spLocks noGrp="1"/>
          </p:cNvSpPr>
          <p:nvPr>
            <p:ph type="body" sz="quarter" idx="10" hasCustomPrompt="1"/>
          </p:nvPr>
        </p:nvSpPr>
        <p:spPr>
          <a:xfrm>
            <a:off x="1077469" y="2018111"/>
            <a:ext cx="7952232" cy="1410889"/>
          </a:xfrm>
          <a:prstGeom prst="rect">
            <a:avLst/>
          </a:prstGeom>
        </p:spPr>
        <p:txBody>
          <a:bodyPr anchor="b"/>
          <a:lstStyle>
            <a:lvl1pPr marL="0" indent="0" algn="l">
              <a:buFontTx/>
              <a:buNone/>
              <a:defRPr sz="54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9D11393A-1FF3-1B42-8E63-EB04EC248A72}"/>
              </a:ext>
            </a:extLst>
          </p:cNvPr>
          <p:cNvSpPr>
            <a:spLocks noGrp="1"/>
          </p:cNvSpPr>
          <p:nvPr>
            <p:ph type="body" sz="quarter" idx="11" hasCustomPrompt="1"/>
          </p:nvPr>
        </p:nvSpPr>
        <p:spPr>
          <a:xfrm>
            <a:off x="1077469" y="3637721"/>
            <a:ext cx="7952232" cy="914400"/>
          </a:xfrm>
          <a:prstGeom prst="rect">
            <a:avLst/>
          </a:prstGeom>
        </p:spPr>
        <p:txBody>
          <a:bodyPr/>
          <a:lstStyle>
            <a:lvl1pPr marL="0" indent="0" algn="l">
              <a:buFontTx/>
              <a:buNone/>
              <a:defRPr sz="2400" b="1"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Tree>
    <p:extLst>
      <p:ext uri="{BB962C8B-B14F-4D97-AF65-F5344CB8AC3E}">
        <p14:creationId xmlns:p14="http://schemas.microsoft.com/office/powerpoint/2010/main" val="424335915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D1B2F0A6-608F-9848-866C-E71FD8372C45}"/>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Picture Placeholder 3">
            <a:extLst>
              <a:ext uri="{FF2B5EF4-FFF2-40B4-BE49-F238E27FC236}">
                <a16:creationId xmlns:a16="http://schemas.microsoft.com/office/drawing/2014/main" id="{1D54D96D-0ABE-5346-94BC-9473C8350B94}"/>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0" name="Slide Number Placeholder 1">
            <a:extLst>
              <a:ext uri="{FF2B5EF4-FFF2-40B4-BE49-F238E27FC236}">
                <a16:creationId xmlns:a16="http://schemas.microsoft.com/office/drawing/2014/main" id="{D7C89DED-C9D5-6B4B-94C4-64A605FB86B9}"/>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91C102C-C41F-0DC2-8884-D7E4EF1AB3FB}"/>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450261243"/>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Image 2">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4F2A9694-8C08-1C4D-AB43-2E20C9000338}"/>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6493C0D-47D2-992F-EAD4-A48B84E16715}"/>
              </a:ext>
            </a:extLst>
          </p:cNvPr>
          <p:cNvSpPr/>
          <p:nvPr userDrawn="1"/>
        </p:nvSpPr>
        <p:spPr>
          <a:xfrm>
            <a:off x="5719529"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21801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F496BD11-5883-8041-9D86-152A52BB7564}"/>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Slide Number Placeholder 1">
            <a:extLst>
              <a:ext uri="{FF2B5EF4-FFF2-40B4-BE49-F238E27FC236}">
                <a16:creationId xmlns:a16="http://schemas.microsoft.com/office/drawing/2014/main" id="{44768196-3B2A-474B-8166-BC7B1151C2A5}"/>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7BB58664-0724-11B7-8907-6B3060417D7F}"/>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76767595"/>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Image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C1D5E6D8-68E6-F84E-AD5B-B636A4DB935B}"/>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1" name="Text Placeholder 3">
            <a:extLst>
              <a:ext uri="{FF2B5EF4-FFF2-40B4-BE49-F238E27FC236}">
                <a16:creationId xmlns:a16="http://schemas.microsoft.com/office/drawing/2014/main" id="{C49EF2B1-7256-B346-A7DE-C99D30410986}"/>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12" name="Text Placeholder 3">
            <a:extLst>
              <a:ext uri="{FF2B5EF4-FFF2-40B4-BE49-F238E27FC236}">
                <a16:creationId xmlns:a16="http://schemas.microsoft.com/office/drawing/2014/main" id="{10AD604A-1899-C447-ACB4-6A671F649109}"/>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13" name="Picture Placeholder 3">
            <a:extLst>
              <a:ext uri="{FF2B5EF4-FFF2-40B4-BE49-F238E27FC236}">
                <a16:creationId xmlns:a16="http://schemas.microsoft.com/office/drawing/2014/main" id="{7334A1C4-5494-824B-AC23-0CE74162D0D0}"/>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4" name="Slide Number Placeholder 1">
            <a:extLst>
              <a:ext uri="{FF2B5EF4-FFF2-40B4-BE49-F238E27FC236}">
                <a16:creationId xmlns:a16="http://schemas.microsoft.com/office/drawing/2014/main" id="{F2A765E1-13F3-5046-A592-205E96EA8262}"/>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8E7A7A23-CEBF-1476-2AE3-9A61D5D8CE3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749300061"/>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Image 2 DARK (Dar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593AAA6-2441-6641-8FED-64113CC5AC28}"/>
              </a:ext>
            </a:extLst>
          </p:cNvPr>
          <p:cNvSpPr/>
          <p:nvPr userDrawn="1"/>
        </p:nvSpPr>
        <p:spPr>
          <a:xfrm>
            <a:off x="1" y="0"/>
            <a:ext cx="5715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13" name="Text Placeholder 3">
            <a:extLst>
              <a:ext uri="{FF2B5EF4-FFF2-40B4-BE49-F238E27FC236}">
                <a16:creationId xmlns:a16="http://schemas.microsoft.com/office/drawing/2014/main" id="{4CBC6FE5-04CD-8441-B1AA-27B889CB2D95}"/>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2" name="Rectangle 1">
            <a:extLst>
              <a:ext uri="{FF2B5EF4-FFF2-40B4-BE49-F238E27FC236}">
                <a16:creationId xmlns:a16="http://schemas.microsoft.com/office/drawing/2014/main" id="{4CECC121-8627-D49A-7E84-50C9C68B0E95}"/>
              </a:ext>
            </a:extLst>
          </p:cNvPr>
          <p:cNvSpPr/>
          <p:nvPr userDrawn="1"/>
        </p:nvSpPr>
        <p:spPr>
          <a:xfrm>
            <a:off x="571500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1205871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DA14CF-B21D-F546-AA16-B23E70970A54}"/>
              </a:ext>
            </a:extLst>
          </p:cNvPr>
          <p:cNvSpPr/>
          <p:nvPr userDrawn="1"/>
        </p:nvSpPr>
        <p:spPr>
          <a:xfrm>
            <a:off x="0" y="0"/>
            <a:ext cx="6172247"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 name="Text Placeholder 3">
            <a:extLst>
              <a:ext uri="{FF2B5EF4-FFF2-40B4-BE49-F238E27FC236}">
                <a16:creationId xmlns:a16="http://schemas.microsoft.com/office/drawing/2014/main" id="{C1E2651D-049E-1644-A8A1-84C9763BBA3F}"/>
              </a:ext>
            </a:extLst>
          </p:cNvPr>
          <p:cNvSpPr>
            <a:spLocks noGrp="1"/>
          </p:cNvSpPr>
          <p:nvPr>
            <p:ph type="body" sz="quarter" idx="10" hasCustomPrompt="1"/>
          </p:nvPr>
        </p:nvSpPr>
        <p:spPr>
          <a:xfrm>
            <a:off x="694731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Text Placeholder 3">
            <a:extLst>
              <a:ext uri="{FF2B5EF4-FFF2-40B4-BE49-F238E27FC236}">
                <a16:creationId xmlns:a16="http://schemas.microsoft.com/office/drawing/2014/main" id="{90AB00C6-DC55-424E-AA2B-DA0FF5C868CA}"/>
              </a:ext>
            </a:extLst>
          </p:cNvPr>
          <p:cNvSpPr>
            <a:spLocks noGrp="1"/>
          </p:cNvSpPr>
          <p:nvPr>
            <p:ph type="body" sz="quarter" idx="13" hasCustomPrompt="1"/>
          </p:nvPr>
        </p:nvSpPr>
        <p:spPr>
          <a:xfrm>
            <a:off x="6947310" y="3211529"/>
            <a:ext cx="3974893" cy="2452295"/>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1" name="Slide Number Placeholder 1">
            <a:extLst>
              <a:ext uri="{FF2B5EF4-FFF2-40B4-BE49-F238E27FC236}">
                <a16:creationId xmlns:a16="http://schemas.microsoft.com/office/drawing/2014/main" id="{334543FF-1550-1A49-BB94-CF1E89EA3CB1}"/>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E5C3A9BC-2E5C-974F-87AB-7266F15B289D}"/>
              </a:ext>
            </a:extLst>
          </p:cNvPr>
          <p:cNvSpPr/>
          <p:nvPr userDrawn="1"/>
        </p:nvSpPr>
        <p:spPr>
          <a:xfrm>
            <a:off x="6172247"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964061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12" name="Text Placeholder 3">
            <a:extLst>
              <a:ext uri="{FF2B5EF4-FFF2-40B4-BE49-F238E27FC236}">
                <a16:creationId xmlns:a16="http://schemas.microsoft.com/office/drawing/2014/main" id="{FB4BDEDC-491F-1846-9FEF-44453BCB20D0}"/>
              </a:ext>
            </a:extLst>
          </p:cNvPr>
          <p:cNvSpPr>
            <a:spLocks noGrp="1"/>
          </p:cNvSpPr>
          <p:nvPr>
            <p:ph type="body" sz="quarter" idx="10" hasCustomPrompt="1"/>
          </p:nvPr>
        </p:nvSpPr>
        <p:spPr>
          <a:xfrm>
            <a:off x="248478" y="617002"/>
            <a:ext cx="11943521" cy="914400"/>
          </a:xfrm>
          <a:prstGeom prst="rect">
            <a:avLst/>
          </a:prstGeom>
        </p:spPr>
        <p:txBody>
          <a:bodyPr anchor="b"/>
          <a:lstStyle>
            <a:lvl1pPr marL="0" indent="0" algn="ctr">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3" name="Text Placeholder 3">
            <a:extLst>
              <a:ext uri="{FF2B5EF4-FFF2-40B4-BE49-F238E27FC236}">
                <a16:creationId xmlns:a16="http://schemas.microsoft.com/office/drawing/2014/main" id="{0A332EC9-FF9B-7548-9B8F-61BEE0A01E23}"/>
              </a:ext>
            </a:extLst>
          </p:cNvPr>
          <p:cNvSpPr>
            <a:spLocks noGrp="1"/>
          </p:cNvSpPr>
          <p:nvPr>
            <p:ph type="body" sz="quarter" idx="13" hasCustomPrompt="1"/>
          </p:nvPr>
        </p:nvSpPr>
        <p:spPr>
          <a:xfrm>
            <a:off x="704010"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4" name="Text Placeholder 3">
            <a:extLst>
              <a:ext uri="{FF2B5EF4-FFF2-40B4-BE49-F238E27FC236}">
                <a16:creationId xmlns:a16="http://schemas.microsoft.com/office/drawing/2014/main" id="{89893FBA-6CAE-4F4C-8662-9E88A0C955A8}"/>
              </a:ext>
            </a:extLst>
          </p:cNvPr>
          <p:cNvSpPr>
            <a:spLocks noGrp="1"/>
          </p:cNvSpPr>
          <p:nvPr>
            <p:ph type="body" sz="quarter" idx="14" hasCustomPrompt="1"/>
          </p:nvPr>
        </p:nvSpPr>
        <p:spPr>
          <a:xfrm>
            <a:off x="832283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5" name="Text Placeholder 3">
            <a:extLst>
              <a:ext uri="{FF2B5EF4-FFF2-40B4-BE49-F238E27FC236}">
                <a16:creationId xmlns:a16="http://schemas.microsoft.com/office/drawing/2014/main" id="{35F8BDD1-05B9-9F4D-B7F5-5887640309C9}"/>
              </a:ext>
            </a:extLst>
          </p:cNvPr>
          <p:cNvSpPr>
            <a:spLocks noGrp="1"/>
          </p:cNvSpPr>
          <p:nvPr>
            <p:ph type="body" sz="quarter" idx="15" hasCustomPrompt="1"/>
          </p:nvPr>
        </p:nvSpPr>
        <p:spPr>
          <a:xfrm>
            <a:off x="451342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5" name="Rectangle 4">
            <a:extLst>
              <a:ext uri="{FF2B5EF4-FFF2-40B4-BE49-F238E27FC236}">
                <a16:creationId xmlns:a16="http://schemas.microsoft.com/office/drawing/2014/main" id="{5DE16A54-8B26-562B-F4CE-EFA38C3D2F5C}"/>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291492906"/>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ic On R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5" name="Text Placeholder 3">
            <a:extLst>
              <a:ext uri="{FF2B5EF4-FFF2-40B4-BE49-F238E27FC236}">
                <a16:creationId xmlns:a16="http://schemas.microsoft.com/office/drawing/2014/main" id="{9745CFA6-0AE7-A846-92E4-06559FF51D20}"/>
              </a:ext>
            </a:extLst>
          </p:cNvPr>
          <p:cNvSpPr>
            <a:spLocks noGrp="1"/>
          </p:cNvSpPr>
          <p:nvPr>
            <p:ph type="body" sz="quarter" idx="10" hasCustomPrompt="1"/>
          </p:nvPr>
        </p:nvSpPr>
        <p:spPr>
          <a:xfrm>
            <a:off x="1252201" y="1007252"/>
            <a:ext cx="449261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AE8EC7F-4DF0-2045-B52C-C6AFC00301F3}"/>
              </a:ext>
            </a:extLst>
          </p:cNvPr>
          <p:cNvSpPr>
            <a:spLocks noGrp="1"/>
          </p:cNvSpPr>
          <p:nvPr>
            <p:ph type="body" sz="quarter" idx="11" hasCustomPrompt="1"/>
          </p:nvPr>
        </p:nvSpPr>
        <p:spPr>
          <a:xfrm>
            <a:off x="1252202" y="2060800"/>
            <a:ext cx="4492615"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C345692D-602B-A94D-A86D-507CB1044549}"/>
              </a:ext>
            </a:extLst>
          </p:cNvPr>
          <p:cNvSpPr>
            <a:spLocks noGrp="1"/>
          </p:cNvSpPr>
          <p:nvPr>
            <p:ph type="body" sz="quarter" idx="13" hasCustomPrompt="1"/>
          </p:nvPr>
        </p:nvSpPr>
        <p:spPr>
          <a:xfrm>
            <a:off x="1252200" y="2753140"/>
            <a:ext cx="4492617" cy="3697356"/>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a:t>
            </a:r>
          </a:p>
        </p:txBody>
      </p:sp>
      <p:sp>
        <p:nvSpPr>
          <p:cNvPr id="8" name="Rectangle 7">
            <a:extLst>
              <a:ext uri="{FF2B5EF4-FFF2-40B4-BE49-F238E27FC236}">
                <a16:creationId xmlns:a16="http://schemas.microsoft.com/office/drawing/2014/main" id="{66A1410B-E5E3-7B46-9FDC-A759A51303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675263697"/>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1A94A5-2BD2-E7AC-5FFC-4F40E5A779F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309703" y="220155"/>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477291" y="3095871"/>
            <a:ext cx="723999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5400" b="1" i="0" spc="20" dirty="0">
                <a:solidFill>
                  <a:schemeClr val="bg1"/>
                </a:solidFill>
                <a:latin typeface="Objektiv Mk2" panose="020B0602020204020203" pitchFamily="34" charset="0"/>
                <a:cs typeface="Objektiv Mk2" panose="020B0602020204020203" pitchFamily="34" charset="0"/>
              </a:rPr>
              <a:t>Thank you</a:t>
            </a:r>
          </a:p>
        </p:txBody>
      </p:sp>
    </p:spTree>
    <p:extLst>
      <p:ext uri="{BB962C8B-B14F-4D97-AF65-F5344CB8AC3E}">
        <p14:creationId xmlns:p14="http://schemas.microsoft.com/office/powerpoint/2010/main" val="240025574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83FBE2-7FD5-7FC9-0F2B-FAD2293F8EC8}"/>
              </a:ext>
            </a:extLst>
          </p:cNvPr>
          <p:cNvSpPr/>
          <p:nvPr userDrawn="1"/>
        </p:nvSpPr>
        <p:spPr>
          <a:xfrm>
            <a:off x="0" y="1"/>
            <a:ext cx="12192000"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F3142A4-289C-75ED-83B2-29664EFC3129}"/>
              </a:ext>
            </a:extLst>
          </p:cNvPr>
          <p:cNvPicPr>
            <a:picLocks noChangeAspect="1"/>
          </p:cNvPicPr>
          <p:nvPr userDrawn="1"/>
        </p:nvPicPr>
        <p:blipFill>
          <a:blip r:embed="rId2"/>
          <a:stretch>
            <a:fillRect/>
          </a:stretch>
        </p:blipFill>
        <p:spPr>
          <a:xfrm>
            <a:off x="0" y="1"/>
            <a:ext cx="12191998" cy="6857999"/>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010295" y="6243268"/>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242921" y="3895165"/>
            <a:ext cx="405030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buFont typeface="Arial" panose="020B0604020202020204" pitchFamily="34" charset="0"/>
              <a:buNone/>
            </a:pPr>
            <a:r>
              <a:rPr lang="en-US" sz="6600" b="1" i="0" spc="20" dirty="0">
                <a:solidFill>
                  <a:schemeClr val="bg1"/>
                </a:solidFill>
                <a:latin typeface="Objektiv Mk2" panose="020B0602020204020203" pitchFamily="34" charset="0"/>
                <a:cs typeface="Objektiv Mk2" panose="020B0602020204020203" pitchFamily="34" charset="0"/>
              </a:rPr>
              <a:t>Q</a:t>
            </a:r>
            <a:r>
              <a:rPr lang="en-US" sz="6600" b="1" i="0" spc="20" dirty="0">
                <a:solidFill>
                  <a:srgbClr val="85CBF9"/>
                </a:solidFill>
                <a:latin typeface="Objektiv Mk2" panose="020B0602020204020203" pitchFamily="34" charset="0"/>
                <a:cs typeface="Objektiv Mk2" panose="020B0602020204020203" pitchFamily="34" charset="0"/>
              </a:rPr>
              <a:t>&amp;</a:t>
            </a:r>
            <a:r>
              <a:rPr lang="en-US" sz="6600" b="1" i="0" spc="20" dirty="0">
                <a:solidFill>
                  <a:schemeClr val="bg1"/>
                </a:solidFill>
                <a:latin typeface="Objektiv Mk2" panose="020B0602020204020203" pitchFamily="34" charset="0"/>
                <a:cs typeface="Objektiv Mk2" panose="020B0602020204020203" pitchFamily="34" charset="0"/>
              </a:rPr>
              <a:t>A</a:t>
            </a:r>
          </a:p>
        </p:txBody>
      </p:sp>
    </p:spTree>
    <p:extLst>
      <p:ext uri="{BB962C8B-B14F-4D97-AF65-F5344CB8AC3E}">
        <p14:creationId xmlns:p14="http://schemas.microsoft.com/office/powerpoint/2010/main" val="346063269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18BD70-B2A2-864F-9E71-B9C0B176AE3C}"/>
              </a:ext>
            </a:extLst>
          </p:cNvPr>
          <p:cNvSpPr/>
          <p:nvPr userDrawn="1"/>
        </p:nvSpPr>
        <p:spPr>
          <a:xfrm>
            <a:off x="5118652" y="0"/>
            <a:ext cx="7093225" cy="6858000"/>
          </a:xfrm>
          <a:prstGeom prst="rect">
            <a:avLst/>
          </a:prstGeom>
          <a:solidFill>
            <a:srgbClr val="DDE5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6B0A98-AA7F-E144-B2E7-6DDA04D8511C}"/>
              </a:ext>
            </a:extLst>
          </p:cNvPr>
          <p:cNvSpPr/>
          <p:nvPr userDrawn="1"/>
        </p:nvSpPr>
        <p:spPr>
          <a:xfrm>
            <a:off x="0" y="1"/>
            <a:ext cx="5118652"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6">
            <a:extLst>
              <a:ext uri="{FF2B5EF4-FFF2-40B4-BE49-F238E27FC236}">
                <a16:creationId xmlns:a16="http://schemas.microsoft.com/office/drawing/2014/main" id="{35941547-2B5E-164F-ABF4-CC9EC2940809}"/>
              </a:ext>
            </a:extLst>
          </p:cNvPr>
          <p:cNvSpPr txBox="1">
            <a:spLocks/>
          </p:cNvSpPr>
          <p:nvPr userDrawn="1"/>
        </p:nvSpPr>
        <p:spPr>
          <a:xfrm>
            <a:off x="1009198" y="2943281"/>
            <a:ext cx="2533124" cy="9714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4000" b="1" i="0" spc="20" dirty="0">
                <a:solidFill>
                  <a:schemeClr val="bg1"/>
                </a:solidFill>
                <a:latin typeface="Objektiv Mk2" panose="020B0602020204020203" pitchFamily="34" charset="0"/>
                <a:cs typeface="Objektiv Mk2" panose="020B0602020204020203" pitchFamily="34" charset="0"/>
              </a:rPr>
              <a:t>Agenda</a:t>
            </a:r>
          </a:p>
        </p:txBody>
      </p:sp>
      <p:sp>
        <p:nvSpPr>
          <p:cNvPr id="12" name="Text Placeholder 11">
            <a:extLst>
              <a:ext uri="{FF2B5EF4-FFF2-40B4-BE49-F238E27FC236}">
                <a16:creationId xmlns:a16="http://schemas.microsoft.com/office/drawing/2014/main" id="{124CEAC8-E0C6-6B47-A612-086940906F48}"/>
              </a:ext>
            </a:extLst>
          </p:cNvPr>
          <p:cNvSpPr>
            <a:spLocks noGrp="1"/>
          </p:cNvSpPr>
          <p:nvPr>
            <p:ph type="body" sz="quarter" idx="10" hasCustomPrompt="1"/>
          </p:nvPr>
        </p:nvSpPr>
        <p:spPr>
          <a:xfrm>
            <a:off x="5655365" y="935038"/>
            <a:ext cx="6536635" cy="5197475"/>
          </a:xfrm>
          <a:prstGeom prst="rect">
            <a:avLst/>
          </a:prstGeom>
        </p:spPr>
        <p:txBody>
          <a:bodyPr anchor="ctr"/>
          <a:lstStyle>
            <a:lvl1pPr marL="457200" indent="-457200">
              <a:lnSpc>
                <a:spcPct val="150000"/>
              </a:lnSpc>
              <a:buFont typeface="+mj-lt"/>
              <a:buAutoNum type="arabicPeriod"/>
              <a:defRPr sz="2400" b="0" i="0">
                <a:latin typeface="+mn-lt"/>
              </a:defRPr>
            </a:lvl1pPr>
          </a:lstStyle>
          <a:p>
            <a:pPr lvl="0"/>
            <a:r>
              <a:rPr lang="en-US" dirty="0"/>
              <a:t>Item 1</a:t>
            </a:r>
          </a:p>
          <a:p>
            <a:pPr lvl="0"/>
            <a:r>
              <a:rPr lang="en-US" dirty="0"/>
              <a:t>Item 2</a:t>
            </a:r>
          </a:p>
          <a:p>
            <a:pPr lvl="0"/>
            <a:r>
              <a:rPr lang="en-US" dirty="0"/>
              <a:t>Item 3</a:t>
            </a:r>
          </a:p>
        </p:txBody>
      </p:sp>
      <p:sp>
        <p:nvSpPr>
          <p:cNvPr id="13" name="Slide Number Placeholder 1">
            <a:extLst>
              <a:ext uri="{FF2B5EF4-FFF2-40B4-BE49-F238E27FC236}">
                <a16:creationId xmlns:a16="http://schemas.microsoft.com/office/drawing/2014/main" id="{B0FF4422-86A9-3346-82A9-EE5A6CCD8236}"/>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pic>
        <p:nvPicPr>
          <p:cNvPr id="4" name="Picture 3">
            <a:extLst>
              <a:ext uri="{FF2B5EF4-FFF2-40B4-BE49-F238E27FC236}">
                <a16:creationId xmlns:a16="http://schemas.microsoft.com/office/drawing/2014/main" id="{F184621B-958E-68F0-46E8-F78CAAFF124E}"/>
              </a:ext>
            </a:extLst>
          </p:cNvPr>
          <p:cNvPicPr>
            <a:picLocks noChangeAspect="1"/>
          </p:cNvPicPr>
          <p:nvPr userDrawn="1"/>
        </p:nvPicPr>
        <p:blipFill>
          <a:blip r:embed="rId2"/>
          <a:stretch>
            <a:fillRect/>
          </a:stretch>
        </p:blipFill>
        <p:spPr>
          <a:xfrm>
            <a:off x="3725655" y="-1"/>
            <a:ext cx="1524000" cy="6858000"/>
          </a:xfrm>
          <a:prstGeom prst="rect">
            <a:avLst/>
          </a:prstGeom>
        </p:spPr>
      </p:pic>
    </p:spTree>
    <p:extLst>
      <p:ext uri="{BB962C8B-B14F-4D97-AF65-F5344CB8AC3E}">
        <p14:creationId xmlns:p14="http://schemas.microsoft.com/office/powerpoint/2010/main" val="1829101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1" y="0"/>
            <a:ext cx="12192000" cy="6858000"/>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1</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37827904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71338"/>
          </a:xfrm>
          <a:prstGeom prst="rect">
            <a:avLst/>
          </a:pr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2</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64710739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58000"/>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3</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42840296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4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7F0963-32F7-7644-8381-63718DAD9CC2}"/>
              </a:ext>
            </a:extLst>
          </p:cNvPr>
          <p:cNvSpPr/>
          <p:nvPr userDrawn="1"/>
        </p:nvSpPr>
        <p:spPr>
          <a:xfrm>
            <a:off x="0" y="0"/>
            <a:ext cx="12192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pic>
        <p:nvPicPr>
          <p:cNvPr id="3" name="Picture 2">
            <a:extLst>
              <a:ext uri="{FF2B5EF4-FFF2-40B4-BE49-F238E27FC236}">
                <a16:creationId xmlns:a16="http://schemas.microsoft.com/office/drawing/2014/main" id="{C4976CF0-DA6D-E692-B1A8-0BEAC840098F}"/>
              </a:ext>
            </a:extLst>
          </p:cNvPr>
          <p:cNvPicPr>
            <a:picLocks noChangeAspect="1"/>
          </p:cNvPicPr>
          <p:nvPr userDrawn="1"/>
        </p:nvPicPr>
        <p:blipFill>
          <a:blip r:embed="rId2"/>
          <a:stretch>
            <a:fillRect/>
          </a:stretch>
        </p:blipFill>
        <p:spPr>
          <a:xfrm flipH="1">
            <a:off x="0" y="0"/>
            <a:ext cx="12192000" cy="6858000"/>
          </a:xfrm>
          <a:prstGeom prst="rect">
            <a:avLst/>
          </a:prstGeom>
        </p:spPr>
      </p:pic>
      <p:sp>
        <p:nvSpPr>
          <p:cNvPr id="7" name="Text Placeholder 3">
            <a:extLst>
              <a:ext uri="{FF2B5EF4-FFF2-40B4-BE49-F238E27FC236}">
                <a16:creationId xmlns:a16="http://schemas.microsoft.com/office/drawing/2014/main" id="{0B2FBD51-6EAB-D249-B4EA-6B88C502E39C}"/>
              </a:ext>
            </a:extLst>
          </p:cNvPr>
          <p:cNvSpPr>
            <a:spLocks noGrp="1"/>
          </p:cNvSpPr>
          <p:nvPr>
            <p:ph type="body" sz="quarter" idx="10" hasCustomPrompt="1"/>
          </p:nvPr>
        </p:nvSpPr>
        <p:spPr>
          <a:xfrm>
            <a:off x="6211818" y="3340100"/>
            <a:ext cx="3608034" cy="914400"/>
          </a:xfrm>
          <a:prstGeom prst="rect">
            <a:avLst/>
          </a:prstGeom>
        </p:spPr>
        <p:txBody>
          <a:bodyPr anchor="b"/>
          <a:lstStyle>
            <a:lvl1pPr marL="0" indent="0" algn="l">
              <a:buFontTx/>
              <a:buNone/>
              <a:defRPr sz="4800" b="1" i="0">
                <a:solidFill>
                  <a:schemeClr val="bg1"/>
                </a:solidFill>
                <a:latin typeface="Objektiv Mk2 SemiBold" panose="020B0602020204020203" pitchFamily="34" charset="0"/>
                <a:cs typeface="Objektiv Mk2 SemiBold"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4</a:t>
            </a:r>
          </a:p>
        </p:txBody>
      </p:sp>
      <p:sp>
        <p:nvSpPr>
          <p:cNvPr id="8" name="Text Placeholder 3">
            <a:extLst>
              <a:ext uri="{FF2B5EF4-FFF2-40B4-BE49-F238E27FC236}">
                <a16:creationId xmlns:a16="http://schemas.microsoft.com/office/drawing/2014/main" id="{32770889-B1C5-2B4F-A297-B6633156A62A}"/>
              </a:ext>
            </a:extLst>
          </p:cNvPr>
          <p:cNvSpPr>
            <a:spLocks noGrp="1"/>
          </p:cNvSpPr>
          <p:nvPr>
            <p:ph type="body" sz="quarter" idx="11" hasCustomPrompt="1"/>
          </p:nvPr>
        </p:nvSpPr>
        <p:spPr>
          <a:xfrm>
            <a:off x="6211819" y="4393648"/>
            <a:ext cx="3608034" cy="914400"/>
          </a:xfrm>
          <a:prstGeom prst="rect">
            <a:avLst/>
          </a:prstGeom>
        </p:spPr>
        <p:txBody>
          <a:bodyPr/>
          <a:lstStyle>
            <a:lvl1pPr marL="0" indent="0" algn="l">
              <a:buFontTx/>
              <a:buNone/>
              <a:defRPr sz="2400" b="0"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4" name="Picture Placeholder 3">
            <a:extLst>
              <a:ext uri="{FF2B5EF4-FFF2-40B4-BE49-F238E27FC236}">
                <a16:creationId xmlns:a16="http://schemas.microsoft.com/office/drawing/2014/main" id="{EB1FD39F-2181-9041-AF80-15C7C6867177}"/>
              </a:ext>
            </a:extLst>
          </p:cNvPr>
          <p:cNvSpPr>
            <a:spLocks noGrp="1"/>
          </p:cNvSpPr>
          <p:nvPr>
            <p:ph type="pic" sz="quarter" idx="12"/>
          </p:nvPr>
        </p:nvSpPr>
        <p:spPr>
          <a:xfrm>
            <a:off x="506909" y="756203"/>
            <a:ext cx="5257787" cy="4779893"/>
          </a:xfrm>
          <a:prstGeom prst="rect">
            <a:avLst/>
          </a:prstGeom>
          <a:solidFill>
            <a:schemeClr val="bg1">
              <a:lumMod val="85000"/>
            </a:schemeClr>
          </a:solidFill>
        </p:spPr>
        <p:txBody>
          <a:bodyPr/>
          <a:lstStyle/>
          <a:p>
            <a:endParaRPr lang="en-US" dirty="0"/>
          </a:p>
        </p:txBody>
      </p:sp>
    </p:spTree>
    <p:extLst>
      <p:ext uri="{BB962C8B-B14F-4D97-AF65-F5344CB8AC3E}">
        <p14:creationId xmlns:p14="http://schemas.microsoft.com/office/powerpoint/2010/main" val="49171311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05E49E-A279-7D4F-BFBD-C8680CF57D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B4D8B1E5-499E-E549-911E-192E2FDA90FA}"/>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Tree>
    <p:extLst>
      <p:ext uri="{BB962C8B-B14F-4D97-AF65-F5344CB8AC3E}">
        <p14:creationId xmlns:p14="http://schemas.microsoft.com/office/powerpoint/2010/main" val="917798020"/>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5765F718-717A-5440-A6C0-1DC3A3CE9E1D}"/>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Tree>
    <p:extLst>
      <p:ext uri="{BB962C8B-B14F-4D97-AF65-F5344CB8AC3E}">
        <p14:creationId xmlns:p14="http://schemas.microsoft.com/office/powerpoint/2010/main" val="367376780"/>
      </p:ext>
    </p:extLst>
  </p:cSld>
  <p:clrMap bg1="lt1" tx1="dk1" bg2="lt2" tx2="dk2" accent1="accent1" accent2="accent2" accent3="accent3" accent4="accent4" accent5="accent5" accent6="accent6" hlink="hlink" folHlink="folHlink"/>
  <p:sldLayoutIdLst>
    <p:sldLayoutId id="2147483682" r:id="rId1"/>
    <p:sldLayoutId id="2147483776" r:id="rId2"/>
    <p:sldLayoutId id="2147483785" r:id="rId3"/>
    <p:sldLayoutId id="2147483784" r:id="rId4"/>
    <p:sldLayoutId id="2147483684" r:id="rId5"/>
    <p:sldLayoutId id="2147483782" r:id="rId6"/>
    <p:sldLayoutId id="2147483783" r:id="rId7"/>
    <p:sldLayoutId id="2147483768" r:id="rId8"/>
    <p:sldLayoutId id="2147483769" r:id="rId9"/>
    <p:sldLayoutId id="2147483770" r:id="rId10"/>
    <p:sldLayoutId id="2147483771" r:id="rId11"/>
    <p:sldLayoutId id="2147483773" r:id="rId12"/>
    <p:sldLayoutId id="2147483774" r:id="rId13"/>
    <p:sldLayoutId id="2147483775" r:id="rId14"/>
    <p:sldLayoutId id="2147483778" r:id="rId15"/>
    <p:sldLayoutId id="2147483777" r:id="rId16"/>
    <p:sldLayoutId id="2147483779"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6DEF00-71A6-4D06-58C8-D56E58810098}"/>
              </a:ext>
            </a:extLst>
          </p:cNvPr>
          <p:cNvSpPr>
            <a:spLocks noGrp="1"/>
          </p:cNvSpPr>
          <p:nvPr>
            <p:ph type="body" sz="quarter" idx="10"/>
          </p:nvPr>
        </p:nvSpPr>
        <p:spPr>
          <a:xfrm>
            <a:off x="1077469" y="1778271"/>
            <a:ext cx="7952232" cy="1410889"/>
          </a:xfrm>
        </p:spPr>
        <p:txBody>
          <a:bodyPr/>
          <a:lstStyle/>
          <a:p>
            <a:r>
              <a:rPr lang="en-US" dirty="0"/>
              <a:t>Expert Content</a:t>
            </a:r>
          </a:p>
          <a:p>
            <a:r>
              <a:rPr lang="en-US" dirty="0"/>
              <a:t>Strategy Guide</a:t>
            </a:r>
          </a:p>
        </p:txBody>
      </p:sp>
      <p:sp>
        <p:nvSpPr>
          <p:cNvPr id="3" name="Text Placeholder 2">
            <a:extLst>
              <a:ext uri="{FF2B5EF4-FFF2-40B4-BE49-F238E27FC236}">
                <a16:creationId xmlns:a16="http://schemas.microsoft.com/office/drawing/2014/main" id="{D1D0C212-2C65-3120-0FAF-E4A28B00A75E}"/>
              </a:ext>
            </a:extLst>
          </p:cNvPr>
          <p:cNvSpPr>
            <a:spLocks noGrp="1"/>
          </p:cNvSpPr>
          <p:nvPr>
            <p:ph type="body" sz="quarter" idx="11"/>
          </p:nvPr>
        </p:nvSpPr>
        <p:spPr>
          <a:xfrm>
            <a:off x="1077469" y="3397881"/>
            <a:ext cx="7952232" cy="914400"/>
          </a:xfrm>
        </p:spPr>
        <p:txBody>
          <a:bodyPr/>
          <a:lstStyle/>
          <a:p>
            <a:r>
              <a:rPr lang="en-US" sz="3200" b="0" i="1" dirty="0"/>
              <a:t>Birthday Video Journey</a:t>
            </a:r>
          </a:p>
          <a:p>
            <a:r>
              <a:rPr lang="en-US" sz="3200" b="0" i="1" dirty="0"/>
              <a:t>May 2025</a:t>
            </a:r>
          </a:p>
        </p:txBody>
      </p:sp>
    </p:spTree>
    <p:extLst>
      <p:ext uri="{BB962C8B-B14F-4D97-AF65-F5344CB8AC3E}">
        <p14:creationId xmlns:p14="http://schemas.microsoft.com/office/powerpoint/2010/main" val="2502691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letter t on a black background&#10;&#10;Description automatically generated">
            <a:extLst>
              <a:ext uri="{FF2B5EF4-FFF2-40B4-BE49-F238E27FC236}">
                <a16:creationId xmlns:a16="http://schemas.microsoft.com/office/drawing/2014/main" id="{0034EE2F-F8B0-BB04-3919-B98670840B33}"/>
              </a:ext>
            </a:extLst>
          </p:cNvPr>
          <p:cNvPicPr>
            <a:picLocks noChangeAspect="1"/>
          </p:cNvPicPr>
          <p:nvPr/>
        </p:nvPicPr>
        <p:blipFill>
          <a:blip r:embed="rId2"/>
          <a:stretch>
            <a:fillRect/>
          </a:stretch>
        </p:blipFill>
        <p:spPr>
          <a:xfrm>
            <a:off x="8791614" y="252907"/>
            <a:ext cx="3177445" cy="259695"/>
          </a:xfrm>
          <a:prstGeom prst="rect">
            <a:avLst/>
          </a:prstGeom>
        </p:spPr>
      </p:pic>
      <p:sp>
        <p:nvSpPr>
          <p:cNvPr id="12" name="Text Placeholder 2">
            <a:extLst>
              <a:ext uri="{FF2B5EF4-FFF2-40B4-BE49-F238E27FC236}">
                <a16:creationId xmlns:a16="http://schemas.microsoft.com/office/drawing/2014/main" id="{7D27CF90-E6A2-969D-2922-908F697D9D2F}"/>
              </a:ext>
            </a:extLst>
          </p:cNvPr>
          <p:cNvSpPr txBox="1">
            <a:spLocks/>
          </p:cNvSpPr>
          <p:nvPr/>
        </p:nvSpPr>
        <p:spPr>
          <a:xfrm>
            <a:off x="1116432" y="1563843"/>
            <a:ext cx="9959137" cy="443861"/>
          </a:xfrm>
          <a:prstGeom prst="rect">
            <a:avLst/>
          </a:prstGeom>
        </p:spPr>
        <p:txBody>
          <a:bodyPr/>
          <a:lstStyle>
            <a:lvl1pPr marL="0" indent="0" algn="l" defTabSz="914400" rtl="0" eaLnBrk="1" latinLnBrk="0" hangingPunct="1">
              <a:lnSpc>
                <a:spcPct val="90000"/>
              </a:lnSpc>
              <a:spcBef>
                <a:spcPts val="1000"/>
              </a:spcBef>
              <a:buFontTx/>
              <a:buNone/>
              <a:defRPr sz="2400" b="0" i="0" kern="1200">
                <a:solidFill>
                  <a:srgbClr val="0072CE"/>
                </a:solidFill>
                <a:latin typeface="Barlow" pitchFamily="2" charset="77"/>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Communication types: Email with dynamic videos</a:t>
            </a:r>
          </a:p>
        </p:txBody>
      </p:sp>
      <p:sp>
        <p:nvSpPr>
          <p:cNvPr id="13" name="Text Placeholder 3">
            <a:extLst>
              <a:ext uri="{FF2B5EF4-FFF2-40B4-BE49-F238E27FC236}">
                <a16:creationId xmlns:a16="http://schemas.microsoft.com/office/drawing/2014/main" id="{35BD38B6-36AB-BBB3-6499-0B79008F709B}"/>
              </a:ext>
            </a:extLst>
          </p:cNvPr>
          <p:cNvSpPr txBox="1">
            <a:spLocks/>
          </p:cNvSpPr>
          <p:nvPr/>
        </p:nvSpPr>
        <p:spPr>
          <a:xfrm>
            <a:off x="1116431" y="2350898"/>
            <a:ext cx="9959138" cy="3697356"/>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400" kern="100" dirty="0">
                <a:solidFill>
                  <a:srgbClr val="002060"/>
                </a:solidFill>
                <a:ea typeface="Calibri" panose="020F0502020204030204" pitchFamily="34" charset="0"/>
                <a:cs typeface="Times New Roman" panose="02020603050405020304" pitchFamily="18" charset="0"/>
              </a:rPr>
              <a:t>Three (3) emails with dynamic videos celebrate the recipient’s birthday. Videos include the recipient’s first name. Contacts are added to the journey on their birthday and will loop back to the first video email on year four (4). This lifetime journey is meant to keep users and/or companies in front of contacts but not to sell or market a product. </a:t>
            </a:r>
          </a:p>
          <a:p>
            <a:pPr>
              <a:lnSpc>
                <a:spcPct val="100000"/>
              </a:lnSpc>
              <a:spcBef>
                <a:spcPts val="0"/>
              </a:spcBef>
            </a:pPr>
            <a:endParaRPr lang="en-US" sz="2400" kern="100" dirty="0">
              <a:solidFill>
                <a:srgbClr val="002060"/>
              </a:solidFill>
              <a:ea typeface="Calibri" panose="020F0502020204030204" pitchFamily="34" charset="0"/>
              <a:cs typeface="Times New Roman" panose="02020603050405020304" pitchFamily="18" charset="0"/>
            </a:endParaRPr>
          </a:p>
          <a:p>
            <a:pPr>
              <a:lnSpc>
                <a:spcPct val="100000"/>
              </a:lnSpc>
              <a:spcBef>
                <a:spcPts val="0"/>
              </a:spcBef>
            </a:pPr>
            <a:endParaRPr lang="en-US" sz="2400" kern="100" dirty="0">
              <a:solidFill>
                <a:srgbClr val="002060"/>
              </a:solidFill>
              <a:ea typeface="Calibri" panose="020F0502020204030204" pitchFamily="34" charset="0"/>
              <a:cs typeface="Times New Roman" panose="02020603050405020304" pitchFamily="18" charset="0"/>
            </a:endParaRPr>
          </a:p>
          <a:p>
            <a:pPr>
              <a:lnSpc>
                <a:spcPct val="100000"/>
              </a:lnSpc>
              <a:spcBef>
                <a:spcPts val="0"/>
              </a:spcBef>
            </a:pPr>
            <a:endParaRPr lang="en-US" sz="2400" kern="100" dirty="0">
              <a:solidFill>
                <a:srgbClr val="002060"/>
              </a:solidFill>
              <a:ea typeface="Calibri" panose="020F0502020204030204" pitchFamily="34" charset="0"/>
              <a:cs typeface="Times New Roman" panose="02020603050405020304" pitchFamily="18" charset="0"/>
            </a:endParaRPr>
          </a:p>
          <a:p>
            <a:pPr>
              <a:lnSpc>
                <a:spcPct val="100000"/>
              </a:lnSpc>
              <a:spcBef>
                <a:spcPts val="0"/>
              </a:spcBef>
            </a:pPr>
            <a:r>
              <a:rPr lang="en-US" sz="2000" i="1" kern="100" dirty="0">
                <a:solidFill>
                  <a:srgbClr val="002060"/>
                </a:solidFill>
                <a:cs typeface="Times New Roman" panose="02020603050405020304" pitchFamily="18" charset="0"/>
              </a:rPr>
              <a:t>*All communications should be reviewed prior to initiating the journey.</a:t>
            </a:r>
          </a:p>
        </p:txBody>
      </p:sp>
      <p:sp>
        <p:nvSpPr>
          <p:cNvPr id="14" name="Text Placeholder 1">
            <a:extLst>
              <a:ext uri="{FF2B5EF4-FFF2-40B4-BE49-F238E27FC236}">
                <a16:creationId xmlns:a16="http://schemas.microsoft.com/office/drawing/2014/main" id="{B4CE53A8-2D0D-2202-C149-35039CEBD0AC}"/>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Birthday Video Journey</a:t>
            </a:r>
          </a:p>
        </p:txBody>
      </p:sp>
    </p:spTree>
    <p:extLst>
      <p:ext uri="{BB962C8B-B14F-4D97-AF65-F5344CB8AC3E}">
        <p14:creationId xmlns:p14="http://schemas.microsoft.com/office/powerpoint/2010/main" val="2829215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C8BFB8C-4798-5BA8-8ECF-3049525111F5}"/>
              </a:ext>
            </a:extLst>
          </p:cNvPr>
          <p:cNvSpPr txBox="1">
            <a:spLocks/>
          </p:cNvSpPr>
          <p:nvPr/>
        </p:nvSpPr>
        <p:spPr>
          <a:xfrm>
            <a:off x="643466" y="4787762"/>
            <a:ext cx="10705851" cy="1423584"/>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spcBef>
                <a:spcPts val="0"/>
              </a:spcBef>
            </a:pPr>
            <a:r>
              <a:rPr lang="en-US" sz="2000" b="0" i="0" kern="100" dirty="0">
                <a:solidFill>
                  <a:srgbClr val="002060"/>
                </a:solidFill>
                <a:effectLst/>
                <a:latin typeface="+mn-lt"/>
                <a:ea typeface="+mn-ea"/>
                <a:cs typeface="Times New Roman" panose="02020603050405020304" pitchFamily="18" charset="0"/>
              </a:rPr>
              <a:t>Journey Map Notes:</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Keep emails that work for your organization, swap with custom, or add these emails to your existing campaigns.</a:t>
            </a:r>
          </a:p>
          <a:p>
            <a:pPr marL="342900" indent="-342900" defTabSz="868680">
              <a:lnSpc>
                <a:spcPct val="100000"/>
              </a:lnSpc>
              <a:spcBef>
                <a:spcPts val="0"/>
              </a:spcBef>
              <a:buFont typeface="Wingdings" pitchFamily="2" charset="2"/>
              <a:buChar char="Ø"/>
            </a:pPr>
            <a:r>
              <a:rPr lang="en-US" b="0" i="0" kern="100" dirty="0">
                <a:solidFill>
                  <a:srgbClr val="002060"/>
                </a:solidFill>
                <a:effectLst/>
                <a:latin typeface="+mn-lt"/>
                <a:ea typeface="+mn-ea"/>
                <a:cs typeface="Times New Roman" panose="02020603050405020304" pitchFamily="18" charset="0"/>
              </a:rPr>
              <a:t>Adjust onramps with organization specific groups, Manually Add Contact, or other applicable triggers. </a:t>
            </a:r>
            <a:endParaRPr lang="en-US" sz="2800" b="0" i="0" kern="100" dirty="0">
              <a:solidFill>
                <a:srgbClr val="002060"/>
              </a:solidFill>
              <a:effectLst/>
              <a:latin typeface="+mn-lt"/>
              <a:ea typeface="+mn-ea"/>
              <a:cs typeface="Times New Roman" panose="02020603050405020304" pitchFamily="18" charset="0"/>
            </a:endParaRPr>
          </a:p>
          <a:p>
            <a:pPr>
              <a:lnSpc>
                <a:spcPct val="100000"/>
              </a:lnSpc>
            </a:pPr>
            <a:endParaRPr lang="en-US" sz="2400" dirty="0">
              <a:solidFill>
                <a:srgbClr val="002060"/>
              </a:solidFill>
            </a:endParaRPr>
          </a:p>
          <a:p>
            <a:pPr defTabSz="868680">
              <a:spcBef>
                <a:spcPts val="0"/>
              </a:spcBef>
            </a:pPr>
            <a:endParaRPr lang="en-US" sz="2280" b="0" i="0" kern="100" dirty="0">
              <a:solidFill>
                <a:srgbClr val="002060"/>
              </a:solidFill>
              <a:effectLst/>
              <a:latin typeface="+mn-lt"/>
              <a:ea typeface="+mn-ea"/>
              <a:cs typeface="Times New Roman" panose="02020603050405020304" pitchFamily="18" charset="0"/>
            </a:endParaRPr>
          </a:p>
          <a:p>
            <a:endParaRPr lang="en-US" dirty="0">
              <a:solidFill>
                <a:srgbClr val="002060"/>
              </a:solidFill>
            </a:endParaRPr>
          </a:p>
        </p:txBody>
      </p:sp>
      <p:pic>
        <p:nvPicPr>
          <p:cNvPr id="8" name="Picture 7">
            <a:extLst>
              <a:ext uri="{FF2B5EF4-FFF2-40B4-BE49-F238E27FC236}">
                <a16:creationId xmlns:a16="http://schemas.microsoft.com/office/drawing/2014/main" id="{E989F52F-639A-CB19-B7D4-5AD2D912153A}"/>
              </a:ext>
            </a:extLst>
          </p:cNvPr>
          <p:cNvPicPr>
            <a:picLocks noChangeAspect="1"/>
          </p:cNvPicPr>
          <p:nvPr/>
        </p:nvPicPr>
        <p:blipFill>
          <a:blip r:embed="rId3"/>
          <a:srcRect/>
          <a:stretch/>
        </p:blipFill>
        <p:spPr>
          <a:xfrm>
            <a:off x="521596" y="1384879"/>
            <a:ext cx="11355280" cy="2530605"/>
          </a:xfrm>
          <a:prstGeom prst="rect">
            <a:avLst/>
          </a:prstGeom>
          <a:effectLst>
            <a:outerShdw blurRad="127000" dist="50800" dir="2400000" algn="ctr" rotWithShape="0">
              <a:srgbClr val="000000"/>
            </a:outerShdw>
          </a:effectLst>
        </p:spPr>
      </p:pic>
      <p:pic>
        <p:nvPicPr>
          <p:cNvPr id="2" name="Picture 1" descr="A blue letter t on a black background&#10;&#10;Description automatically generated">
            <a:extLst>
              <a:ext uri="{FF2B5EF4-FFF2-40B4-BE49-F238E27FC236}">
                <a16:creationId xmlns:a16="http://schemas.microsoft.com/office/drawing/2014/main" id="{2DB3A478-CF8E-5ABD-4CE4-FA8C66945EF7}"/>
              </a:ext>
            </a:extLst>
          </p:cNvPr>
          <p:cNvPicPr>
            <a:picLocks noChangeAspect="1"/>
          </p:cNvPicPr>
          <p:nvPr/>
        </p:nvPicPr>
        <p:blipFill>
          <a:blip r:embed="rId4"/>
          <a:stretch>
            <a:fillRect/>
          </a:stretch>
        </p:blipFill>
        <p:spPr>
          <a:xfrm>
            <a:off x="8791614" y="252907"/>
            <a:ext cx="3177445" cy="259695"/>
          </a:xfrm>
          <a:prstGeom prst="rect">
            <a:avLst/>
          </a:prstGeom>
        </p:spPr>
      </p:pic>
      <p:sp>
        <p:nvSpPr>
          <p:cNvPr id="4" name="Text Placeholder 1">
            <a:extLst>
              <a:ext uri="{FF2B5EF4-FFF2-40B4-BE49-F238E27FC236}">
                <a16:creationId xmlns:a16="http://schemas.microsoft.com/office/drawing/2014/main" id="{27840239-38AB-038E-9B35-684C0C1F0D8C}"/>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Birthday Video Journey</a:t>
            </a:r>
          </a:p>
        </p:txBody>
      </p:sp>
    </p:spTree>
    <p:extLst>
      <p:ext uri="{BB962C8B-B14F-4D97-AF65-F5344CB8AC3E}">
        <p14:creationId xmlns:p14="http://schemas.microsoft.com/office/powerpoint/2010/main" val="1144647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4421A8-CC0B-3167-ADDF-00EC5DAF3A17}"/>
              </a:ext>
            </a:extLst>
          </p:cNvPr>
          <p:cNvPicPr>
            <a:picLocks noChangeAspect="1"/>
          </p:cNvPicPr>
          <p:nvPr/>
        </p:nvPicPr>
        <p:blipFill>
          <a:blip r:embed="rId3"/>
          <a:srcRect/>
          <a:stretch/>
        </p:blipFill>
        <p:spPr>
          <a:xfrm>
            <a:off x="526453" y="1128999"/>
            <a:ext cx="3156940" cy="3537676"/>
          </a:xfrm>
          <a:prstGeom prst="rect">
            <a:avLst/>
          </a:prstGeom>
          <a:effectLst>
            <a:outerShdw blurRad="127000" dist="50800" dir="2400000" algn="ctr" rotWithShape="0">
              <a:srgbClr val="000000"/>
            </a:outerShdw>
          </a:effectLst>
        </p:spPr>
      </p:pic>
      <p:pic>
        <p:nvPicPr>
          <p:cNvPr id="2" name="Picture 1">
            <a:extLst>
              <a:ext uri="{FF2B5EF4-FFF2-40B4-BE49-F238E27FC236}">
                <a16:creationId xmlns:a16="http://schemas.microsoft.com/office/drawing/2014/main" id="{364F87F8-C027-3126-C4A6-F2AE67F36D13}"/>
              </a:ext>
            </a:extLst>
          </p:cNvPr>
          <p:cNvPicPr>
            <a:picLocks noChangeAspect="1"/>
          </p:cNvPicPr>
          <p:nvPr/>
        </p:nvPicPr>
        <p:blipFill>
          <a:blip r:embed="rId4"/>
          <a:srcRect/>
          <a:stretch/>
        </p:blipFill>
        <p:spPr>
          <a:xfrm>
            <a:off x="4489161" y="1128999"/>
            <a:ext cx="3148506" cy="3528225"/>
          </a:xfrm>
          <a:prstGeom prst="rect">
            <a:avLst/>
          </a:prstGeom>
          <a:effectLst>
            <a:outerShdw blurRad="127000" dist="50800" dir="2400000" algn="ctr" rotWithShape="0">
              <a:srgbClr val="000000"/>
            </a:outerShdw>
          </a:effectLst>
        </p:spPr>
      </p:pic>
      <p:pic>
        <p:nvPicPr>
          <p:cNvPr id="4" name="Picture 3">
            <a:extLst>
              <a:ext uri="{FF2B5EF4-FFF2-40B4-BE49-F238E27FC236}">
                <a16:creationId xmlns:a16="http://schemas.microsoft.com/office/drawing/2014/main" id="{772CFE1E-327E-4DF1-6B6E-01372B22FA4B}"/>
              </a:ext>
            </a:extLst>
          </p:cNvPr>
          <p:cNvPicPr>
            <a:picLocks noChangeAspect="1"/>
          </p:cNvPicPr>
          <p:nvPr/>
        </p:nvPicPr>
        <p:blipFill>
          <a:blip r:embed="rId5"/>
          <a:srcRect/>
          <a:stretch/>
        </p:blipFill>
        <p:spPr>
          <a:xfrm>
            <a:off x="8443435" y="1128999"/>
            <a:ext cx="3148506" cy="3528225"/>
          </a:xfrm>
          <a:prstGeom prst="rect">
            <a:avLst/>
          </a:prstGeom>
          <a:effectLst>
            <a:outerShdw blurRad="127000" dist="50800" dir="2400000" algn="ctr" rotWithShape="0">
              <a:srgbClr val="000000"/>
            </a:outerShdw>
          </a:effectLst>
        </p:spPr>
      </p:pic>
      <p:sp>
        <p:nvSpPr>
          <p:cNvPr id="7" name="Text Placeholder 3">
            <a:extLst>
              <a:ext uri="{FF2B5EF4-FFF2-40B4-BE49-F238E27FC236}">
                <a16:creationId xmlns:a16="http://schemas.microsoft.com/office/drawing/2014/main" id="{B0639F1D-48DD-9AB5-B02B-52B728BA5428}"/>
              </a:ext>
            </a:extLst>
          </p:cNvPr>
          <p:cNvSpPr txBox="1">
            <a:spLocks/>
          </p:cNvSpPr>
          <p:nvPr/>
        </p:nvSpPr>
        <p:spPr>
          <a:xfrm>
            <a:off x="526453" y="5109014"/>
            <a:ext cx="10705851" cy="1423584"/>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sz="2000" b="0" i="0" kern="100" dirty="0">
                <a:solidFill>
                  <a:srgbClr val="002060"/>
                </a:solidFill>
                <a:effectLst/>
                <a:latin typeface="+mn-lt"/>
                <a:ea typeface="+mn-ea"/>
                <a:cs typeface="Times New Roman" panose="02020603050405020304" pitchFamily="18" charset="0"/>
              </a:rPr>
              <a:t>Email Subject Lines:</a:t>
            </a:r>
          </a:p>
          <a:p>
            <a:pPr marL="342900" indent="-342900" defTabSz="868680">
              <a:lnSpc>
                <a:spcPct val="100000"/>
              </a:lnSpc>
              <a:spcBef>
                <a:spcPts val="0"/>
              </a:spcBef>
              <a:buFont typeface="Wingdings" pitchFamily="2" charset="2"/>
              <a:buChar char="Ø"/>
            </a:pPr>
            <a:r>
              <a:rPr lang="en-US" b="0" i="0" dirty="0">
                <a:solidFill>
                  <a:srgbClr val="002060"/>
                </a:solidFill>
                <a:effectLst/>
                <a:latin typeface="Source Sans Pro" panose="020B0503030403020204" pitchFamily="34" charset="0"/>
              </a:rPr>
              <a:t>Look at it this way: you’re wiser</a:t>
            </a:r>
          </a:p>
          <a:p>
            <a:pPr marL="342900" indent="-342900" defTabSz="868680">
              <a:lnSpc>
                <a:spcPct val="100000"/>
              </a:lnSpc>
              <a:spcBef>
                <a:spcPts val="0"/>
              </a:spcBef>
              <a:buFont typeface="Wingdings" pitchFamily="2" charset="2"/>
              <a:buChar char="Ø"/>
            </a:pPr>
            <a:r>
              <a:rPr lang="en-US" b="0" i="0" dirty="0">
                <a:solidFill>
                  <a:srgbClr val="002060"/>
                </a:solidFill>
                <a:effectLst/>
                <a:latin typeface="Source Sans Pro" panose="020B0503030403020204" pitchFamily="34" charset="0"/>
              </a:rPr>
              <a:t>Go on – tell us your wish</a:t>
            </a:r>
            <a:endParaRPr lang="en-US" dirty="0">
              <a:solidFill>
                <a:srgbClr val="002060"/>
              </a:solidFill>
              <a:latin typeface="Source Sans Pro" panose="020B0503030403020204" pitchFamily="34" charset="0"/>
            </a:endParaRPr>
          </a:p>
          <a:p>
            <a:pPr marL="342900" indent="-342900" defTabSz="868680">
              <a:lnSpc>
                <a:spcPct val="100000"/>
              </a:lnSpc>
              <a:spcBef>
                <a:spcPts val="0"/>
              </a:spcBef>
              <a:buFont typeface="Wingdings" pitchFamily="2" charset="2"/>
              <a:buChar char="Ø"/>
            </a:pPr>
            <a:r>
              <a:rPr lang="en-US" b="0" i="0" dirty="0">
                <a:solidFill>
                  <a:srgbClr val="002060"/>
                </a:solidFill>
                <a:effectLst/>
                <a:latin typeface="Source Sans Pro" panose="020B0503030403020204" pitchFamily="34" charset="0"/>
              </a:rPr>
              <a:t>Feeling festive?</a:t>
            </a:r>
            <a:endParaRPr lang="en-US" dirty="0">
              <a:solidFill>
                <a:srgbClr val="002060"/>
              </a:solidFill>
            </a:endParaRPr>
          </a:p>
        </p:txBody>
      </p:sp>
      <p:pic>
        <p:nvPicPr>
          <p:cNvPr id="8" name="Picture 7" descr="A blue letter t on a black background&#10;&#10;Description automatically generated">
            <a:extLst>
              <a:ext uri="{FF2B5EF4-FFF2-40B4-BE49-F238E27FC236}">
                <a16:creationId xmlns:a16="http://schemas.microsoft.com/office/drawing/2014/main" id="{AA47B01F-E05F-EB00-4F80-CE8DEB96BAA3}"/>
              </a:ext>
            </a:extLst>
          </p:cNvPr>
          <p:cNvPicPr>
            <a:picLocks noChangeAspect="1"/>
          </p:cNvPicPr>
          <p:nvPr/>
        </p:nvPicPr>
        <p:blipFill>
          <a:blip r:embed="rId6"/>
          <a:stretch>
            <a:fillRect/>
          </a:stretch>
        </p:blipFill>
        <p:spPr>
          <a:xfrm>
            <a:off x="8791614" y="252907"/>
            <a:ext cx="3177445" cy="259695"/>
          </a:xfrm>
          <a:prstGeom prst="rect">
            <a:avLst/>
          </a:prstGeom>
        </p:spPr>
      </p:pic>
      <p:sp>
        <p:nvSpPr>
          <p:cNvPr id="10" name="Text Placeholder 1">
            <a:extLst>
              <a:ext uri="{FF2B5EF4-FFF2-40B4-BE49-F238E27FC236}">
                <a16:creationId xmlns:a16="http://schemas.microsoft.com/office/drawing/2014/main" id="{DFB6F7A7-E43D-A451-7157-025B0E8F8DCB}"/>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Birthday Video Journey</a:t>
            </a:r>
          </a:p>
        </p:txBody>
      </p:sp>
    </p:spTree>
    <p:extLst>
      <p:ext uri="{BB962C8B-B14F-4D97-AF65-F5344CB8AC3E}">
        <p14:creationId xmlns:p14="http://schemas.microsoft.com/office/powerpoint/2010/main" val="30696869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bjektiv Mk2"/>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0E37A5DFA2714CB7017CAE456168A6" ma:contentTypeVersion="18" ma:contentTypeDescription="Create a new document." ma:contentTypeScope="" ma:versionID="4fb967a6105d696e3fbe72c6857f6c75">
  <xsd:schema xmlns:xsd="http://www.w3.org/2001/XMLSchema" xmlns:xs="http://www.w3.org/2001/XMLSchema" xmlns:p="http://schemas.microsoft.com/office/2006/metadata/properties" xmlns:ns2="a0d940e6-08f7-4f55-ab22-1c60154efa17" xmlns:ns3="9d6ea532-a128-4102-90d6-037480f28622" targetNamespace="http://schemas.microsoft.com/office/2006/metadata/properties" ma:root="true" ma:fieldsID="b8be0f88dd89c45ab5a80cf19e938f0f" ns2:_="" ns3:_="">
    <xsd:import namespace="a0d940e6-08f7-4f55-ab22-1c60154efa17"/>
    <xsd:import namespace="9d6ea532-a128-4102-90d6-037480f286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ServiceSearchPropertie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d940e6-08f7-4f55-ab22-1c60154efa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3460b82-58eb-499a-9bd2-5a0713bdb8c0"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6ea532-a128-4102-90d6-037480f286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3366c684-94b8-40a8-ae72-62a0fe207216}" ma:internalName="TaxCatchAll" ma:showField="CatchAllData" ma:web="9d6ea532-a128-4102-90d6-037480f286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9d6ea532-a128-4102-90d6-037480f28622">
      <UserInfo>
        <DisplayName>Laura Theodore</DisplayName>
        <AccountId>131</AccountId>
        <AccountType/>
      </UserInfo>
      <UserInfo>
        <DisplayName>Payton Gabriel</DisplayName>
        <AccountId>70</AccountId>
        <AccountType/>
      </UserInfo>
      <UserInfo>
        <DisplayName>Kortney Lane-Schafers</DisplayName>
        <AccountId>205</AccountId>
        <AccountType/>
      </UserInfo>
      <UserInfo>
        <DisplayName>Monica Ralston</DisplayName>
        <AccountId>276</AccountId>
        <AccountType/>
      </UserInfo>
      <UserInfo>
        <DisplayName>Chad Gaydos</DisplayName>
        <AccountId>280</AccountId>
        <AccountType/>
      </UserInfo>
    </SharedWithUsers>
    <lcf76f155ced4ddcb4097134ff3c332f xmlns="a0d940e6-08f7-4f55-ab22-1c60154efa17">
      <Terms xmlns="http://schemas.microsoft.com/office/infopath/2007/PartnerControls"/>
    </lcf76f155ced4ddcb4097134ff3c332f>
    <TaxCatchAll xmlns="9d6ea532-a128-4102-90d6-037480f28622" xsi:nil="true"/>
  </documentManagement>
</p:properties>
</file>

<file path=customXml/itemProps1.xml><?xml version="1.0" encoding="utf-8"?>
<ds:datastoreItem xmlns:ds="http://schemas.openxmlformats.org/officeDocument/2006/customXml" ds:itemID="{694550B9-2DCD-4C4C-BD73-3B1A6C325B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d940e6-08f7-4f55-ab22-1c60154efa17"/>
    <ds:schemaRef ds:uri="9d6ea532-a128-4102-90d6-037480f286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F1F3CE-3298-4692-8D67-FA16F456C021}">
  <ds:schemaRefs>
    <ds:schemaRef ds:uri="http://schemas.microsoft.com/sharepoint/v3/contenttype/forms"/>
  </ds:schemaRefs>
</ds:datastoreItem>
</file>

<file path=customXml/itemProps3.xml><?xml version="1.0" encoding="utf-8"?>
<ds:datastoreItem xmlns:ds="http://schemas.openxmlformats.org/officeDocument/2006/customXml" ds:itemID="{89800FD4-94BC-49A2-82A0-99D176C54A60}">
  <ds:schemaRefs>
    <ds:schemaRef ds:uri="http://purl.org/dc/terms/"/>
    <ds:schemaRef ds:uri="http://schemas.openxmlformats.org/package/2006/metadata/core-properties"/>
    <ds:schemaRef ds:uri="http://schemas.microsoft.com/office/2006/documentManagement/types"/>
    <ds:schemaRef ds:uri="46207963-4797-4a7a-8025-35798118c8bb"/>
    <ds:schemaRef ds:uri="http://purl.org/dc/elements/1.1/"/>
    <ds:schemaRef ds:uri="http://schemas.microsoft.com/office/2006/metadata/properties"/>
    <ds:schemaRef ds:uri="http://schemas.microsoft.com/office/infopath/2007/PartnerControls"/>
    <ds:schemaRef ds:uri="6ff04132-d76e-4838-a243-81579268c2b1"/>
    <ds:schemaRef ds:uri="http://www.w3.org/XML/1998/namespace"/>
    <ds:schemaRef ds:uri="http://purl.org/dc/dcmitype/"/>
    <ds:schemaRef ds:uri="9d6ea532-a128-4102-90d6-037480f28622"/>
    <ds:schemaRef ds:uri="a0d940e6-08f7-4f55-ab22-1c60154efa17"/>
  </ds:schemaRefs>
</ds:datastoreItem>
</file>

<file path=docProps/app.xml><?xml version="1.0" encoding="utf-8"?>
<Properties xmlns="http://schemas.openxmlformats.org/officeDocument/2006/extended-properties" xmlns:vt="http://schemas.openxmlformats.org/officeDocument/2006/docPropsVTypes">
  <Template/>
  <TotalTime>39469</TotalTime>
  <Words>185</Words>
  <Application>Microsoft Office PowerPoint</Application>
  <PresentationFormat>Widescreen</PresentationFormat>
  <Paragraphs>25</Paragraphs>
  <Slides>4</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vt:i4>
      </vt:variant>
    </vt:vector>
  </HeadingPairs>
  <TitlesOfParts>
    <vt:vector size="14" baseType="lpstr">
      <vt:lpstr>Source Sans Pro</vt:lpstr>
      <vt:lpstr>Calibri</vt:lpstr>
      <vt:lpstr>Barlow</vt:lpstr>
      <vt:lpstr>Barlow Medium</vt:lpstr>
      <vt:lpstr>Objektiv Mk2 SemiBold</vt:lpstr>
      <vt:lpstr>Wingdings</vt:lpstr>
      <vt:lpstr>Times New Roman</vt:lpstr>
      <vt:lpstr>Objektiv Mk2</vt:lpstr>
      <vt:lpstr>Arial</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Payton Gabriel</dc:creator>
  <cp:lastModifiedBy>Aubrey Olsen</cp:lastModifiedBy>
  <cp:revision>51</cp:revision>
  <dcterms:created xsi:type="dcterms:W3CDTF">2021-06-10T15:34:01Z</dcterms:created>
  <dcterms:modified xsi:type="dcterms:W3CDTF">2025-05-05T20:42:43Z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0x010100B00E37A5DFA2714CB7017CAE456168A6</vt:lpwstr>
  </property>
  <property fmtid="{D5CDD505-2E9C-101B-9397-08002B2CF9AE}" pid="3" name="_dlc_DocIdItemGuid">
    <vt:lpwstr>df1906c8-c0c3-42de-b8f4-37c7d36cd389</vt:lpwstr>
  </property>
  <property fmtid="{D5CDD505-2E9C-101B-9397-08002B2CF9AE}" pid="4" name="MediaServiceImageTags">
    <vt:lpwstr/>
  </property>
</Properties>
</file>