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2076137455" r:id="rId5"/>
    <p:sldId id="2076137458" r:id="rId6"/>
    <p:sldId id="2076137463" r:id="rId7"/>
    <p:sldId id="2076137464" r:id="rId8"/>
    <p:sldId id="2076137465" r:id="rId9"/>
    <p:sldId id="2076137466" r:id="rId10"/>
    <p:sldId id="2076137467" r:id="rId11"/>
    <p:sldId id="2076137470" r:id="rId12"/>
    <p:sldId id="2076137477" r:id="rId13"/>
    <p:sldId id="2076137475" r:id="rId14"/>
    <p:sldId id="2076137469" r:id="rId15"/>
    <p:sldId id="2076137471" r:id="rId16"/>
    <p:sldId id="2076137472" r:id="rId17"/>
    <p:sldId id="2076137473" r:id="rId18"/>
    <p:sldId id="2076137474" r:id="rId19"/>
    <p:sldId id="2076137476" r:id="rId20"/>
  </p:sldIdLst>
  <p:sldSz cx="12192000" cy="6858000"/>
  <p:notesSz cx="6858000" cy="9144000"/>
  <p:embeddedFontLst>
    <p:embeddedFont>
      <p:font typeface="Barlow" panose="00000500000000000000" pitchFamily="2" charset="0"/>
      <p:regular r:id="rId22"/>
      <p:bold r:id="rId23"/>
      <p:italic r:id="rId24"/>
      <p:boldItalic r:id="rId25"/>
    </p:embeddedFont>
    <p:embeddedFont>
      <p:font typeface="Barlow Medium" panose="00000600000000000000" pitchFamily="2" charset="0"/>
      <p:regular r:id="rId26"/>
      <p:italic r:id="rId27"/>
    </p:embeddedFont>
    <p:embeddedFont>
      <p:font typeface="Objektiv Mk2" panose="020B0702020204020203" pitchFamily="34" charset="0"/>
      <p:regular r:id="rId28"/>
      <p:bold r:id="rId29"/>
      <p:italic r:id="rId30"/>
      <p:boldItalic r:id="rId31"/>
    </p:embeddedFont>
    <p:embeddedFont>
      <p:font typeface="Objektiv Mk2 SemiBold" panose="020B0602020204020203"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08B58-7864-4527-8DCF-33BFE6DE1115}" v="58" dt="2025-07-03T15:12:53.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86583"/>
  </p:normalViewPr>
  <p:slideViewPr>
    <p:cSldViewPr snapToGrid="0">
      <p:cViewPr varScale="1">
        <p:scale>
          <a:sx n="96" d="100"/>
          <a:sy n="96" d="100"/>
        </p:scale>
        <p:origin x="1476" y="72"/>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microsoft.com/office/2015/10/relationships/revisionInfo" Target="revisionInfo.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CBA08B58-7864-4527-8DCF-33BFE6DE1115}"/>
    <pc:docChg chg="undo redo custSel addSld delSld modSld">
      <pc:chgData name="Aubrey Olsen" userId="408c3e31-be18-4626-a9af-ec1f5bfcad06" providerId="ADAL" clId="{CBA08B58-7864-4527-8DCF-33BFE6DE1115}" dt="2025-07-03T15:13:59.118" v="4679" actId="20577"/>
      <pc:docMkLst>
        <pc:docMk/>
      </pc:docMkLst>
      <pc:sldChg chg="modSp mod">
        <pc:chgData name="Aubrey Olsen" userId="408c3e31-be18-4626-a9af-ec1f5bfcad06" providerId="ADAL" clId="{CBA08B58-7864-4527-8DCF-33BFE6DE1115}" dt="2025-07-01T18:48:09.988" v="22" actId="20577"/>
        <pc:sldMkLst>
          <pc:docMk/>
          <pc:sldMk cId="2502691790" sldId="2076137455"/>
        </pc:sldMkLst>
        <pc:spChg chg="mod">
          <ac:chgData name="Aubrey Olsen" userId="408c3e31-be18-4626-a9af-ec1f5bfcad06" providerId="ADAL" clId="{CBA08B58-7864-4527-8DCF-33BFE6DE1115}" dt="2025-07-01T18:48:09.988" v="22" actId="20577"/>
          <ac:spMkLst>
            <pc:docMk/>
            <pc:sldMk cId="2502691790" sldId="2076137455"/>
            <ac:spMk id="3" creationId="{D1D0C212-2C65-3120-0FAF-E4A28B00A75E}"/>
          </ac:spMkLst>
        </pc:spChg>
      </pc:sldChg>
      <pc:sldChg chg="addSp delSp modSp mod">
        <pc:chgData name="Aubrey Olsen" userId="408c3e31-be18-4626-a9af-ec1f5bfcad06" providerId="ADAL" clId="{CBA08B58-7864-4527-8DCF-33BFE6DE1115}" dt="2025-07-03T15:12:00.032" v="4613" actId="6549"/>
        <pc:sldMkLst>
          <pc:docMk/>
          <pc:sldMk cId="2829215149" sldId="2076137458"/>
        </pc:sldMkLst>
        <pc:spChg chg="del mod">
          <ac:chgData name="Aubrey Olsen" userId="408c3e31-be18-4626-a9af-ec1f5bfcad06" providerId="ADAL" clId="{CBA08B58-7864-4527-8DCF-33BFE6DE1115}" dt="2025-07-02T14:25:54.844" v="2996" actId="478"/>
          <ac:spMkLst>
            <pc:docMk/>
            <pc:sldMk cId="2829215149" sldId="2076137458"/>
            <ac:spMk id="3" creationId="{BA45EAB8-259F-9486-7E88-3E5064554E05}"/>
          </ac:spMkLst>
        </pc:spChg>
        <pc:spChg chg="mod">
          <ac:chgData name="Aubrey Olsen" userId="408c3e31-be18-4626-a9af-ec1f5bfcad06" providerId="ADAL" clId="{CBA08B58-7864-4527-8DCF-33BFE6DE1115}" dt="2025-07-03T15:12:00.032" v="4613" actId="6549"/>
          <ac:spMkLst>
            <pc:docMk/>
            <pc:sldMk cId="2829215149" sldId="2076137458"/>
            <ac:spMk id="4" creationId="{79C2D384-CBE4-5336-E128-D8E3A28CB40F}"/>
          </ac:spMkLst>
        </pc:spChg>
        <pc:spChg chg="mod">
          <ac:chgData name="Aubrey Olsen" userId="408c3e31-be18-4626-a9af-ec1f5bfcad06" providerId="ADAL" clId="{CBA08B58-7864-4527-8DCF-33BFE6DE1115}" dt="2025-07-01T18:48:16.157" v="36" actId="20577"/>
          <ac:spMkLst>
            <pc:docMk/>
            <pc:sldMk cId="2829215149" sldId="2076137458"/>
            <ac:spMk id="6" creationId="{CF2578B7-A0D3-C354-E31D-B896EDE0FC27}"/>
          </ac:spMkLst>
        </pc:spChg>
        <pc:spChg chg="add del mod">
          <ac:chgData name="Aubrey Olsen" userId="408c3e31-be18-4626-a9af-ec1f5bfcad06" providerId="ADAL" clId="{CBA08B58-7864-4527-8DCF-33BFE6DE1115}" dt="2025-07-02T14:26:00.110" v="2997" actId="478"/>
          <ac:spMkLst>
            <pc:docMk/>
            <pc:sldMk cId="2829215149" sldId="2076137458"/>
            <ac:spMk id="7" creationId="{FCA42311-540D-8CED-3DE4-B640AE38455F}"/>
          </ac:spMkLst>
        </pc:spChg>
      </pc:sldChg>
      <pc:sldChg chg="del">
        <pc:chgData name="Aubrey Olsen" userId="408c3e31-be18-4626-a9af-ec1f5bfcad06" providerId="ADAL" clId="{CBA08B58-7864-4527-8DCF-33BFE6DE1115}" dt="2025-07-01T18:48:34.639" v="46" actId="47"/>
        <pc:sldMkLst>
          <pc:docMk/>
          <pc:sldMk cId="1144647131" sldId="2076137461"/>
        </pc:sldMkLst>
      </pc:sldChg>
      <pc:sldChg chg="del">
        <pc:chgData name="Aubrey Olsen" userId="408c3e31-be18-4626-a9af-ec1f5bfcad06" providerId="ADAL" clId="{CBA08B58-7864-4527-8DCF-33BFE6DE1115}" dt="2025-07-01T18:48:29.502" v="43" actId="47"/>
        <pc:sldMkLst>
          <pc:docMk/>
          <pc:sldMk cId="3069686960" sldId="2076137462"/>
        </pc:sldMkLst>
      </pc:sldChg>
      <pc:sldChg chg="addSp delSp modSp mod">
        <pc:chgData name="Aubrey Olsen" userId="408c3e31-be18-4626-a9af-ec1f5bfcad06" providerId="ADAL" clId="{CBA08B58-7864-4527-8DCF-33BFE6DE1115}" dt="2025-07-03T15:06:29.889" v="4385" actId="20577"/>
        <pc:sldMkLst>
          <pc:docMk/>
          <pc:sldMk cId="3835688041" sldId="2076137463"/>
        </pc:sldMkLst>
        <pc:spChg chg="add mod">
          <ac:chgData name="Aubrey Olsen" userId="408c3e31-be18-4626-a9af-ec1f5bfcad06" providerId="ADAL" clId="{CBA08B58-7864-4527-8DCF-33BFE6DE1115}" dt="2025-07-03T15:06:29.889" v="4385" actId="20577"/>
          <ac:spMkLst>
            <pc:docMk/>
            <pc:sldMk cId="3835688041" sldId="2076137463"/>
            <ac:spMk id="6" creationId="{1ABCF598-37C8-EDA6-8E5F-30CBEAB5E3A7}"/>
          </ac:spMkLst>
        </pc:spChg>
        <pc:spChg chg="mod">
          <ac:chgData name="Aubrey Olsen" userId="408c3e31-be18-4626-a9af-ec1f5bfcad06" providerId="ADAL" clId="{CBA08B58-7864-4527-8DCF-33BFE6DE1115}" dt="2025-07-01T18:55:23.201" v="351" actId="20577"/>
          <ac:spMkLst>
            <pc:docMk/>
            <pc:sldMk cId="3835688041" sldId="2076137463"/>
            <ac:spMk id="7" creationId="{6C1261D0-9233-325D-465C-F471AA15D9DE}"/>
          </ac:spMkLst>
        </pc:spChg>
        <pc:spChg chg="add mod">
          <ac:chgData name="Aubrey Olsen" userId="408c3e31-be18-4626-a9af-ec1f5bfcad06" providerId="ADAL" clId="{CBA08B58-7864-4527-8DCF-33BFE6DE1115}" dt="2025-07-03T15:06:01.334" v="4384" actId="20577"/>
          <ac:spMkLst>
            <pc:docMk/>
            <pc:sldMk cId="3835688041" sldId="2076137463"/>
            <ac:spMk id="8" creationId="{1CD7AA88-98C2-45C9-DCF0-FE86B27AAEEA}"/>
          </ac:spMkLst>
        </pc:spChg>
        <pc:picChg chg="add mod">
          <ac:chgData name="Aubrey Olsen" userId="408c3e31-be18-4626-a9af-ec1f5bfcad06" providerId="ADAL" clId="{CBA08B58-7864-4527-8DCF-33BFE6DE1115}" dt="2025-07-01T18:50:02.658" v="76" actId="1076"/>
          <ac:picMkLst>
            <pc:docMk/>
            <pc:sldMk cId="3835688041" sldId="2076137463"/>
            <ac:picMk id="3" creationId="{F129DF2C-C36C-482E-ED96-4427A88135EF}"/>
          </ac:picMkLst>
        </pc:picChg>
        <pc:picChg chg="mod">
          <ac:chgData name="Aubrey Olsen" userId="408c3e31-be18-4626-a9af-ec1f5bfcad06" providerId="ADAL" clId="{CBA08B58-7864-4527-8DCF-33BFE6DE1115}" dt="2025-07-01T18:50:04.363" v="77" actId="1076"/>
          <ac:picMkLst>
            <pc:docMk/>
            <pc:sldMk cId="3835688041" sldId="2076137463"/>
            <ac:picMk id="10" creationId="{A28B0AD9-835E-9A26-2038-C916BFF72A4C}"/>
          </ac:picMkLst>
        </pc:picChg>
      </pc:sldChg>
      <pc:sldChg chg="modSp add mod setBg">
        <pc:chgData name="Aubrey Olsen" userId="408c3e31-be18-4626-a9af-ec1f5bfcad06" providerId="ADAL" clId="{CBA08B58-7864-4527-8DCF-33BFE6DE1115}" dt="2025-07-03T15:05:38.364" v="4319" actId="20577"/>
        <pc:sldMkLst>
          <pc:docMk/>
          <pc:sldMk cId="127881496" sldId="2076137464"/>
        </pc:sldMkLst>
        <pc:spChg chg="mod">
          <ac:chgData name="Aubrey Olsen" userId="408c3e31-be18-4626-a9af-ec1f5bfcad06" providerId="ADAL" clId="{CBA08B58-7864-4527-8DCF-33BFE6DE1115}" dt="2025-07-03T15:05:38.364" v="4319" actId="20577"/>
          <ac:spMkLst>
            <pc:docMk/>
            <pc:sldMk cId="127881496" sldId="2076137464"/>
            <ac:spMk id="6" creationId="{A785E022-96D0-BA5A-19AC-B5CF0FEDD820}"/>
          </ac:spMkLst>
        </pc:spChg>
        <pc:spChg chg="mod">
          <ac:chgData name="Aubrey Olsen" userId="408c3e31-be18-4626-a9af-ec1f5bfcad06" providerId="ADAL" clId="{CBA08B58-7864-4527-8DCF-33BFE6DE1115}" dt="2025-07-01T21:10:00.292" v="1705" actId="207"/>
          <ac:spMkLst>
            <pc:docMk/>
            <pc:sldMk cId="127881496" sldId="2076137464"/>
            <ac:spMk id="8" creationId="{75167F26-8522-0B99-E5D1-4D0F338DBCAB}"/>
          </ac:spMkLst>
        </pc:spChg>
        <pc:picChg chg="mod">
          <ac:chgData name="Aubrey Olsen" userId="408c3e31-be18-4626-a9af-ec1f5bfcad06" providerId="ADAL" clId="{CBA08B58-7864-4527-8DCF-33BFE6DE1115}" dt="2025-07-01T19:49:54.599" v="1041" actId="14826"/>
          <ac:picMkLst>
            <pc:docMk/>
            <pc:sldMk cId="127881496" sldId="2076137464"/>
            <ac:picMk id="3" creationId="{F326D598-73AE-9DA2-903D-C2048F90E533}"/>
          </ac:picMkLst>
        </pc:picChg>
        <pc:picChg chg="mod">
          <ac:chgData name="Aubrey Olsen" userId="408c3e31-be18-4626-a9af-ec1f5bfcad06" providerId="ADAL" clId="{CBA08B58-7864-4527-8DCF-33BFE6DE1115}" dt="2025-07-01T19:49:39.079" v="1040" actId="14826"/>
          <ac:picMkLst>
            <pc:docMk/>
            <pc:sldMk cId="127881496" sldId="2076137464"/>
            <ac:picMk id="10" creationId="{F2C75BB2-498E-C591-BD3F-4321F4FEC9C5}"/>
          </ac:picMkLst>
        </pc:picChg>
      </pc:sldChg>
      <pc:sldChg chg="del">
        <pc:chgData name="Aubrey Olsen" userId="408c3e31-be18-4626-a9af-ec1f5bfcad06" providerId="ADAL" clId="{CBA08B58-7864-4527-8DCF-33BFE6DE1115}" dt="2025-07-01T18:48:41.781" v="47" actId="47"/>
        <pc:sldMkLst>
          <pc:docMk/>
          <pc:sldMk cId="2565843096" sldId="2076137464"/>
        </pc:sldMkLst>
      </pc:sldChg>
      <pc:sldChg chg="del">
        <pc:chgData name="Aubrey Olsen" userId="408c3e31-be18-4626-a9af-ec1f5bfcad06" providerId="ADAL" clId="{CBA08B58-7864-4527-8DCF-33BFE6DE1115}" dt="2025-07-01T18:48:33.151" v="44" actId="47"/>
        <pc:sldMkLst>
          <pc:docMk/>
          <pc:sldMk cId="1161951137" sldId="2076137465"/>
        </pc:sldMkLst>
      </pc:sldChg>
      <pc:sldChg chg="modSp add mod">
        <pc:chgData name="Aubrey Olsen" userId="408c3e31-be18-4626-a9af-ec1f5bfcad06" providerId="ADAL" clId="{CBA08B58-7864-4527-8DCF-33BFE6DE1115}" dt="2025-07-03T15:05:45.117" v="4344" actId="20577"/>
        <pc:sldMkLst>
          <pc:docMk/>
          <pc:sldMk cId="3678985849" sldId="2076137465"/>
        </pc:sldMkLst>
        <pc:spChg chg="mod">
          <ac:chgData name="Aubrey Olsen" userId="408c3e31-be18-4626-a9af-ec1f5bfcad06" providerId="ADAL" clId="{CBA08B58-7864-4527-8DCF-33BFE6DE1115}" dt="2025-07-03T15:05:45.117" v="4344" actId="20577"/>
          <ac:spMkLst>
            <pc:docMk/>
            <pc:sldMk cId="3678985849" sldId="2076137465"/>
            <ac:spMk id="6" creationId="{B441C23E-8BCE-C4B2-8BA7-593C74E2FBB6}"/>
          </ac:spMkLst>
        </pc:spChg>
        <pc:spChg chg="mod">
          <ac:chgData name="Aubrey Olsen" userId="408c3e31-be18-4626-a9af-ec1f5bfcad06" providerId="ADAL" clId="{CBA08B58-7864-4527-8DCF-33BFE6DE1115}" dt="2025-07-03T15:03:21.728" v="4314" actId="5793"/>
          <ac:spMkLst>
            <pc:docMk/>
            <pc:sldMk cId="3678985849" sldId="2076137465"/>
            <ac:spMk id="8" creationId="{455F789D-737D-75C3-9736-EB137394CBB7}"/>
          </ac:spMkLst>
        </pc:spChg>
        <pc:picChg chg="mod">
          <ac:chgData name="Aubrey Olsen" userId="408c3e31-be18-4626-a9af-ec1f5bfcad06" providerId="ADAL" clId="{CBA08B58-7864-4527-8DCF-33BFE6DE1115}" dt="2025-07-01T19:50:57.079" v="1043" actId="14826"/>
          <ac:picMkLst>
            <pc:docMk/>
            <pc:sldMk cId="3678985849" sldId="2076137465"/>
            <ac:picMk id="3" creationId="{5DB51A2B-ECC3-B1EB-8761-BE6395D058F7}"/>
          </ac:picMkLst>
        </pc:picChg>
        <pc:picChg chg="mod">
          <ac:chgData name="Aubrey Olsen" userId="408c3e31-be18-4626-a9af-ec1f5bfcad06" providerId="ADAL" clId="{CBA08B58-7864-4527-8DCF-33BFE6DE1115}" dt="2025-07-01T19:50:41.053" v="1042" actId="14826"/>
          <ac:picMkLst>
            <pc:docMk/>
            <pc:sldMk cId="3678985849" sldId="2076137465"/>
            <ac:picMk id="10" creationId="{050D3CB9-8C4E-FA33-5EE3-2E68792E618C}"/>
          </ac:picMkLst>
        </pc:picChg>
      </pc:sldChg>
      <pc:sldChg chg="modSp add mod">
        <pc:chgData name="Aubrey Olsen" userId="408c3e31-be18-4626-a9af-ec1f5bfcad06" providerId="ADAL" clId="{CBA08B58-7864-4527-8DCF-33BFE6DE1115}" dt="2025-07-03T15:13:07.693" v="4629" actId="20577"/>
        <pc:sldMkLst>
          <pc:docMk/>
          <pc:sldMk cId="5847692" sldId="2076137466"/>
        </pc:sldMkLst>
        <pc:spChg chg="mod">
          <ac:chgData name="Aubrey Olsen" userId="408c3e31-be18-4626-a9af-ec1f5bfcad06" providerId="ADAL" clId="{CBA08B58-7864-4527-8DCF-33BFE6DE1115}" dt="2025-07-03T15:12:55.161" v="4615" actId="20577"/>
          <ac:spMkLst>
            <pc:docMk/>
            <pc:sldMk cId="5847692" sldId="2076137466"/>
            <ac:spMk id="6" creationId="{C151A22D-2267-6544-9DD1-F7CB65B97B70}"/>
          </ac:spMkLst>
        </pc:spChg>
        <pc:spChg chg="mod">
          <ac:chgData name="Aubrey Olsen" userId="408c3e31-be18-4626-a9af-ec1f5bfcad06" providerId="ADAL" clId="{CBA08B58-7864-4527-8DCF-33BFE6DE1115}" dt="2025-07-03T15:13:07.693" v="4629" actId="20577"/>
          <ac:spMkLst>
            <pc:docMk/>
            <pc:sldMk cId="5847692" sldId="2076137466"/>
            <ac:spMk id="8" creationId="{63DE63CA-3EDD-BA91-50A9-9D04CE6B14D4}"/>
          </ac:spMkLst>
        </pc:spChg>
        <pc:picChg chg="mod">
          <ac:chgData name="Aubrey Olsen" userId="408c3e31-be18-4626-a9af-ec1f5bfcad06" providerId="ADAL" clId="{CBA08B58-7864-4527-8DCF-33BFE6DE1115}" dt="2025-07-01T19:51:38.070" v="1045" actId="14826"/>
          <ac:picMkLst>
            <pc:docMk/>
            <pc:sldMk cId="5847692" sldId="2076137466"/>
            <ac:picMk id="3" creationId="{A8080A72-52DA-C161-F1F6-B202AE6ADE19}"/>
          </ac:picMkLst>
        </pc:picChg>
        <pc:picChg chg="mod">
          <ac:chgData name="Aubrey Olsen" userId="408c3e31-be18-4626-a9af-ec1f5bfcad06" providerId="ADAL" clId="{CBA08B58-7864-4527-8DCF-33BFE6DE1115}" dt="2025-07-01T19:51:24.916" v="1044" actId="14826"/>
          <ac:picMkLst>
            <pc:docMk/>
            <pc:sldMk cId="5847692" sldId="2076137466"/>
            <ac:picMk id="10" creationId="{5EF54036-3AF4-7AE1-1E3E-78009DC8AC5B}"/>
          </ac:picMkLst>
        </pc:picChg>
      </pc:sldChg>
      <pc:sldChg chg="del">
        <pc:chgData name="Aubrey Olsen" userId="408c3e31-be18-4626-a9af-ec1f5bfcad06" providerId="ADAL" clId="{CBA08B58-7864-4527-8DCF-33BFE6DE1115}" dt="2025-07-01T18:48:33.885" v="45" actId="47"/>
        <pc:sldMkLst>
          <pc:docMk/>
          <pc:sldMk cId="4160585877" sldId="2076137466"/>
        </pc:sldMkLst>
      </pc:sldChg>
      <pc:sldChg chg="modSp add mod">
        <pc:chgData name="Aubrey Olsen" userId="408c3e31-be18-4626-a9af-ec1f5bfcad06" providerId="ADAL" clId="{CBA08B58-7864-4527-8DCF-33BFE6DE1115}" dt="2025-07-03T15:13:59.118" v="4679" actId="20577"/>
        <pc:sldMkLst>
          <pc:docMk/>
          <pc:sldMk cId="1517720263" sldId="2076137467"/>
        </pc:sldMkLst>
        <pc:spChg chg="mod">
          <ac:chgData name="Aubrey Olsen" userId="408c3e31-be18-4626-a9af-ec1f5bfcad06" providerId="ADAL" clId="{CBA08B58-7864-4527-8DCF-33BFE6DE1115}" dt="2025-07-03T15:13:42.494" v="4653" actId="20577"/>
          <ac:spMkLst>
            <pc:docMk/>
            <pc:sldMk cId="1517720263" sldId="2076137467"/>
            <ac:spMk id="6" creationId="{7F786251-1E4A-0645-D5FF-075514BF4100}"/>
          </ac:spMkLst>
        </pc:spChg>
        <pc:spChg chg="mod">
          <ac:chgData name="Aubrey Olsen" userId="408c3e31-be18-4626-a9af-ec1f5bfcad06" providerId="ADAL" clId="{CBA08B58-7864-4527-8DCF-33BFE6DE1115}" dt="2025-07-03T15:13:59.118" v="4679" actId="20577"/>
          <ac:spMkLst>
            <pc:docMk/>
            <pc:sldMk cId="1517720263" sldId="2076137467"/>
            <ac:spMk id="8" creationId="{F7827A2F-9B15-4057-FC3E-73E20E9F0FD9}"/>
          </ac:spMkLst>
        </pc:spChg>
        <pc:picChg chg="mod">
          <ac:chgData name="Aubrey Olsen" userId="408c3e31-be18-4626-a9af-ec1f5bfcad06" providerId="ADAL" clId="{CBA08B58-7864-4527-8DCF-33BFE6DE1115}" dt="2025-07-01T20:57:19.193" v="1652" actId="1035"/>
          <ac:picMkLst>
            <pc:docMk/>
            <pc:sldMk cId="1517720263" sldId="2076137467"/>
            <ac:picMk id="3" creationId="{43FB8A02-1BDD-168E-3074-55F4F8E87F3C}"/>
          </ac:picMkLst>
        </pc:picChg>
        <pc:picChg chg="mod">
          <ac:chgData name="Aubrey Olsen" userId="408c3e31-be18-4626-a9af-ec1f5bfcad06" providerId="ADAL" clId="{CBA08B58-7864-4527-8DCF-33BFE6DE1115}" dt="2025-07-01T20:57:19.193" v="1652" actId="1035"/>
          <ac:picMkLst>
            <pc:docMk/>
            <pc:sldMk cId="1517720263" sldId="2076137467"/>
            <ac:picMk id="10" creationId="{8F6B5381-9A09-6145-9939-91E4FDF3A364}"/>
          </ac:picMkLst>
        </pc:picChg>
      </pc:sldChg>
      <pc:sldChg chg="del">
        <pc:chgData name="Aubrey Olsen" userId="408c3e31-be18-4626-a9af-ec1f5bfcad06" providerId="ADAL" clId="{CBA08B58-7864-4527-8DCF-33BFE6DE1115}" dt="2025-07-01T18:48:26.902" v="42" actId="47"/>
        <pc:sldMkLst>
          <pc:docMk/>
          <pc:sldMk cId="4000095849" sldId="2076137467"/>
        </pc:sldMkLst>
      </pc:sldChg>
      <pc:sldChg chg="delSp modSp add del mod">
        <pc:chgData name="Aubrey Olsen" userId="408c3e31-be18-4626-a9af-ec1f5bfcad06" providerId="ADAL" clId="{CBA08B58-7864-4527-8DCF-33BFE6DE1115}" dt="2025-07-01T20:51:56.115" v="1397" actId="47"/>
        <pc:sldMkLst>
          <pc:docMk/>
          <pc:sldMk cId="1768628043" sldId="2076137468"/>
        </pc:sldMkLst>
      </pc:sldChg>
      <pc:sldChg chg="addSp delSp modSp add mod">
        <pc:chgData name="Aubrey Olsen" userId="408c3e31-be18-4626-a9af-ec1f5bfcad06" providerId="ADAL" clId="{CBA08B58-7864-4527-8DCF-33BFE6DE1115}" dt="2025-07-01T21:10:39.369" v="1710" actId="207"/>
        <pc:sldMkLst>
          <pc:docMk/>
          <pc:sldMk cId="3833249914" sldId="2076137469"/>
        </pc:sldMkLst>
        <pc:spChg chg="mod">
          <ac:chgData name="Aubrey Olsen" userId="408c3e31-be18-4626-a9af-ec1f5bfcad06" providerId="ADAL" clId="{CBA08B58-7864-4527-8DCF-33BFE6DE1115}" dt="2025-07-01T20:06:20.119" v="1069" actId="20577"/>
          <ac:spMkLst>
            <pc:docMk/>
            <pc:sldMk cId="3833249914" sldId="2076137469"/>
            <ac:spMk id="7" creationId="{6F1B2967-5985-FA93-1B4F-3FCCE887A702}"/>
          </ac:spMkLst>
        </pc:spChg>
        <pc:spChg chg="add mod">
          <ac:chgData name="Aubrey Olsen" userId="408c3e31-be18-4626-a9af-ec1f5bfcad06" providerId="ADAL" clId="{CBA08B58-7864-4527-8DCF-33BFE6DE1115}" dt="2025-07-01T21:10:39.369" v="1710" actId="207"/>
          <ac:spMkLst>
            <pc:docMk/>
            <pc:sldMk cId="3833249914" sldId="2076137469"/>
            <ac:spMk id="16" creationId="{81958848-3CB9-0F05-3498-F31A8DB33C67}"/>
          </ac:spMkLst>
        </pc:spChg>
        <pc:spChg chg="add mod">
          <ac:chgData name="Aubrey Olsen" userId="408c3e31-be18-4626-a9af-ec1f5bfcad06" providerId="ADAL" clId="{CBA08B58-7864-4527-8DCF-33BFE6DE1115}" dt="2025-07-01T21:10:39.369" v="1710" actId="207"/>
          <ac:spMkLst>
            <pc:docMk/>
            <pc:sldMk cId="3833249914" sldId="2076137469"/>
            <ac:spMk id="17" creationId="{BF670A01-EAB3-8876-B1BE-9BBE4F235933}"/>
          </ac:spMkLst>
        </pc:spChg>
        <pc:spChg chg="add mod">
          <ac:chgData name="Aubrey Olsen" userId="408c3e31-be18-4626-a9af-ec1f5bfcad06" providerId="ADAL" clId="{CBA08B58-7864-4527-8DCF-33BFE6DE1115}" dt="2025-07-01T21:10:39.369" v="1710" actId="207"/>
          <ac:spMkLst>
            <pc:docMk/>
            <pc:sldMk cId="3833249914" sldId="2076137469"/>
            <ac:spMk id="18" creationId="{CA1BBF5A-4036-4FA8-1A61-1BC552A3A35E}"/>
          </ac:spMkLst>
        </pc:spChg>
        <pc:grpChg chg="add mod">
          <ac:chgData name="Aubrey Olsen" userId="408c3e31-be18-4626-a9af-ec1f5bfcad06" providerId="ADAL" clId="{CBA08B58-7864-4527-8DCF-33BFE6DE1115}" dt="2025-07-01T20:06:54.840" v="1071" actId="1076"/>
          <ac:grpSpMkLst>
            <pc:docMk/>
            <pc:sldMk cId="3833249914" sldId="2076137469"/>
            <ac:grpSpMk id="14" creationId="{7780C3E0-64CE-FF60-996B-8D99890C515B}"/>
          </ac:grpSpMkLst>
        </pc:grpChg>
        <pc:grpChg chg="add mod">
          <ac:chgData name="Aubrey Olsen" userId="408c3e31-be18-4626-a9af-ec1f5bfcad06" providerId="ADAL" clId="{CBA08B58-7864-4527-8DCF-33BFE6DE1115}" dt="2025-07-01T19:41:37.687" v="902" actId="1076"/>
          <ac:grpSpMkLst>
            <pc:docMk/>
            <pc:sldMk cId="3833249914" sldId="2076137469"/>
            <ac:grpSpMk id="15" creationId="{6A8CD84E-A795-5823-0EC3-BE259180CDCD}"/>
          </ac:grpSpMkLst>
        </pc:grpChg>
        <pc:picChg chg="mod topLvl">
          <ac:chgData name="Aubrey Olsen" userId="408c3e31-be18-4626-a9af-ec1f5bfcad06" providerId="ADAL" clId="{CBA08B58-7864-4527-8DCF-33BFE6DE1115}" dt="2025-07-01T18:58:35.845" v="371" actId="164"/>
          <ac:picMkLst>
            <pc:docMk/>
            <pc:sldMk cId="3833249914" sldId="2076137469"/>
            <ac:picMk id="3" creationId="{95B8FAFA-F304-301E-9A55-1F0E259B6CD9}"/>
          </ac:picMkLst>
        </pc:picChg>
        <pc:picChg chg="add mod topLvl">
          <ac:chgData name="Aubrey Olsen" userId="408c3e31-be18-4626-a9af-ec1f5bfcad06" providerId="ADAL" clId="{CBA08B58-7864-4527-8DCF-33BFE6DE1115}" dt="2025-07-01T18:58:33.403" v="370" actId="164"/>
          <ac:picMkLst>
            <pc:docMk/>
            <pc:sldMk cId="3833249914" sldId="2076137469"/>
            <ac:picMk id="9" creationId="{26D758F5-39B2-6941-60C8-71EA958066BB}"/>
          </ac:picMkLst>
        </pc:picChg>
        <pc:picChg chg="mod topLvl">
          <ac:chgData name="Aubrey Olsen" userId="408c3e31-be18-4626-a9af-ec1f5bfcad06" providerId="ADAL" clId="{CBA08B58-7864-4527-8DCF-33BFE6DE1115}" dt="2025-07-01T18:58:35.845" v="371" actId="164"/>
          <ac:picMkLst>
            <pc:docMk/>
            <pc:sldMk cId="3833249914" sldId="2076137469"/>
            <ac:picMk id="10" creationId="{DF3E4DF6-CC7F-87A5-E341-C744FBF3205A}"/>
          </ac:picMkLst>
        </pc:picChg>
        <pc:picChg chg="add mod topLvl">
          <ac:chgData name="Aubrey Olsen" userId="408c3e31-be18-4626-a9af-ec1f5bfcad06" providerId="ADAL" clId="{CBA08B58-7864-4527-8DCF-33BFE6DE1115}" dt="2025-07-01T18:58:33.403" v="370" actId="164"/>
          <ac:picMkLst>
            <pc:docMk/>
            <pc:sldMk cId="3833249914" sldId="2076137469"/>
            <ac:picMk id="12" creationId="{EA010ED9-6D77-E78E-DFB2-DB59703E42A7}"/>
          </ac:picMkLst>
        </pc:picChg>
      </pc:sldChg>
      <pc:sldChg chg="addSp delSp modSp add mod">
        <pc:chgData name="Aubrey Olsen" userId="408c3e31-be18-4626-a9af-ec1f5bfcad06" providerId="ADAL" clId="{CBA08B58-7864-4527-8DCF-33BFE6DE1115}" dt="2025-07-03T15:10:43.318" v="4553" actId="20577"/>
        <pc:sldMkLst>
          <pc:docMk/>
          <pc:sldMk cId="783767382" sldId="2076137470"/>
        </pc:sldMkLst>
        <pc:spChg chg="mod">
          <ac:chgData name="Aubrey Olsen" userId="408c3e31-be18-4626-a9af-ec1f5bfcad06" providerId="ADAL" clId="{CBA08B58-7864-4527-8DCF-33BFE6DE1115}" dt="2025-07-03T15:10:43.318" v="4553" actId="20577"/>
          <ac:spMkLst>
            <pc:docMk/>
            <pc:sldMk cId="783767382" sldId="2076137470"/>
            <ac:spMk id="6" creationId="{6BCA2354-B004-D740-F8A0-CA69A0CC2D98}"/>
          </ac:spMkLst>
        </pc:spChg>
        <pc:spChg chg="mod">
          <ac:chgData name="Aubrey Olsen" userId="408c3e31-be18-4626-a9af-ec1f5bfcad06" providerId="ADAL" clId="{CBA08B58-7864-4527-8DCF-33BFE6DE1115}" dt="2025-07-03T15:10:27.094" v="4536" actId="20577"/>
          <ac:spMkLst>
            <pc:docMk/>
            <pc:sldMk cId="783767382" sldId="2076137470"/>
            <ac:spMk id="8" creationId="{4CDE6885-6A1A-AF2A-4114-4A1AC63B397C}"/>
          </ac:spMkLst>
        </pc:spChg>
        <pc:picChg chg="add mod">
          <ac:chgData name="Aubrey Olsen" userId="408c3e31-be18-4626-a9af-ec1f5bfcad06" providerId="ADAL" clId="{CBA08B58-7864-4527-8DCF-33BFE6DE1115}" dt="2025-07-01T20:53:02.981" v="1411" actId="1076"/>
          <ac:picMkLst>
            <pc:docMk/>
            <pc:sldMk cId="783767382" sldId="2076137470"/>
            <ac:picMk id="2" creationId="{BC5C6D92-D771-C8FF-2810-131F6C36D52C}"/>
          </ac:picMkLst>
        </pc:picChg>
        <pc:picChg chg="add mod">
          <ac:chgData name="Aubrey Olsen" userId="408c3e31-be18-4626-a9af-ec1f5bfcad06" providerId="ADAL" clId="{CBA08B58-7864-4527-8DCF-33BFE6DE1115}" dt="2025-07-01T20:55:27.896" v="1533" actId="1076"/>
          <ac:picMkLst>
            <pc:docMk/>
            <pc:sldMk cId="783767382" sldId="2076137470"/>
            <ac:picMk id="4" creationId="{8E92F0E4-3DEB-A469-3C29-0850A3454028}"/>
          </ac:picMkLst>
        </pc:picChg>
      </pc:sldChg>
      <pc:sldChg chg="addSp delSp modSp add mod">
        <pc:chgData name="Aubrey Olsen" userId="408c3e31-be18-4626-a9af-ec1f5bfcad06" providerId="ADAL" clId="{CBA08B58-7864-4527-8DCF-33BFE6DE1115}" dt="2025-07-02T14:12:45.217" v="1763" actId="20577"/>
        <pc:sldMkLst>
          <pc:docMk/>
          <pc:sldMk cId="2188224196" sldId="2076137471"/>
        </pc:sldMkLst>
        <pc:spChg chg="mod">
          <ac:chgData name="Aubrey Olsen" userId="408c3e31-be18-4626-a9af-ec1f5bfcad06" providerId="ADAL" clId="{CBA08B58-7864-4527-8DCF-33BFE6DE1115}" dt="2025-07-02T14:12:45.217" v="1763" actId="20577"/>
          <ac:spMkLst>
            <pc:docMk/>
            <pc:sldMk cId="2188224196" sldId="2076137471"/>
            <ac:spMk id="16" creationId="{E084CA70-B006-A076-0A38-362A9B0C972F}"/>
          </ac:spMkLst>
        </pc:spChg>
        <pc:grpChg chg="add mod ord">
          <ac:chgData name="Aubrey Olsen" userId="408c3e31-be18-4626-a9af-ec1f5bfcad06" providerId="ADAL" clId="{CBA08B58-7864-4527-8DCF-33BFE6DE1115}" dt="2025-07-02T13:57:34.531" v="1725" actId="167"/>
          <ac:grpSpMkLst>
            <pc:docMk/>
            <pc:sldMk cId="2188224196" sldId="2076137471"/>
            <ac:grpSpMk id="6" creationId="{CB17B348-AC47-CDAC-D729-BDF7E953F8D4}"/>
          </ac:grpSpMkLst>
        </pc:grpChg>
        <pc:grpChg chg="del mod">
          <ac:chgData name="Aubrey Olsen" userId="408c3e31-be18-4626-a9af-ec1f5bfcad06" providerId="ADAL" clId="{CBA08B58-7864-4527-8DCF-33BFE6DE1115}" dt="2025-07-02T13:57:36.129" v="1726" actId="478"/>
          <ac:grpSpMkLst>
            <pc:docMk/>
            <pc:sldMk cId="2188224196" sldId="2076137471"/>
            <ac:grpSpMk id="15" creationId="{B9119E1C-F040-C410-8A45-AE1585AD36BF}"/>
          </ac:grpSpMkLst>
        </pc:grpChg>
        <pc:picChg chg="add mod">
          <ac:chgData name="Aubrey Olsen" userId="408c3e31-be18-4626-a9af-ec1f5bfcad06" providerId="ADAL" clId="{CBA08B58-7864-4527-8DCF-33BFE6DE1115}" dt="2025-07-02T13:57:26.708" v="1722" actId="164"/>
          <ac:picMkLst>
            <pc:docMk/>
            <pc:sldMk cId="2188224196" sldId="2076137471"/>
            <ac:picMk id="2" creationId="{B23F6210-D412-E7AE-4B14-F4772F768E2E}"/>
          </ac:picMkLst>
        </pc:picChg>
        <pc:picChg chg="add mod">
          <ac:chgData name="Aubrey Olsen" userId="408c3e31-be18-4626-a9af-ec1f5bfcad06" providerId="ADAL" clId="{CBA08B58-7864-4527-8DCF-33BFE6DE1115}" dt="2025-07-02T13:57:26.708" v="1722" actId="164"/>
          <ac:picMkLst>
            <pc:docMk/>
            <pc:sldMk cId="2188224196" sldId="2076137471"/>
            <ac:picMk id="4" creationId="{08658C4C-EB29-A8D6-B3D5-BD72CF8E6EC4}"/>
          </ac:picMkLst>
        </pc:picChg>
        <pc:picChg chg="mod">
          <ac:chgData name="Aubrey Olsen" userId="408c3e31-be18-4626-a9af-ec1f5bfcad06" providerId="ADAL" clId="{CBA08B58-7864-4527-8DCF-33BFE6DE1115}" dt="2025-07-02T14:11:59.064" v="1727" actId="14826"/>
          <ac:picMkLst>
            <pc:docMk/>
            <pc:sldMk cId="2188224196" sldId="2076137471"/>
            <ac:picMk id="9" creationId="{9EF1BE57-D5AD-5ED6-366A-F2FA66DC09CF}"/>
          </ac:picMkLst>
        </pc:picChg>
        <pc:picChg chg="mod">
          <ac:chgData name="Aubrey Olsen" userId="408c3e31-be18-4626-a9af-ec1f5bfcad06" providerId="ADAL" clId="{CBA08B58-7864-4527-8DCF-33BFE6DE1115}" dt="2025-07-02T14:12:18.128" v="1728" actId="14826"/>
          <ac:picMkLst>
            <pc:docMk/>
            <pc:sldMk cId="2188224196" sldId="2076137471"/>
            <ac:picMk id="12" creationId="{F8552657-5570-5147-A382-2E6BF23530E0}"/>
          </ac:picMkLst>
        </pc:picChg>
      </pc:sldChg>
      <pc:sldChg chg="addSp delSp modSp add mod">
        <pc:chgData name="Aubrey Olsen" userId="408c3e31-be18-4626-a9af-ec1f5bfcad06" providerId="ADAL" clId="{CBA08B58-7864-4527-8DCF-33BFE6DE1115}" dt="2025-07-02T14:17:12.618" v="1835" actId="20577"/>
        <pc:sldMkLst>
          <pc:docMk/>
          <pc:sldMk cId="1194956623" sldId="2076137472"/>
        </pc:sldMkLst>
        <pc:spChg chg="mod">
          <ac:chgData name="Aubrey Olsen" userId="408c3e31-be18-4626-a9af-ec1f5bfcad06" providerId="ADAL" clId="{CBA08B58-7864-4527-8DCF-33BFE6DE1115}" dt="2025-07-02T14:17:12.618" v="1835" actId="20577"/>
          <ac:spMkLst>
            <pc:docMk/>
            <pc:sldMk cId="1194956623" sldId="2076137472"/>
            <ac:spMk id="16" creationId="{523ECB94-D458-9875-0C78-3A256605091C}"/>
          </ac:spMkLst>
        </pc:spChg>
        <pc:grpChg chg="del">
          <ac:chgData name="Aubrey Olsen" userId="408c3e31-be18-4626-a9af-ec1f5bfcad06" providerId="ADAL" clId="{CBA08B58-7864-4527-8DCF-33BFE6DE1115}" dt="2025-07-02T14:14:03.442" v="1778" actId="478"/>
          <ac:grpSpMkLst>
            <pc:docMk/>
            <pc:sldMk cId="1194956623" sldId="2076137472"/>
            <ac:grpSpMk id="6" creationId="{AC4A1CDA-61CE-9DDC-1D43-5C0DE5B6D2CD}"/>
          </ac:grpSpMkLst>
        </pc:grpChg>
        <pc:grpChg chg="add mod ord">
          <ac:chgData name="Aubrey Olsen" userId="408c3e31-be18-4626-a9af-ec1f5bfcad06" providerId="ADAL" clId="{CBA08B58-7864-4527-8DCF-33BFE6DE1115}" dt="2025-07-02T14:14:01.832" v="1777" actId="167"/>
          <ac:grpSpMkLst>
            <pc:docMk/>
            <pc:sldMk cId="1194956623" sldId="2076137472"/>
            <ac:grpSpMk id="10" creationId="{05D41924-28C2-0707-FCDE-5F90B0506188}"/>
          </ac:grpSpMkLst>
        </pc:grpChg>
        <pc:picChg chg="add mod">
          <ac:chgData name="Aubrey Olsen" userId="408c3e31-be18-4626-a9af-ec1f5bfcad06" providerId="ADAL" clId="{CBA08B58-7864-4527-8DCF-33BFE6DE1115}" dt="2025-07-02T14:13:52.392" v="1775" actId="164"/>
          <ac:picMkLst>
            <pc:docMk/>
            <pc:sldMk cId="1194956623" sldId="2076137472"/>
            <ac:picMk id="3" creationId="{C7A27A84-5C8B-196A-0D37-EBD9AF2EB361}"/>
          </ac:picMkLst>
        </pc:picChg>
        <pc:picChg chg="add mod">
          <ac:chgData name="Aubrey Olsen" userId="408c3e31-be18-4626-a9af-ec1f5bfcad06" providerId="ADAL" clId="{CBA08B58-7864-4527-8DCF-33BFE6DE1115}" dt="2025-07-02T14:13:52.392" v="1775" actId="164"/>
          <ac:picMkLst>
            <pc:docMk/>
            <pc:sldMk cId="1194956623" sldId="2076137472"/>
            <ac:picMk id="8" creationId="{A9D607A1-18E6-075A-D6EE-2412B2732395}"/>
          </ac:picMkLst>
        </pc:picChg>
        <pc:picChg chg="mod">
          <ac:chgData name="Aubrey Olsen" userId="408c3e31-be18-4626-a9af-ec1f5bfcad06" providerId="ADAL" clId="{CBA08B58-7864-4527-8DCF-33BFE6DE1115}" dt="2025-07-02T14:16:13.845" v="1779" actId="14826"/>
          <ac:picMkLst>
            <pc:docMk/>
            <pc:sldMk cId="1194956623" sldId="2076137472"/>
            <ac:picMk id="9" creationId="{2DAE17A9-D997-B69A-2258-F5339A67E56A}"/>
          </ac:picMkLst>
        </pc:picChg>
        <pc:picChg chg="mod">
          <ac:chgData name="Aubrey Olsen" userId="408c3e31-be18-4626-a9af-ec1f5bfcad06" providerId="ADAL" clId="{CBA08B58-7864-4527-8DCF-33BFE6DE1115}" dt="2025-07-02T14:16:33.367" v="1780" actId="14826"/>
          <ac:picMkLst>
            <pc:docMk/>
            <pc:sldMk cId="1194956623" sldId="2076137472"/>
            <ac:picMk id="12" creationId="{7FE52D8A-AAED-C3EF-2E9B-D8E9A28A7DB5}"/>
          </ac:picMkLst>
        </pc:picChg>
      </pc:sldChg>
      <pc:sldChg chg="addSp delSp modSp add mod">
        <pc:chgData name="Aubrey Olsen" userId="408c3e31-be18-4626-a9af-ec1f5bfcad06" providerId="ADAL" clId="{CBA08B58-7864-4527-8DCF-33BFE6DE1115}" dt="2025-07-02T14:52:19.580" v="3415" actId="22"/>
        <pc:sldMkLst>
          <pc:docMk/>
          <pc:sldMk cId="4160860814" sldId="2076137473"/>
        </pc:sldMkLst>
        <pc:spChg chg="mod">
          <ac:chgData name="Aubrey Olsen" userId="408c3e31-be18-4626-a9af-ec1f5bfcad06" providerId="ADAL" clId="{CBA08B58-7864-4527-8DCF-33BFE6DE1115}" dt="2025-07-02T14:51:28.652" v="3413" actId="115"/>
          <ac:spMkLst>
            <pc:docMk/>
            <pc:sldMk cId="4160860814" sldId="2076137473"/>
            <ac:spMk id="16" creationId="{FCA9C9AD-A1E9-B0E2-53CD-D3C00DE8DFF1}"/>
          </ac:spMkLst>
        </pc:spChg>
        <pc:grpChg chg="add mod ord">
          <ac:chgData name="Aubrey Olsen" userId="408c3e31-be18-4626-a9af-ec1f5bfcad06" providerId="ADAL" clId="{CBA08B58-7864-4527-8DCF-33BFE6DE1115}" dt="2025-07-02T14:32:23.837" v="3242" actId="167"/>
          <ac:grpSpMkLst>
            <pc:docMk/>
            <pc:sldMk cId="4160860814" sldId="2076137473"/>
            <ac:grpSpMk id="6" creationId="{1489D7AB-DC8D-60BE-8359-0E02B7D5E85F}"/>
          </ac:grpSpMkLst>
        </pc:grpChg>
        <pc:grpChg chg="del">
          <ac:chgData name="Aubrey Olsen" userId="408c3e31-be18-4626-a9af-ec1f5bfcad06" providerId="ADAL" clId="{CBA08B58-7864-4527-8DCF-33BFE6DE1115}" dt="2025-07-02T14:32:26.142" v="3243" actId="478"/>
          <ac:grpSpMkLst>
            <pc:docMk/>
            <pc:sldMk cId="4160860814" sldId="2076137473"/>
            <ac:grpSpMk id="10" creationId="{6568D64E-6249-806F-795E-3C65D31AA2B1}"/>
          </ac:grpSpMkLst>
        </pc:grpChg>
        <pc:picChg chg="add mod">
          <ac:chgData name="Aubrey Olsen" userId="408c3e31-be18-4626-a9af-ec1f5bfcad06" providerId="ADAL" clId="{CBA08B58-7864-4527-8DCF-33BFE6DE1115}" dt="2025-07-02T14:32:21.681" v="3241" actId="164"/>
          <ac:picMkLst>
            <pc:docMk/>
            <pc:sldMk cId="4160860814" sldId="2076137473"/>
            <ac:picMk id="2" creationId="{574C54E6-8C56-DF52-D15A-53DD9066B802}"/>
          </ac:picMkLst>
        </pc:picChg>
        <pc:picChg chg="add mod">
          <ac:chgData name="Aubrey Olsen" userId="408c3e31-be18-4626-a9af-ec1f5bfcad06" providerId="ADAL" clId="{CBA08B58-7864-4527-8DCF-33BFE6DE1115}" dt="2025-07-02T14:32:21.681" v="3241" actId="164"/>
          <ac:picMkLst>
            <pc:docMk/>
            <pc:sldMk cId="4160860814" sldId="2076137473"/>
            <ac:picMk id="4" creationId="{17E0D973-9F36-2143-DBC2-12D46DE56DE5}"/>
          </ac:picMkLst>
        </pc:picChg>
        <pc:picChg chg="mod">
          <ac:chgData name="Aubrey Olsen" userId="408c3e31-be18-4626-a9af-ec1f5bfcad06" providerId="ADAL" clId="{CBA08B58-7864-4527-8DCF-33BFE6DE1115}" dt="2025-07-02T14:49:47.050" v="3245" actId="14826"/>
          <ac:picMkLst>
            <pc:docMk/>
            <pc:sldMk cId="4160860814" sldId="2076137473"/>
            <ac:picMk id="9" creationId="{74087C09-49A0-48AF-9644-E39966026BCE}"/>
          </ac:picMkLst>
        </pc:picChg>
        <pc:picChg chg="mod">
          <ac:chgData name="Aubrey Olsen" userId="408c3e31-be18-4626-a9af-ec1f5bfcad06" providerId="ADAL" clId="{CBA08B58-7864-4527-8DCF-33BFE6DE1115}" dt="2025-07-02T14:49:24.040" v="3244" actId="14826"/>
          <ac:picMkLst>
            <pc:docMk/>
            <pc:sldMk cId="4160860814" sldId="2076137473"/>
            <ac:picMk id="12" creationId="{88EAF33D-E93F-9B9D-4173-D612E352950C}"/>
          </ac:picMkLst>
        </pc:picChg>
        <pc:picChg chg="add del">
          <ac:chgData name="Aubrey Olsen" userId="408c3e31-be18-4626-a9af-ec1f5bfcad06" providerId="ADAL" clId="{CBA08B58-7864-4527-8DCF-33BFE6DE1115}" dt="2025-07-02T14:52:19.580" v="3415" actId="22"/>
          <ac:picMkLst>
            <pc:docMk/>
            <pc:sldMk cId="4160860814" sldId="2076137473"/>
            <ac:picMk id="13" creationId="{8334FD1D-FD35-6A50-41A7-0BC1F694E985}"/>
          </ac:picMkLst>
        </pc:picChg>
      </pc:sldChg>
      <pc:sldChg chg="addSp delSp modSp add mod">
        <pc:chgData name="Aubrey Olsen" userId="408c3e31-be18-4626-a9af-ec1f5bfcad06" providerId="ADAL" clId="{CBA08B58-7864-4527-8DCF-33BFE6DE1115}" dt="2025-07-03T14:48:54.378" v="4274" actId="20577"/>
        <pc:sldMkLst>
          <pc:docMk/>
          <pc:sldMk cId="2481456863" sldId="2076137474"/>
        </pc:sldMkLst>
        <pc:spChg chg="mod">
          <ac:chgData name="Aubrey Olsen" userId="408c3e31-be18-4626-a9af-ec1f5bfcad06" providerId="ADAL" clId="{CBA08B58-7864-4527-8DCF-33BFE6DE1115}" dt="2025-07-03T14:48:54.378" v="4274" actId="20577"/>
          <ac:spMkLst>
            <pc:docMk/>
            <pc:sldMk cId="2481456863" sldId="2076137474"/>
            <ac:spMk id="16" creationId="{7DAFCED7-E97E-41AE-A0B5-4F6A6C8F6910}"/>
          </ac:spMkLst>
        </pc:spChg>
        <pc:grpChg chg="del">
          <ac:chgData name="Aubrey Olsen" userId="408c3e31-be18-4626-a9af-ec1f5bfcad06" providerId="ADAL" clId="{CBA08B58-7864-4527-8DCF-33BFE6DE1115}" dt="2025-07-02T14:53:09.680" v="3425" actId="478"/>
          <ac:grpSpMkLst>
            <pc:docMk/>
            <pc:sldMk cId="2481456863" sldId="2076137474"/>
            <ac:grpSpMk id="6" creationId="{EE79B2A8-27AF-EAB4-DD19-77FD769F6355}"/>
          </ac:grpSpMkLst>
        </pc:grpChg>
        <pc:grpChg chg="add mod ord">
          <ac:chgData name="Aubrey Olsen" userId="408c3e31-be18-4626-a9af-ec1f5bfcad06" providerId="ADAL" clId="{CBA08B58-7864-4527-8DCF-33BFE6DE1115}" dt="2025-07-02T14:53:08.111" v="3424" actId="167"/>
          <ac:grpSpMkLst>
            <pc:docMk/>
            <pc:sldMk cId="2481456863" sldId="2076137474"/>
            <ac:grpSpMk id="10" creationId="{8F7746C0-7662-2CCC-68CB-975C9657D439}"/>
          </ac:grpSpMkLst>
        </pc:grpChg>
        <pc:picChg chg="add mod">
          <ac:chgData name="Aubrey Olsen" userId="408c3e31-be18-4626-a9af-ec1f5bfcad06" providerId="ADAL" clId="{CBA08B58-7864-4527-8DCF-33BFE6DE1115}" dt="2025-07-02T14:53:05.117" v="3423" actId="164"/>
          <ac:picMkLst>
            <pc:docMk/>
            <pc:sldMk cId="2481456863" sldId="2076137474"/>
            <ac:picMk id="3" creationId="{5DFAD2F4-A908-1396-786F-C4DE8E3B9F95}"/>
          </ac:picMkLst>
        </pc:picChg>
        <pc:picChg chg="add mod">
          <ac:chgData name="Aubrey Olsen" userId="408c3e31-be18-4626-a9af-ec1f5bfcad06" providerId="ADAL" clId="{CBA08B58-7864-4527-8DCF-33BFE6DE1115}" dt="2025-07-02T14:53:16.473" v="3426" actId="14100"/>
          <ac:picMkLst>
            <pc:docMk/>
            <pc:sldMk cId="2481456863" sldId="2076137474"/>
            <ac:picMk id="8" creationId="{62B48649-F514-5D97-A245-5C596ABCBBCD}"/>
          </ac:picMkLst>
        </pc:picChg>
        <pc:picChg chg="mod">
          <ac:chgData name="Aubrey Olsen" userId="408c3e31-be18-4626-a9af-ec1f5bfcad06" providerId="ADAL" clId="{CBA08B58-7864-4527-8DCF-33BFE6DE1115}" dt="2025-07-03T14:47:21.958" v="4163" actId="14826"/>
          <ac:picMkLst>
            <pc:docMk/>
            <pc:sldMk cId="2481456863" sldId="2076137474"/>
            <ac:picMk id="9" creationId="{B155F530-784F-8921-7103-B952AA61D689}"/>
          </ac:picMkLst>
        </pc:picChg>
        <pc:picChg chg="mod">
          <ac:chgData name="Aubrey Olsen" userId="408c3e31-be18-4626-a9af-ec1f5bfcad06" providerId="ADAL" clId="{CBA08B58-7864-4527-8DCF-33BFE6DE1115}" dt="2025-07-03T14:47:36.958" v="4164" actId="14826"/>
          <ac:picMkLst>
            <pc:docMk/>
            <pc:sldMk cId="2481456863" sldId="2076137474"/>
            <ac:picMk id="12" creationId="{D9CDCBA5-578F-F2DA-4E9D-E6C8372CCC7A}"/>
          </ac:picMkLst>
        </pc:picChg>
      </pc:sldChg>
      <pc:sldChg chg="modSp new mod">
        <pc:chgData name="Aubrey Olsen" userId="408c3e31-be18-4626-a9af-ec1f5bfcad06" providerId="ADAL" clId="{CBA08B58-7864-4527-8DCF-33BFE6DE1115}" dt="2025-07-02T15:55:11.391" v="3655" actId="20577"/>
        <pc:sldMkLst>
          <pc:docMk/>
          <pc:sldMk cId="1883366587" sldId="2076137475"/>
        </pc:sldMkLst>
        <pc:spChg chg="mod">
          <ac:chgData name="Aubrey Olsen" userId="408c3e31-be18-4626-a9af-ec1f5bfcad06" providerId="ADAL" clId="{CBA08B58-7864-4527-8DCF-33BFE6DE1115}" dt="2025-07-02T15:53:56.209" v="3475" actId="20577"/>
          <ac:spMkLst>
            <pc:docMk/>
            <pc:sldMk cId="1883366587" sldId="2076137475"/>
            <ac:spMk id="2" creationId="{8D6B057E-7B7C-4C12-27FA-58BC09D0C45A}"/>
          </ac:spMkLst>
        </pc:spChg>
        <pc:spChg chg="mod">
          <ac:chgData name="Aubrey Olsen" userId="408c3e31-be18-4626-a9af-ec1f5bfcad06" providerId="ADAL" clId="{CBA08B58-7864-4527-8DCF-33BFE6DE1115}" dt="2025-07-02T15:55:11.391" v="3655" actId="20577"/>
          <ac:spMkLst>
            <pc:docMk/>
            <pc:sldMk cId="1883366587" sldId="2076137475"/>
            <ac:spMk id="3" creationId="{C1F4559A-8BA0-A89B-3DB3-A2FC83CAB2AA}"/>
          </ac:spMkLst>
        </pc:spChg>
      </pc:sldChg>
      <pc:sldChg chg="addSp delSp modSp add mod">
        <pc:chgData name="Aubrey Olsen" userId="408c3e31-be18-4626-a9af-ec1f5bfcad06" providerId="ADAL" clId="{CBA08B58-7864-4527-8DCF-33BFE6DE1115}" dt="2025-07-02T19:35:53.187" v="4150" actId="20577"/>
        <pc:sldMkLst>
          <pc:docMk/>
          <pc:sldMk cId="2102700934" sldId="2076137476"/>
        </pc:sldMkLst>
        <pc:spChg chg="mod">
          <ac:chgData name="Aubrey Olsen" userId="408c3e31-be18-4626-a9af-ec1f5bfcad06" providerId="ADAL" clId="{CBA08B58-7864-4527-8DCF-33BFE6DE1115}" dt="2025-07-02T19:35:53.187" v="4150" actId="20577"/>
          <ac:spMkLst>
            <pc:docMk/>
            <pc:sldMk cId="2102700934" sldId="2076137476"/>
            <ac:spMk id="16" creationId="{C43BC5A4-E42C-5887-71C5-A2A025BD7F73}"/>
          </ac:spMkLst>
        </pc:spChg>
        <pc:spChg chg="mod">
          <ac:chgData name="Aubrey Olsen" userId="408c3e31-be18-4626-a9af-ec1f5bfcad06" providerId="ADAL" clId="{CBA08B58-7864-4527-8DCF-33BFE6DE1115}" dt="2025-07-02T15:56:49.858" v="3675" actId="1076"/>
          <ac:spMkLst>
            <pc:docMk/>
            <pc:sldMk cId="2102700934" sldId="2076137476"/>
            <ac:spMk id="17" creationId="{E4C2518C-1E76-B79E-F014-234EBA848614}"/>
          </ac:spMkLst>
        </pc:spChg>
        <pc:spChg chg="mod">
          <ac:chgData name="Aubrey Olsen" userId="408c3e31-be18-4626-a9af-ec1f5bfcad06" providerId="ADAL" clId="{CBA08B58-7864-4527-8DCF-33BFE6DE1115}" dt="2025-07-02T15:57:36" v="3685" actId="1076"/>
          <ac:spMkLst>
            <pc:docMk/>
            <pc:sldMk cId="2102700934" sldId="2076137476"/>
            <ac:spMk id="18" creationId="{89C60122-F83C-10B5-78D4-53FDD40AF9D8}"/>
          </ac:spMkLst>
        </pc:spChg>
        <pc:grpChg chg="add mod">
          <ac:chgData name="Aubrey Olsen" userId="408c3e31-be18-4626-a9af-ec1f5bfcad06" providerId="ADAL" clId="{CBA08B58-7864-4527-8DCF-33BFE6DE1115}" dt="2025-07-02T15:56:46.338" v="3674" actId="1076"/>
          <ac:grpSpMkLst>
            <pc:docMk/>
            <pc:sldMk cId="2102700934" sldId="2076137476"/>
            <ac:grpSpMk id="6" creationId="{7586D7C1-9A52-0822-23BB-9879E3FE3230}"/>
          </ac:grpSpMkLst>
        </pc:grpChg>
        <pc:grpChg chg="del">
          <ac:chgData name="Aubrey Olsen" userId="408c3e31-be18-4626-a9af-ec1f5bfcad06" providerId="ADAL" clId="{CBA08B58-7864-4527-8DCF-33BFE6DE1115}" dt="2025-07-02T15:56:05.880" v="3665" actId="478"/>
          <ac:grpSpMkLst>
            <pc:docMk/>
            <pc:sldMk cId="2102700934" sldId="2076137476"/>
            <ac:grpSpMk id="10" creationId="{5FA28021-971B-AC25-4020-EBF69E83093C}"/>
          </ac:grpSpMkLst>
        </pc:grpChg>
        <pc:grpChg chg="add mod">
          <ac:chgData name="Aubrey Olsen" userId="408c3e31-be18-4626-a9af-ec1f5bfcad06" providerId="ADAL" clId="{CBA08B58-7864-4527-8DCF-33BFE6DE1115}" dt="2025-07-02T19:35:26.120" v="4133" actId="14100"/>
          <ac:grpSpMkLst>
            <pc:docMk/>
            <pc:sldMk cId="2102700934" sldId="2076137476"/>
            <ac:grpSpMk id="11" creationId="{C2B1C072-4A44-374F-0577-254E2D76015E}"/>
          </ac:grpSpMkLst>
        </pc:grpChg>
        <pc:grpChg chg="del">
          <ac:chgData name="Aubrey Olsen" userId="408c3e31-be18-4626-a9af-ec1f5bfcad06" providerId="ADAL" clId="{CBA08B58-7864-4527-8DCF-33BFE6DE1115}" dt="2025-07-02T15:56:18.808" v="3668" actId="478"/>
          <ac:grpSpMkLst>
            <pc:docMk/>
            <pc:sldMk cId="2102700934" sldId="2076137476"/>
            <ac:grpSpMk id="14" creationId="{DACF2D1A-4FB1-1813-2DF5-5EC73B612D04}"/>
          </ac:grpSpMkLst>
        </pc:grpChg>
        <pc:picChg chg="add mod">
          <ac:chgData name="Aubrey Olsen" userId="408c3e31-be18-4626-a9af-ec1f5bfcad06" providerId="ADAL" clId="{CBA08B58-7864-4527-8DCF-33BFE6DE1115}" dt="2025-07-02T15:56:02.066" v="3663" actId="164"/>
          <ac:picMkLst>
            <pc:docMk/>
            <pc:sldMk cId="2102700934" sldId="2076137476"/>
            <ac:picMk id="2" creationId="{1A5CE97A-48AF-1C37-FF03-9A6BF579FB5E}"/>
          </ac:picMkLst>
        </pc:picChg>
        <pc:picChg chg="add mod">
          <ac:chgData name="Aubrey Olsen" userId="408c3e31-be18-4626-a9af-ec1f5bfcad06" providerId="ADAL" clId="{CBA08B58-7864-4527-8DCF-33BFE6DE1115}" dt="2025-07-02T15:56:02.066" v="3663" actId="164"/>
          <ac:picMkLst>
            <pc:docMk/>
            <pc:sldMk cId="2102700934" sldId="2076137476"/>
            <ac:picMk id="4" creationId="{F12D727C-B598-D503-A67D-4B92513D1404}"/>
          </ac:picMkLst>
        </pc:picChg>
        <pc:picChg chg="mod">
          <ac:chgData name="Aubrey Olsen" userId="408c3e31-be18-4626-a9af-ec1f5bfcad06" providerId="ADAL" clId="{CBA08B58-7864-4527-8DCF-33BFE6DE1115}" dt="2025-07-02T19:32:45.794" v="4078" actId="14826"/>
          <ac:picMkLst>
            <pc:docMk/>
            <pc:sldMk cId="2102700934" sldId="2076137476"/>
            <ac:picMk id="13" creationId="{05D96DB8-6498-E121-62B8-1A824B26E7CD}"/>
          </ac:picMkLst>
        </pc:picChg>
        <pc:picChg chg="mod">
          <ac:chgData name="Aubrey Olsen" userId="408c3e31-be18-4626-a9af-ec1f5bfcad06" providerId="ADAL" clId="{CBA08B58-7864-4527-8DCF-33BFE6DE1115}" dt="2025-07-02T19:33:12.678" v="4079" actId="14826"/>
          <ac:picMkLst>
            <pc:docMk/>
            <pc:sldMk cId="2102700934" sldId="2076137476"/>
            <ac:picMk id="15" creationId="{F8D68899-CD49-3797-A81E-F6826523E8F7}"/>
          </ac:picMkLst>
        </pc:picChg>
      </pc:sldChg>
      <pc:sldChg chg="addSp delSp modSp add mod">
        <pc:chgData name="Aubrey Olsen" userId="408c3e31-be18-4626-a9af-ec1f5bfcad06" providerId="ADAL" clId="{CBA08B58-7864-4527-8DCF-33BFE6DE1115}" dt="2025-07-02T16:43:04.253" v="4077" actId="20577"/>
        <pc:sldMkLst>
          <pc:docMk/>
          <pc:sldMk cId="2559457851" sldId="2076137477"/>
        </pc:sldMkLst>
        <pc:spChg chg="del">
          <ac:chgData name="Aubrey Olsen" userId="408c3e31-be18-4626-a9af-ec1f5bfcad06" providerId="ADAL" clId="{CBA08B58-7864-4527-8DCF-33BFE6DE1115}" dt="2025-07-02T15:58:16.792" v="3688" actId="478"/>
          <ac:spMkLst>
            <pc:docMk/>
            <pc:sldMk cId="2559457851" sldId="2076137477"/>
            <ac:spMk id="6" creationId="{E32CA14F-CE7A-2E1C-8DBE-D68E83FA0E73}"/>
          </ac:spMkLst>
        </pc:spChg>
        <pc:spChg chg="mod">
          <ac:chgData name="Aubrey Olsen" userId="408c3e31-be18-4626-a9af-ec1f5bfcad06" providerId="ADAL" clId="{CBA08B58-7864-4527-8DCF-33BFE6DE1115}" dt="2025-07-02T16:39:17.611" v="3860" actId="313"/>
          <ac:spMkLst>
            <pc:docMk/>
            <pc:sldMk cId="2559457851" sldId="2076137477"/>
            <ac:spMk id="7" creationId="{5AFB1A8D-7896-A955-84F7-60FDF4EF88B5}"/>
          </ac:spMkLst>
        </pc:spChg>
        <pc:spChg chg="del">
          <ac:chgData name="Aubrey Olsen" userId="408c3e31-be18-4626-a9af-ec1f5bfcad06" providerId="ADAL" clId="{CBA08B58-7864-4527-8DCF-33BFE6DE1115}" dt="2025-07-02T15:58:16.792" v="3688" actId="478"/>
          <ac:spMkLst>
            <pc:docMk/>
            <pc:sldMk cId="2559457851" sldId="2076137477"/>
            <ac:spMk id="8" creationId="{A02443B9-1E38-971C-6239-FD2F11715134}"/>
          </ac:spMkLst>
        </pc:spChg>
        <pc:spChg chg="add mod">
          <ac:chgData name="Aubrey Olsen" userId="408c3e31-be18-4626-a9af-ec1f5bfcad06" providerId="ADAL" clId="{CBA08B58-7864-4527-8DCF-33BFE6DE1115}" dt="2025-07-02T16:43:04.253" v="4077" actId="20577"/>
          <ac:spMkLst>
            <pc:docMk/>
            <pc:sldMk cId="2559457851" sldId="2076137477"/>
            <ac:spMk id="10" creationId="{A25B48FC-F100-0FE2-ADB7-498EA64E56D2}"/>
          </ac:spMkLst>
        </pc:spChg>
        <pc:picChg chg="del">
          <ac:chgData name="Aubrey Olsen" userId="408c3e31-be18-4626-a9af-ec1f5bfcad06" providerId="ADAL" clId="{CBA08B58-7864-4527-8DCF-33BFE6DE1115}" dt="2025-07-02T15:58:16.792" v="3688" actId="478"/>
          <ac:picMkLst>
            <pc:docMk/>
            <pc:sldMk cId="2559457851" sldId="2076137477"/>
            <ac:picMk id="2" creationId="{638D595F-59AB-D3B6-4DCA-C6003532DE0D}"/>
          </ac:picMkLst>
        </pc:picChg>
        <pc:picChg chg="del">
          <ac:chgData name="Aubrey Olsen" userId="408c3e31-be18-4626-a9af-ec1f5bfcad06" providerId="ADAL" clId="{CBA08B58-7864-4527-8DCF-33BFE6DE1115}" dt="2025-07-02T15:58:16.792" v="3688" actId="478"/>
          <ac:picMkLst>
            <pc:docMk/>
            <pc:sldMk cId="2559457851" sldId="2076137477"/>
            <ac:picMk id="4" creationId="{68A76B96-24E9-4CDA-E37A-4F5640868D88}"/>
          </ac:picMkLst>
        </pc:picChg>
        <pc:picChg chg="add del mod">
          <ac:chgData name="Aubrey Olsen" userId="408c3e31-be18-4626-a9af-ec1f5bfcad06" providerId="ADAL" clId="{CBA08B58-7864-4527-8DCF-33BFE6DE1115}" dt="2025-07-02T16:00:10.953" v="3713" actId="478"/>
          <ac:picMkLst>
            <pc:docMk/>
            <pc:sldMk cId="2559457851" sldId="2076137477"/>
            <ac:picMk id="9" creationId="{62F54E96-4BD9-725A-1E79-EEDF5F13438C}"/>
          </ac:picMkLst>
        </pc:picChg>
        <pc:picChg chg="add mod">
          <ac:chgData name="Aubrey Olsen" userId="408c3e31-be18-4626-a9af-ec1f5bfcad06" providerId="ADAL" clId="{CBA08B58-7864-4527-8DCF-33BFE6DE1115}" dt="2025-07-02T16:02:57.739" v="3853" actId="1076"/>
          <ac:picMkLst>
            <pc:docMk/>
            <pc:sldMk cId="2559457851" sldId="2076137477"/>
            <ac:picMk id="1026" creationId="{85443BF7-E711-1643-5A89-F64AED2F76C6}"/>
          </ac:picMkLst>
        </pc:picChg>
        <pc:picChg chg="add mod">
          <ac:chgData name="Aubrey Olsen" userId="408c3e31-be18-4626-a9af-ec1f5bfcad06" providerId="ADAL" clId="{CBA08B58-7864-4527-8DCF-33BFE6DE1115}" dt="2025-07-02T16:03:00.591" v="3854" actId="1076"/>
          <ac:picMkLst>
            <pc:docMk/>
            <pc:sldMk cId="2559457851" sldId="2076137477"/>
            <ac:picMk id="1028" creationId="{E8397EB3-D5A1-F74A-D698-9034506950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7/3/2025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C243-FE83-930B-BB69-5C19F3CDA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182AE-F78C-37A0-7DA6-A738A6C01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C5667-5276-7BA9-005D-A41A355A685A}"/>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E7051BD4-AE59-F252-14AB-5A456D8E7B76}"/>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395465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140E0-7305-D2F1-7CB4-145AE4C1F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C0845-1B22-8FA8-93BA-01F5CFBBE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10EBA-9A98-C2E4-0277-2FED62DD8867}"/>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5BFD2166-980F-7DBE-78B4-1BC566574889}"/>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164275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C5BB1-DFCA-2896-5DA8-68270F919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57A9E-655F-D73D-7E04-2C1BF62A0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F17AA-BF39-E2A9-94A4-E10B08988141}"/>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FAAC4F16-45C6-4376-7474-FB0854994EC6}"/>
              </a:ext>
            </a:extLst>
          </p:cNvPr>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212610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828D-C0D5-6C93-646C-9992087BF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27584-4CD2-5610-CF46-3E6F7FA03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9034D-FE35-BD9A-58C0-0A42F64BD4E3}"/>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BC9434BE-6AC4-ADC2-44A0-10F621D72196}"/>
              </a:ext>
            </a:extLst>
          </p:cNvPr>
          <p:cNvSpPr>
            <a:spLocks noGrp="1"/>
          </p:cNvSpPr>
          <p:nvPr>
            <p:ph type="sldNum" sz="quarter" idx="5"/>
          </p:nvPr>
        </p:nvSpPr>
        <p:spPr/>
        <p:txBody>
          <a:bodyPr/>
          <a:lstStyle/>
          <a:p>
            <a:fld id="{3F4AFAC6-DEA9-E94A-A956-F0E3CBB9625E}" type="slidenum">
              <a:rPr lang="en-US" smtClean="0"/>
              <a:t>15</a:t>
            </a:fld>
            <a:endParaRPr lang="en-US"/>
          </a:p>
        </p:txBody>
      </p:sp>
    </p:spTree>
    <p:extLst>
      <p:ext uri="{BB962C8B-B14F-4D97-AF65-F5344CB8AC3E}">
        <p14:creationId xmlns:p14="http://schemas.microsoft.com/office/powerpoint/2010/main" val="357922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E76CA-7C7B-F0FE-CE1A-27D3BF7CC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5D7C0-B42A-EF1B-1809-2D544623A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787F7-B24E-D981-B7B1-22057128E547}"/>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85FBF247-D00D-3BE5-97B8-FD5429F20BEF}"/>
              </a:ext>
            </a:extLst>
          </p:cNvPr>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152002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PRINT FLYERS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B6B53-15D5-86A0-2AE6-C367FABBD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BC6EB-8DD7-DF42-9A38-B60541CB5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A8899-4D0F-B8FE-9788-75CEA0029BDC}"/>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5768C500-0FC3-38E3-262B-1446C4533F31}"/>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07142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2068-ED25-D866-3943-9DB41E09A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4D082-80F3-A1FD-5309-114A85BCF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6E3D9-6153-B8C0-14F9-62BD641997B6}"/>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28AC706A-2F24-5255-0C8D-8B93E27FF079}"/>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79008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77B7-8E70-E0C8-2E43-E3702A194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F360D-F370-44B3-0693-DEC787326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1DABE-1826-4B24-4029-F583E984ACCE}"/>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8AC5608F-2DAF-BFD2-76AC-A40D39BD6B8D}"/>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361163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648D2-3891-186B-4F31-EC43FF4CC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1D238-8B5E-C108-53DB-4EBC8DDF9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41199-CC98-1614-105A-7C4D7B9DF5FE}"/>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CC264B15-7680-5BA7-E508-642CD21AE721}"/>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47688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657EC-B500-EC20-7D4E-6AB648C68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3646B-8694-74DF-BA7F-E1973AAF8A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AE690-94C0-E75A-6568-D10805EDF5CC}"/>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32478B79-5344-94D0-7139-2871C08BA6A1}"/>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68594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790A5-DAEB-5516-B746-0E7B1CDCA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0AD0C-D473-6151-D450-ACEFECFEC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62FE9-5902-7F80-7141-4DF85DFA4CB0}"/>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D21DEFCD-C7D7-75AC-3072-0BAA89DB87B4}"/>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4211976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CF25-A58F-88B6-E4F1-213A3333B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A2388-517F-4702-42E0-5DB2867B0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AE5C7-AE71-8258-D8CA-C0A66F02AA5A}"/>
              </a:ext>
            </a:extLst>
          </p:cNvPr>
          <p:cNvSpPr>
            <a:spLocks noGrp="1"/>
          </p:cNvSpPr>
          <p:nvPr>
            <p:ph type="body" idx="1"/>
          </p:nvPr>
        </p:nvSpPr>
        <p:spPr/>
        <p:txBody>
          <a:bodyPr/>
          <a:lstStyle/>
          <a:p>
            <a:r>
              <a:rPr lang="en-US" dirty="0"/>
              <a:t>This page should be used for PRINT FLYERS (duplicate as needed)</a:t>
            </a:r>
          </a:p>
        </p:txBody>
      </p:sp>
      <p:sp>
        <p:nvSpPr>
          <p:cNvPr id="4" name="Slide Number Placeholder 3">
            <a:extLst>
              <a:ext uri="{FF2B5EF4-FFF2-40B4-BE49-F238E27FC236}">
                <a16:creationId xmlns:a16="http://schemas.microsoft.com/office/drawing/2014/main" id="{8742DF0F-07EF-BE37-4EDF-F7CF6E2E8303}"/>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883470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Business Cards</a:t>
            </a:r>
          </a:p>
          <a:p>
            <a:r>
              <a:rPr lang="en-US" sz="3200" b="0" i="1" dirty="0"/>
              <a:t>July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B057E-7B7C-4C12-27FA-58BC09D0C45A}"/>
              </a:ext>
            </a:extLst>
          </p:cNvPr>
          <p:cNvSpPr>
            <a:spLocks noGrp="1"/>
          </p:cNvSpPr>
          <p:nvPr>
            <p:ph type="body" sz="quarter" idx="10"/>
          </p:nvPr>
        </p:nvSpPr>
        <p:spPr>
          <a:xfrm>
            <a:off x="2474713" y="2388790"/>
            <a:ext cx="6336777" cy="914400"/>
          </a:xfrm>
        </p:spPr>
        <p:txBody>
          <a:bodyPr/>
          <a:lstStyle/>
          <a:p>
            <a:r>
              <a:rPr lang="en-US" dirty="0"/>
              <a:t>Business Card</a:t>
            </a:r>
          </a:p>
        </p:txBody>
      </p:sp>
      <p:sp>
        <p:nvSpPr>
          <p:cNvPr id="3" name="Text Placeholder 2">
            <a:extLst>
              <a:ext uri="{FF2B5EF4-FFF2-40B4-BE49-F238E27FC236}">
                <a16:creationId xmlns:a16="http://schemas.microsoft.com/office/drawing/2014/main" id="{C1F4559A-8BA0-A89B-3DB3-A2FC83CAB2AA}"/>
              </a:ext>
            </a:extLst>
          </p:cNvPr>
          <p:cNvSpPr>
            <a:spLocks noGrp="1"/>
          </p:cNvSpPr>
          <p:nvPr>
            <p:ph type="body" sz="quarter" idx="11"/>
          </p:nvPr>
        </p:nvSpPr>
        <p:spPr>
          <a:xfrm>
            <a:off x="2474714" y="3442338"/>
            <a:ext cx="5713321" cy="914400"/>
          </a:xfrm>
        </p:spPr>
        <p:txBody>
          <a:bodyPr/>
          <a:lstStyle/>
          <a:p>
            <a:r>
              <a:rPr lang="en-US" dirty="0"/>
              <a:t>Example variations of business card designs using admin toggles to configure and create additional assets.</a:t>
            </a:r>
          </a:p>
        </p:txBody>
      </p:sp>
    </p:spTree>
    <p:extLst>
      <p:ext uri="{BB962C8B-B14F-4D97-AF65-F5344CB8AC3E}">
        <p14:creationId xmlns:p14="http://schemas.microsoft.com/office/powerpoint/2010/main" val="188336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68F45-15E7-686A-2E55-F3940C01BCC4}"/>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B915E335-673D-E3FB-8F18-E76750A3918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6F1B2967-5985-FA93-1B4F-3FCCE887A70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grpSp>
        <p:nvGrpSpPr>
          <p:cNvPr id="15" name="Group 14">
            <a:extLst>
              <a:ext uri="{FF2B5EF4-FFF2-40B4-BE49-F238E27FC236}">
                <a16:creationId xmlns:a16="http://schemas.microsoft.com/office/drawing/2014/main" id="{6A8CD84E-A795-5823-0EC3-BE259180CDCD}"/>
              </a:ext>
            </a:extLst>
          </p:cNvPr>
          <p:cNvGrpSpPr/>
          <p:nvPr/>
        </p:nvGrpSpPr>
        <p:grpSpPr>
          <a:xfrm>
            <a:off x="445426" y="828915"/>
            <a:ext cx="2486617" cy="2972830"/>
            <a:chOff x="674276" y="980823"/>
            <a:chExt cx="3410707" cy="4214869"/>
          </a:xfrm>
        </p:grpSpPr>
        <p:pic>
          <p:nvPicPr>
            <p:cNvPr id="10" name="Picture 9">
              <a:extLst>
                <a:ext uri="{FF2B5EF4-FFF2-40B4-BE49-F238E27FC236}">
                  <a16:creationId xmlns:a16="http://schemas.microsoft.com/office/drawing/2014/main" id="{DF3E4DF6-CC7F-87A5-E341-C744FBF3205A}"/>
                </a:ext>
              </a:extLst>
            </p:cNvPr>
            <p:cNvPicPr>
              <a:picLocks noChangeAspect="1"/>
            </p:cNvPicPr>
            <p:nvPr/>
          </p:nvPicPr>
          <p:blipFill>
            <a:blip r:embed="rId4"/>
            <a:srcRect/>
            <a:stretch/>
          </p:blipFill>
          <p:spPr>
            <a:xfrm>
              <a:off x="674276" y="980823"/>
              <a:ext cx="3410706" cy="1997209"/>
            </a:xfrm>
            <a:prstGeom prst="rect">
              <a:avLst/>
            </a:prstGeom>
            <a:effectLst>
              <a:outerShdw blurRad="127000" dist="50800" dir="2400000" algn="ctr" rotWithShape="0">
                <a:srgbClr val="000000"/>
              </a:outerShdw>
            </a:effectLst>
          </p:spPr>
        </p:pic>
        <p:pic>
          <p:nvPicPr>
            <p:cNvPr id="3" name="Picture 2">
              <a:extLst>
                <a:ext uri="{FF2B5EF4-FFF2-40B4-BE49-F238E27FC236}">
                  <a16:creationId xmlns:a16="http://schemas.microsoft.com/office/drawing/2014/main" id="{95B8FAFA-F304-301E-9A55-1F0E259B6CD9}"/>
                </a:ext>
              </a:extLst>
            </p:cNvPr>
            <p:cNvPicPr>
              <a:picLocks noChangeAspect="1"/>
            </p:cNvPicPr>
            <p:nvPr/>
          </p:nvPicPr>
          <p:blipFill>
            <a:blip r:embed="rId5"/>
            <a:stretch>
              <a:fillRect/>
            </a:stretch>
          </p:blipFill>
          <p:spPr>
            <a:xfrm>
              <a:off x="674276" y="3206591"/>
              <a:ext cx="3410707" cy="1989101"/>
            </a:xfrm>
            <a:prstGeom prst="rect">
              <a:avLst/>
            </a:prstGeom>
            <a:effectLst>
              <a:outerShdw blurRad="127000" dist="50800" dir="2400000" algn="ctr" rotWithShape="0">
                <a:srgbClr val="000000"/>
              </a:outerShdw>
            </a:effectLst>
          </p:spPr>
        </p:pic>
      </p:grpSp>
      <p:grpSp>
        <p:nvGrpSpPr>
          <p:cNvPr id="14" name="Group 13">
            <a:extLst>
              <a:ext uri="{FF2B5EF4-FFF2-40B4-BE49-F238E27FC236}">
                <a16:creationId xmlns:a16="http://schemas.microsoft.com/office/drawing/2014/main" id="{7780C3E0-64CE-FF60-996B-8D99890C515B}"/>
              </a:ext>
            </a:extLst>
          </p:cNvPr>
          <p:cNvGrpSpPr/>
          <p:nvPr/>
        </p:nvGrpSpPr>
        <p:grpSpPr>
          <a:xfrm>
            <a:off x="3230218" y="1167656"/>
            <a:ext cx="3611280" cy="4472948"/>
            <a:chOff x="5306170" y="971175"/>
            <a:chExt cx="3410707" cy="4224517"/>
          </a:xfrm>
        </p:grpSpPr>
        <p:pic>
          <p:nvPicPr>
            <p:cNvPr id="9" name="Picture 8">
              <a:extLst>
                <a:ext uri="{FF2B5EF4-FFF2-40B4-BE49-F238E27FC236}">
                  <a16:creationId xmlns:a16="http://schemas.microsoft.com/office/drawing/2014/main" id="{26D758F5-39B2-6941-60C8-71EA958066BB}"/>
                </a:ext>
              </a:extLst>
            </p:cNvPr>
            <p:cNvPicPr>
              <a:picLocks noChangeAspect="1"/>
            </p:cNvPicPr>
            <p:nvPr/>
          </p:nvPicPr>
          <p:blipFill>
            <a:blip r:embed="rId6"/>
            <a:stretch>
              <a:fillRect/>
            </a:stretch>
          </p:blipFill>
          <p:spPr>
            <a:xfrm>
              <a:off x="5306170" y="971175"/>
              <a:ext cx="3410707" cy="1997179"/>
            </a:xfrm>
            <a:prstGeom prst="rect">
              <a:avLst/>
            </a:prstGeom>
            <a:effectLst>
              <a:outerShdw blurRad="127000" dist="50800" dir="2400000" algn="ctr" rotWithShape="0">
                <a:srgbClr val="000000"/>
              </a:outerShdw>
            </a:effectLst>
          </p:spPr>
        </p:pic>
        <p:pic>
          <p:nvPicPr>
            <p:cNvPr id="12" name="Picture 11">
              <a:extLst>
                <a:ext uri="{FF2B5EF4-FFF2-40B4-BE49-F238E27FC236}">
                  <a16:creationId xmlns:a16="http://schemas.microsoft.com/office/drawing/2014/main" id="{EA010ED9-6D77-E78E-DFB2-DB59703E42A7}"/>
                </a:ext>
              </a:extLst>
            </p:cNvPr>
            <p:cNvPicPr>
              <a:picLocks noChangeAspect="1"/>
            </p:cNvPicPr>
            <p:nvPr/>
          </p:nvPicPr>
          <p:blipFill>
            <a:blip r:embed="rId7"/>
            <a:stretch>
              <a:fillRect/>
            </a:stretch>
          </p:blipFill>
          <p:spPr>
            <a:xfrm>
              <a:off x="5306170" y="3196944"/>
              <a:ext cx="3410707" cy="1998748"/>
            </a:xfrm>
            <a:prstGeom prst="rect">
              <a:avLst/>
            </a:prstGeom>
            <a:effectLst>
              <a:outerShdw blurRad="127000" dist="50800" dir="2400000" algn="ctr" rotWithShape="0">
                <a:srgbClr val="000000"/>
              </a:outerShdw>
            </a:effectLst>
          </p:spPr>
        </p:pic>
      </p:grpSp>
      <p:sp>
        <p:nvSpPr>
          <p:cNvPr id="16" name="Text Placeholder 2">
            <a:extLst>
              <a:ext uri="{FF2B5EF4-FFF2-40B4-BE49-F238E27FC236}">
                <a16:creationId xmlns:a16="http://schemas.microsoft.com/office/drawing/2014/main" id="{81958848-3CB9-0F05-3498-F31A8DB33C67}"/>
              </a:ext>
            </a:extLst>
          </p:cNvPr>
          <p:cNvSpPr txBox="1">
            <a:spLocks/>
          </p:cNvSpPr>
          <p:nvPr/>
        </p:nvSpPr>
        <p:spPr>
          <a:xfrm>
            <a:off x="7139673" y="1416114"/>
            <a:ext cx="4755676" cy="3732338"/>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secondary; page 2 - primary</a:t>
            </a: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primary</a:t>
            </a:r>
          </a:p>
          <a:p>
            <a:pPr marL="342900" indent="-342900">
              <a:buFont typeface="Arial" panose="020B0604020202020204" pitchFamily="34" charset="0"/>
              <a:buChar char="•"/>
            </a:pPr>
            <a:r>
              <a:rPr lang="en-US" sz="2200" u="sng" dirty="0">
                <a:solidFill>
                  <a:schemeClr val="tx1"/>
                </a:solidFill>
              </a:rPr>
              <a:t>Back page text color</a:t>
            </a:r>
            <a:r>
              <a:rPr lang="en-US" sz="2200" dirty="0">
                <a:solidFill>
                  <a:schemeClr val="tx1"/>
                </a:solidFill>
              </a:rPr>
              <a:t>: white</a:t>
            </a:r>
          </a:p>
          <a:p>
            <a:pPr marL="342900" indent="-342900">
              <a:buFont typeface="Arial" panose="020B0604020202020204" pitchFamily="34" charset="0"/>
              <a:buChar char="•"/>
            </a:pPr>
            <a:r>
              <a:rPr lang="en-US" sz="2200" u="sng" dirty="0">
                <a:solidFill>
                  <a:schemeClr val="tx1"/>
                </a:solidFill>
              </a:rPr>
              <a:t>Disclaimer/EHL logo color</a:t>
            </a:r>
            <a:r>
              <a:rPr lang="en-US" sz="2200" dirty="0">
                <a:solidFill>
                  <a:schemeClr val="tx1"/>
                </a:solidFill>
              </a:rPr>
              <a:t>: white</a:t>
            </a:r>
          </a:p>
          <a:p>
            <a:pPr marL="342900" indent="-342900">
              <a:buFont typeface="Arial" panose="020B0604020202020204" pitchFamily="34" charset="0"/>
              <a:buChar char="•"/>
            </a:pPr>
            <a:r>
              <a:rPr lang="en-US" sz="2200" u="sng" dirty="0">
                <a:solidFill>
                  <a:schemeClr val="tx1"/>
                </a:solidFill>
              </a:rPr>
              <a:t>Logo variation</a:t>
            </a:r>
            <a:r>
              <a:rPr lang="en-US" sz="2200" dirty="0">
                <a:solidFill>
                  <a:schemeClr val="tx1"/>
                </a:solidFill>
              </a:rPr>
              <a:t>: </a:t>
            </a:r>
            <a:r>
              <a:rPr lang="en-US" sz="2200" dirty="0" err="1">
                <a:solidFill>
                  <a:schemeClr val="tx1"/>
                </a:solidFill>
              </a:rPr>
              <a:t>brand_user_logo_horizontal_white</a:t>
            </a:r>
            <a:endParaRPr lang="en-US" sz="2200" dirty="0">
              <a:solidFill>
                <a:schemeClr val="tx1"/>
              </a:solidFill>
            </a:endParaRPr>
          </a:p>
        </p:txBody>
      </p:sp>
      <p:sp>
        <p:nvSpPr>
          <p:cNvPr id="17" name="Text Placeholder 2">
            <a:extLst>
              <a:ext uri="{FF2B5EF4-FFF2-40B4-BE49-F238E27FC236}">
                <a16:creationId xmlns:a16="http://schemas.microsoft.com/office/drawing/2014/main" id="{BF670A01-EAB3-8876-B1BE-9BBE4F235933}"/>
              </a:ext>
            </a:extLst>
          </p:cNvPr>
          <p:cNvSpPr txBox="1">
            <a:spLocks/>
          </p:cNvSpPr>
          <p:nvPr/>
        </p:nvSpPr>
        <p:spPr>
          <a:xfrm>
            <a:off x="443637" y="3962952"/>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CA1BBF5A-4036-4FA8-1A61-1BC552A3A35E}"/>
              </a:ext>
            </a:extLst>
          </p:cNvPr>
          <p:cNvSpPr txBox="1">
            <a:spLocks/>
          </p:cNvSpPr>
          <p:nvPr/>
        </p:nvSpPr>
        <p:spPr>
          <a:xfrm>
            <a:off x="3792550" y="5882637"/>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spTree>
    <p:extLst>
      <p:ext uri="{BB962C8B-B14F-4D97-AF65-F5344CB8AC3E}">
        <p14:creationId xmlns:p14="http://schemas.microsoft.com/office/powerpoint/2010/main" val="383324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AFAF9-4D26-4FDD-0472-884F93F1A88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B17B348-AC47-CDAC-D729-BDF7E953F8D4}"/>
              </a:ext>
            </a:extLst>
          </p:cNvPr>
          <p:cNvGrpSpPr/>
          <p:nvPr/>
        </p:nvGrpSpPr>
        <p:grpSpPr>
          <a:xfrm>
            <a:off x="443637" y="828915"/>
            <a:ext cx="2524684" cy="3020681"/>
            <a:chOff x="443637" y="828915"/>
            <a:chExt cx="2524684" cy="3020681"/>
          </a:xfrm>
        </p:grpSpPr>
        <p:pic>
          <p:nvPicPr>
            <p:cNvPr id="2" name="Picture 1">
              <a:extLst>
                <a:ext uri="{FF2B5EF4-FFF2-40B4-BE49-F238E27FC236}">
                  <a16:creationId xmlns:a16="http://schemas.microsoft.com/office/drawing/2014/main" id="{B23F6210-D412-E7AE-4B14-F4772F768E2E}"/>
                </a:ext>
              </a:extLst>
            </p:cNvPr>
            <p:cNvPicPr>
              <a:picLocks noChangeAspect="1"/>
            </p:cNvPicPr>
            <p:nvPr/>
          </p:nvPicPr>
          <p:blipFill>
            <a:blip r:embed="rId3"/>
            <a:srcRect/>
            <a:stretch/>
          </p:blipFill>
          <p:spPr>
            <a:xfrm>
              <a:off x="443637" y="828915"/>
              <a:ext cx="2524684" cy="1471607"/>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08658C4C-EB29-A8D6-B3D5-BD72CF8E6EC4}"/>
                </a:ext>
              </a:extLst>
            </p:cNvPr>
            <p:cNvPicPr>
              <a:picLocks noChangeAspect="1"/>
            </p:cNvPicPr>
            <p:nvPr/>
          </p:nvPicPr>
          <p:blipFill>
            <a:blip r:embed="rId4"/>
            <a:srcRect/>
            <a:stretch/>
          </p:blipFill>
          <p:spPr>
            <a:xfrm>
              <a:off x="443638" y="2398793"/>
              <a:ext cx="2486616" cy="1450803"/>
            </a:xfrm>
            <a:prstGeom prst="rect">
              <a:avLst/>
            </a:prstGeom>
            <a:effectLst>
              <a:outerShdw blurRad="127000" dist="50800" dir="2400000" algn="ctr" rotWithShape="0">
                <a:srgbClr val="000000"/>
              </a:outerShdw>
            </a:effectLst>
          </p:spPr>
        </p:pic>
      </p:grpSp>
      <p:pic>
        <p:nvPicPr>
          <p:cNvPr id="5" name="Picture 4" descr="A blue letter t on a black background&#10;&#10;Description automatically generated">
            <a:extLst>
              <a:ext uri="{FF2B5EF4-FFF2-40B4-BE49-F238E27FC236}">
                <a16:creationId xmlns:a16="http://schemas.microsoft.com/office/drawing/2014/main" id="{3756A671-793D-2769-337B-FA04A2293FD7}"/>
              </a:ext>
            </a:extLst>
          </p:cNvPr>
          <p:cNvPicPr>
            <a:picLocks noChangeAspect="1"/>
          </p:cNvPicPr>
          <p:nvPr/>
        </p:nvPicPr>
        <p:blipFill>
          <a:blip r:embed="rId5"/>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8B342B2B-EA1B-D987-0A10-3578D937DFB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grpSp>
        <p:nvGrpSpPr>
          <p:cNvPr id="14" name="Group 13">
            <a:extLst>
              <a:ext uri="{FF2B5EF4-FFF2-40B4-BE49-F238E27FC236}">
                <a16:creationId xmlns:a16="http://schemas.microsoft.com/office/drawing/2014/main" id="{ACED062D-A506-8052-5538-BA6DF35A2789}"/>
              </a:ext>
            </a:extLst>
          </p:cNvPr>
          <p:cNvGrpSpPr/>
          <p:nvPr/>
        </p:nvGrpSpPr>
        <p:grpSpPr>
          <a:xfrm>
            <a:off x="3233363" y="1167656"/>
            <a:ext cx="3604989" cy="4472948"/>
            <a:chOff x="5309140" y="971175"/>
            <a:chExt cx="3404765" cy="4224517"/>
          </a:xfrm>
        </p:grpSpPr>
        <p:pic>
          <p:nvPicPr>
            <p:cNvPr id="9" name="Picture 8">
              <a:extLst>
                <a:ext uri="{FF2B5EF4-FFF2-40B4-BE49-F238E27FC236}">
                  <a16:creationId xmlns:a16="http://schemas.microsoft.com/office/drawing/2014/main" id="{9EF1BE57-D5AD-5ED6-366A-F2FA66DC09CF}"/>
                </a:ext>
              </a:extLst>
            </p:cNvPr>
            <p:cNvPicPr>
              <a:picLocks noChangeAspect="1"/>
            </p:cNvPicPr>
            <p:nvPr/>
          </p:nvPicPr>
          <p:blipFill>
            <a:blip r:embed="rId6"/>
            <a:srcRect/>
            <a:stretch/>
          </p:blipFill>
          <p:spPr>
            <a:xfrm>
              <a:off x="5309140" y="971175"/>
              <a:ext cx="3404765" cy="1997179"/>
            </a:xfrm>
            <a:prstGeom prst="rect">
              <a:avLst/>
            </a:prstGeom>
            <a:effectLst>
              <a:outerShdw blurRad="127000" dist="50800" dir="2400000" algn="ctr" rotWithShape="0">
                <a:srgbClr val="000000"/>
              </a:outerShdw>
            </a:effectLst>
          </p:spPr>
        </p:pic>
        <p:pic>
          <p:nvPicPr>
            <p:cNvPr id="12" name="Picture 11">
              <a:extLst>
                <a:ext uri="{FF2B5EF4-FFF2-40B4-BE49-F238E27FC236}">
                  <a16:creationId xmlns:a16="http://schemas.microsoft.com/office/drawing/2014/main" id="{F8552657-5570-5147-A382-2E6BF23530E0}"/>
                </a:ext>
              </a:extLst>
            </p:cNvPr>
            <p:cNvPicPr>
              <a:picLocks noChangeAspect="1"/>
            </p:cNvPicPr>
            <p:nvPr/>
          </p:nvPicPr>
          <p:blipFill>
            <a:blip r:embed="rId7"/>
            <a:srcRect/>
            <a:stretch/>
          </p:blipFill>
          <p:spPr>
            <a:xfrm>
              <a:off x="5313119" y="3196944"/>
              <a:ext cx="3396808" cy="1998748"/>
            </a:xfrm>
            <a:prstGeom prst="rect">
              <a:avLst/>
            </a:prstGeom>
            <a:effectLst>
              <a:outerShdw blurRad="127000" dist="50800" dir="2400000" algn="ctr" rotWithShape="0">
                <a:srgbClr val="000000"/>
              </a:outerShdw>
            </a:effectLst>
          </p:spPr>
        </p:pic>
      </p:grpSp>
      <p:sp>
        <p:nvSpPr>
          <p:cNvPr id="16" name="Text Placeholder 2">
            <a:extLst>
              <a:ext uri="{FF2B5EF4-FFF2-40B4-BE49-F238E27FC236}">
                <a16:creationId xmlns:a16="http://schemas.microsoft.com/office/drawing/2014/main" id="{E084CA70-B006-A076-0A38-362A9B0C972F}"/>
              </a:ext>
            </a:extLst>
          </p:cNvPr>
          <p:cNvSpPr txBox="1">
            <a:spLocks/>
          </p:cNvSpPr>
          <p:nvPr/>
        </p:nvSpPr>
        <p:spPr>
          <a:xfrm>
            <a:off x="7139673" y="1416114"/>
            <a:ext cx="4755676" cy="3732338"/>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black; page 2 - secondary</a:t>
            </a: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white</a:t>
            </a:r>
          </a:p>
          <a:p>
            <a:pPr marL="342900" indent="-342900">
              <a:buFont typeface="Arial" panose="020B0604020202020204" pitchFamily="34" charset="0"/>
              <a:buChar char="•"/>
            </a:pPr>
            <a:r>
              <a:rPr lang="en-US" sz="2200" u="sng" dirty="0">
                <a:solidFill>
                  <a:schemeClr val="tx1"/>
                </a:solidFill>
              </a:rPr>
              <a:t>Disclaimer/EHL logo color</a:t>
            </a:r>
            <a:r>
              <a:rPr lang="en-US" sz="2200" dirty="0">
                <a:solidFill>
                  <a:schemeClr val="tx1"/>
                </a:solidFill>
              </a:rPr>
              <a:t>: black</a:t>
            </a:r>
          </a:p>
          <a:p>
            <a:pPr marL="342900" indent="-342900">
              <a:buFont typeface="Arial" panose="020B0604020202020204" pitchFamily="34" charset="0"/>
              <a:buChar char="•"/>
            </a:pPr>
            <a:r>
              <a:rPr lang="en-US" sz="2200" u="sng" dirty="0">
                <a:solidFill>
                  <a:schemeClr val="tx1"/>
                </a:solidFill>
              </a:rPr>
              <a:t>Logo variation</a:t>
            </a:r>
            <a:r>
              <a:rPr lang="en-US" sz="2200" dirty="0">
                <a:solidFill>
                  <a:schemeClr val="tx1"/>
                </a:solidFill>
              </a:rPr>
              <a:t>: </a:t>
            </a:r>
            <a:r>
              <a:rPr lang="en-US" sz="2200" dirty="0" err="1">
                <a:solidFill>
                  <a:schemeClr val="tx1"/>
                </a:solidFill>
              </a:rPr>
              <a:t>brand_user_logo_horizontal_black</a:t>
            </a:r>
            <a:endParaRPr lang="en-US" sz="2200" dirty="0">
              <a:solidFill>
                <a:schemeClr val="tx1"/>
              </a:solidFill>
            </a:endParaRPr>
          </a:p>
        </p:txBody>
      </p:sp>
      <p:sp>
        <p:nvSpPr>
          <p:cNvPr id="17" name="Text Placeholder 2">
            <a:extLst>
              <a:ext uri="{FF2B5EF4-FFF2-40B4-BE49-F238E27FC236}">
                <a16:creationId xmlns:a16="http://schemas.microsoft.com/office/drawing/2014/main" id="{50529208-8AC3-9B29-B84A-2555497322E9}"/>
              </a:ext>
            </a:extLst>
          </p:cNvPr>
          <p:cNvSpPr txBox="1">
            <a:spLocks/>
          </p:cNvSpPr>
          <p:nvPr/>
        </p:nvSpPr>
        <p:spPr>
          <a:xfrm>
            <a:off x="443637" y="3962952"/>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C689E615-B24C-A780-D12F-E7280DE42FD3}"/>
              </a:ext>
            </a:extLst>
          </p:cNvPr>
          <p:cNvSpPr txBox="1">
            <a:spLocks/>
          </p:cNvSpPr>
          <p:nvPr/>
        </p:nvSpPr>
        <p:spPr>
          <a:xfrm>
            <a:off x="3792550" y="5882637"/>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spTree>
    <p:extLst>
      <p:ext uri="{BB962C8B-B14F-4D97-AF65-F5344CB8AC3E}">
        <p14:creationId xmlns:p14="http://schemas.microsoft.com/office/powerpoint/2010/main" val="218822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DFCA1-B8A0-F997-AA46-983CFF28FC6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5D41924-28C2-0707-FCDE-5F90B0506188}"/>
              </a:ext>
            </a:extLst>
          </p:cNvPr>
          <p:cNvGrpSpPr/>
          <p:nvPr/>
        </p:nvGrpSpPr>
        <p:grpSpPr>
          <a:xfrm>
            <a:off x="441215" y="839317"/>
            <a:ext cx="2486615" cy="3020681"/>
            <a:chOff x="481706" y="2853172"/>
            <a:chExt cx="2486615" cy="3020681"/>
          </a:xfrm>
        </p:grpSpPr>
        <p:pic>
          <p:nvPicPr>
            <p:cNvPr id="3" name="Picture 2">
              <a:extLst>
                <a:ext uri="{FF2B5EF4-FFF2-40B4-BE49-F238E27FC236}">
                  <a16:creationId xmlns:a16="http://schemas.microsoft.com/office/drawing/2014/main" id="{C7A27A84-5C8B-196A-0D37-EBD9AF2EB361}"/>
                </a:ext>
              </a:extLst>
            </p:cNvPr>
            <p:cNvPicPr>
              <a:picLocks noChangeAspect="1"/>
            </p:cNvPicPr>
            <p:nvPr/>
          </p:nvPicPr>
          <p:blipFill>
            <a:blip r:embed="rId3"/>
            <a:srcRect/>
            <a:stretch/>
          </p:blipFill>
          <p:spPr>
            <a:xfrm>
              <a:off x="481706" y="2853172"/>
              <a:ext cx="2486615" cy="1465267"/>
            </a:xfrm>
            <a:prstGeom prst="rect">
              <a:avLst/>
            </a:prstGeom>
            <a:effectLst>
              <a:outerShdw blurRad="127000" dist="50800" dir="2400000" algn="ctr" rotWithShape="0">
                <a:srgbClr val="000000"/>
              </a:outerShdw>
            </a:effectLst>
          </p:spPr>
        </p:pic>
        <p:pic>
          <p:nvPicPr>
            <p:cNvPr id="8" name="Picture 7">
              <a:extLst>
                <a:ext uri="{FF2B5EF4-FFF2-40B4-BE49-F238E27FC236}">
                  <a16:creationId xmlns:a16="http://schemas.microsoft.com/office/drawing/2014/main" id="{A9D607A1-18E6-075A-D6EE-2412B2732395}"/>
                </a:ext>
              </a:extLst>
            </p:cNvPr>
            <p:cNvPicPr>
              <a:picLocks noChangeAspect="1"/>
            </p:cNvPicPr>
            <p:nvPr/>
          </p:nvPicPr>
          <p:blipFill>
            <a:blip r:embed="rId4"/>
            <a:srcRect/>
            <a:stretch/>
          </p:blipFill>
          <p:spPr>
            <a:xfrm>
              <a:off x="481706" y="4423050"/>
              <a:ext cx="2486615" cy="1450803"/>
            </a:xfrm>
            <a:prstGeom prst="rect">
              <a:avLst/>
            </a:prstGeom>
            <a:effectLst>
              <a:outerShdw blurRad="127000" dist="50800" dir="2400000" algn="ctr" rotWithShape="0">
                <a:srgbClr val="000000"/>
              </a:outerShdw>
            </a:effectLst>
          </p:spPr>
        </p:pic>
      </p:grpSp>
      <p:pic>
        <p:nvPicPr>
          <p:cNvPr id="5" name="Picture 4" descr="A blue letter t on a black background&#10;&#10;Description automatically generated">
            <a:extLst>
              <a:ext uri="{FF2B5EF4-FFF2-40B4-BE49-F238E27FC236}">
                <a16:creationId xmlns:a16="http://schemas.microsoft.com/office/drawing/2014/main" id="{638BC258-70A2-3016-633A-108780528A89}"/>
              </a:ext>
            </a:extLst>
          </p:cNvPr>
          <p:cNvPicPr>
            <a:picLocks noChangeAspect="1"/>
          </p:cNvPicPr>
          <p:nvPr/>
        </p:nvPicPr>
        <p:blipFill>
          <a:blip r:embed="rId5"/>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B18ED346-EA90-286F-AEE4-3602A607BCA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grpSp>
        <p:nvGrpSpPr>
          <p:cNvPr id="14" name="Group 13">
            <a:extLst>
              <a:ext uri="{FF2B5EF4-FFF2-40B4-BE49-F238E27FC236}">
                <a16:creationId xmlns:a16="http://schemas.microsoft.com/office/drawing/2014/main" id="{F1FDE241-71C4-2EF8-E65F-239AC038B810}"/>
              </a:ext>
            </a:extLst>
          </p:cNvPr>
          <p:cNvGrpSpPr/>
          <p:nvPr/>
        </p:nvGrpSpPr>
        <p:grpSpPr>
          <a:xfrm>
            <a:off x="3233363" y="1170468"/>
            <a:ext cx="3604989" cy="4470136"/>
            <a:chOff x="5309140" y="973831"/>
            <a:chExt cx="3404765" cy="4221861"/>
          </a:xfrm>
        </p:grpSpPr>
        <p:pic>
          <p:nvPicPr>
            <p:cNvPr id="9" name="Picture 8">
              <a:extLst>
                <a:ext uri="{FF2B5EF4-FFF2-40B4-BE49-F238E27FC236}">
                  <a16:creationId xmlns:a16="http://schemas.microsoft.com/office/drawing/2014/main" id="{2DAE17A9-D997-B69A-2258-F5339A67E56A}"/>
                </a:ext>
              </a:extLst>
            </p:cNvPr>
            <p:cNvPicPr>
              <a:picLocks noChangeAspect="1"/>
            </p:cNvPicPr>
            <p:nvPr/>
          </p:nvPicPr>
          <p:blipFill>
            <a:blip r:embed="rId6"/>
            <a:srcRect/>
            <a:stretch/>
          </p:blipFill>
          <p:spPr>
            <a:xfrm>
              <a:off x="5309140" y="973831"/>
              <a:ext cx="3404765" cy="1991867"/>
            </a:xfrm>
            <a:prstGeom prst="rect">
              <a:avLst/>
            </a:prstGeom>
            <a:effectLst>
              <a:outerShdw blurRad="127000" dist="50800" dir="2400000" algn="ctr" rotWithShape="0">
                <a:srgbClr val="000000"/>
              </a:outerShdw>
            </a:effectLst>
          </p:spPr>
        </p:pic>
        <p:pic>
          <p:nvPicPr>
            <p:cNvPr id="12" name="Picture 11">
              <a:extLst>
                <a:ext uri="{FF2B5EF4-FFF2-40B4-BE49-F238E27FC236}">
                  <a16:creationId xmlns:a16="http://schemas.microsoft.com/office/drawing/2014/main" id="{7FE52D8A-AAED-C3EF-2E9B-D8E9A28A7DB5}"/>
                </a:ext>
              </a:extLst>
            </p:cNvPr>
            <p:cNvPicPr>
              <a:picLocks noChangeAspect="1"/>
            </p:cNvPicPr>
            <p:nvPr/>
          </p:nvPicPr>
          <p:blipFill>
            <a:blip r:embed="rId7"/>
            <a:srcRect/>
            <a:stretch/>
          </p:blipFill>
          <p:spPr>
            <a:xfrm>
              <a:off x="5316818" y="3196944"/>
              <a:ext cx="3389410" cy="1998748"/>
            </a:xfrm>
            <a:prstGeom prst="rect">
              <a:avLst/>
            </a:prstGeom>
            <a:effectLst>
              <a:outerShdw blurRad="127000" dist="50800" dir="2400000" algn="ctr" rotWithShape="0">
                <a:srgbClr val="000000"/>
              </a:outerShdw>
            </a:effectLst>
          </p:spPr>
        </p:pic>
      </p:grpSp>
      <p:sp>
        <p:nvSpPr>
          <p:cNvPr id="16" name="Text Placeholder 2">
            <a:extLst>
              <a:ext uri="{FF2B5EF4-FFF2-40B4-BE49-F238E27FC236}">
                <a16:creationId xmlns:a16="http://schemas.microsoft.com/office/drawing/2014/main" id="{523ECB94-D458-9875-0C78-3A256605091C}"/>
              </a:ext>
            </a:extLst>
          </p:cNvPr>
          <p:cNvSpPr txBox="1">
            <a:spLocks/>
          </p:cNvSpPr>
          <p:nvPr/>
        </p:nvSpPr>
        <p:spPr>
          <a:xfrm>
            <a:off x="7139673" y="1416114"/>
            <a:ext cx="4755676" cy="3732338"/>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primary; page 2 - white</a:t>
            </a: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secondary</a:t>
            </a:r>
          </a:p>
          <a:p>
            <a:pPr marL="342900" indent="-342900">
              <a:buFont typeface="Arial" panose="020B0604020202020204" pitchFamily="34" charset="0"/>
              <a:buChar char="•"/>
            </a:pPr>
            <a:r>
              <a:rPr lang="en-US" sz="2200" u="sng" dirty="0">
                <a:solidFill>
                  <a:schemeClr val="tx1"/>
                </a:solidFill>
              </a:rPr>
              <a:t>Back page text color</a:t>
            </a:r>
            <a:r>
              <a:rPr lang="en-US" sz="2200" dirty="0">
                <a:solidFill>
                  <a:schemeClr val="tx1"/>
                </a:solidFill>
              </a:rPr>
              <a:t>: primary</a:t>
            </a:r>
          </a:p>
          <a:p>
            <a:pPr marL="342900" indent="-342900">
              <a:buFont typeface="Arial" panose="020B0604020202020204" pitchFamily="34" charset="0"/>
              <a:buChar char="•"/>
            </a:pPr>
            <a:r>
              <a:rPr lang="en-US" sz="2200" u="sng" dirty="0">
                <a:solidFill>
                  <a:schemeClr val="tx1"/>
                </a:solidFill>
              </a:rPr>
              <a:t>Disclaimer/EHL logo color</a:t>
            </a:r>
            <a:r>
              <a:rPr lang="en-US" sz="2200" dirty="0">
                <a:solidFill>
                  <a:schemeClr val="tx1"/>
                </a:solidFill>
              </a:rPr>
              <a:t>: black</a:t>
            </a:r>
          </a:p>
        </p:txBody>
      </p:sp>
      <p:sp>
        <p:nvSpPr>
          <p:cNvPr id="17" name="Text Placeholder 2">
            <a:extLst>
              <a:ext uri="{FF2B5EF4-FFF2-40B4-BE49-F238E27FC236}">
                <a16:creationId xmlns:a16="http://schemas.microsoft.com/office/drawing/2014/main" id="{1D97C45D-A667-E39E-FB05-ED550938BC2F}"/>
              </a:ext>
            </a:extLst>
          </p:cNvPr>
          <p:cNvSpPr txBox="1">
            <a:spLocks/>
          </p:cNvSpPr>
          <p:nvPr/>
        </p:nvSpPr>
        <p:spPr>
          <a:xfrm>
            <a:off x="443637" y="3962952"/>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0D176B9F-4473-93D4-536F-EA4E9D619EA7}"/>
              </a:ext>
            </a:extLst>
          </p:cNvPr>
          <p:cNvSpPr txBox="1">
            <a:spLocks/>
          </p:cNvSpPr>
          <p:nvPr/>
        </p:nvSpPr>
        <p:spPr>
          <a:xfrm>
            <a:off x="3792550" y="5882637"/>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spTree>
    <p:extLst>
      <p:ext uri="{BB962C8B-B14F-4D97-AF65-F5344CB8AC3E}">
        <p14:creationId xmlns:p14="http://schemas.microsoft.com/office/powerpoint/2010/main" val="119495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83A3-9D6A-415A-3AF7-5D86950C0D5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489D7AB-DC8D-60BE-8359-0E02B7D5E85F}"/>
              </a:ext>
            </a:extLst>
          </p:cNvPr>
          <p:cNvGrpSpPr/>
          <p:nvPr/>
        </p:nvGrpSpPr>
        <p:grpSpPr>
          <a:xfrm>
            <a:off x="441215" y="837685"/>
            <a:ext cx="2507491" cy="3051569"/>
            <a:chOff x="441215" y="837685"/>
            <a:chExt cx="2507491" cy="3051569"/>
          </a:xfrm>
        </p:grpSpPr>
        <p:pic>
          <p:nvPicPr>
            <p:cNvPr id="2" name="Picture 1">
              <a:extLst>
                <a:ext uri="{FF2B5EF4-FFF2-40B4-BE49-F238E27FC236}">
                  <a16:creationId xmlns:a16="http://schemas.microsoft.com/office/drawing/2014/main" id="{574C54E6-8C56-DF52-D15A-53DD9066B802}"/>
                </a:ext>
              </a:extLst>
            </p:cNvPr>
            <p:cNvPicPr>
              <a:picLocks noChangeAspect="1"/>
            </p:cNvPicPr>
            <p:nvPr/>
          </p:nvPicPr>
          <p:blipFill>
            <a:blip r:embed="rId3"/>
            <a:srcRect/>
            <a:stretch/>
          </p:blipFill>
          <p:spPr>
            <a:xfrm>
              <a:off x="441215" y="837685"/>
              <a:ext cx="2507491" cy="1466899"/>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17E0D973-9F36-2143-DBC2-12D46DE56DE5}"/>
                </a:ext>
              </a:extLst>
            </p:cNvPr>
            <p:cNvPicPr>
              <a:picLocks noChangeAspect="1"/>
            </p:cNvPicPr>
            <p:nvPr/>
          </p:nvPicPr>
          <p:blipFill>
            <a:blip r:embed="rId4"/>
            <a:srcRect/>
            <a:stretch/>
          </p:blipFill>
          <p:spPr>
            <a:xfrm>
              <a:off x="445163" y="2423987"/>
              <a:ext cx="2499966" cy="1465267"/>
            </a:xfrm>
            <a:prstGeom prst="rect">
              <a:avLst/>
            </a:prstGeom>
            <a:effectLst>
              <a:outerShdw blurRad="127000" dist="50800" dir="2400000" algn="ctr" rotWithShape="0">
                <a:srgbClr val="000000"/>
              </a:outerShdw>
            </a:effectLst>
          </p:spPr>
        </p:pic>
      </p:grpSp>
      <p:pic>
        <p:nvPicPr>
          <p:cNvPr id="5" name="Picture 4" descr="A blue letter t on a black background&#10;&#10;Description automatically generated">
            <a:extLst>
              <a:ext uri="{FF2B5EF4-FFF2-40B4-BE49-F238E27FC236}">
                <a16:creationId xmlns:a16="http://schemas.microsoft.com/office/drawing/2014/main" id="{F9BF4894-B2B1-6B6C-2997-2BEEF1BC020E}"/>
              </a:ext>
            </a:extLst>
          </p:cNvPr>
          <p:cNvPicPr>
            <a:picLocks noChangeAspect="1"/>
          </p:cNvPicPr>
          <p:nvPr/>
        </p:nvPicPr>
        <p:blipFill>
          <a:blip r:embed="rId5"/>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F31DA53A-3536-44A6-CF45-B1DA59A234D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grpSp>
        <p:nvGrpSpPr>
          <p:cNvPr id="14" name="Group 13">
            <a:extLst>
              <a:ext uri="{FF2B5EF4-FFF2-40B4-BE49-F238E27FC236}">
                <a16:creationId xmlns:a16="http://schemas.microsoft.com/office/drawing/2014/main" id="{F6BDA01A-91D7-B200-A619-CCDAA522DE34}"/>
              </a:ext>
            </a:extLst>
          </p:cNvPr>
          <p:cNvGrpSpPr/>
          <p:nvPr/>
        </p:nvGrpSpPr>
        <p:grpSpPr>
          <a:xfrm>
            <a:off x="3241492" y="1170468"/>
            <a:ext cx="3588731" cy="4458009"/>
            <a:chOff x="5316818" y="973831"/>
            <a:chExt cx="3389410" cy="4210408"/>
          </a:xfrm>
        </p:grpSpPr>
        <p:pic>
          <p:nvPicPr>
            <p:cNvPr id="9" name="Picture 8">
              <a:extLst>
                <a:ext uri="{FF2B5EF4-FFF2-40B4-BE49-F238E27FC236}">
                  <a16:creationId xmlns:a16="http://schemas.microsoft.com/office/drawing/2014/main" id="{74087C09-49A0-48AF-9644-E39966026BCE}"/>
                </a:ext>
              </a:extLst>
            </p:cNvPr>
            <p:cNvPicPr>
              <a:picLocks noChangeAspect="1"/>
            </p:cNvPicPr>
            <p:nvPr/>
          </p:nvPicPr>
          <p:blipFill>
            <a:blip r:embed="rId6"/>
            <a:srcRect/>
            <a:stretch/>
          </p:blipFill>
          <p:spPr>
            <a:xfrm>
              <a:off x="5324479" y="973831"/>
              <a:ext cx="3374086" cy="1991867"/>
            </a:xfrm>
            <a:prstGeom prst="rect">
              <a:avLst/>
            </a:prstGeom>
            <a:effectLst>
              <a:outerShdw blurRad="127000" dist="50800" dir="2400000" algn="ctr" rotWithShape="0">
                <a:srgbClr val="000000"/>
              </a:outerShdw>
            </a:effectLst>
          </p:spPr>
        </p:pic>
        <p:pic>
          <p:nvPicPr>
            <p:cNvPr id="12" name="Picture 11">
              <a:extLst>
                <a:ext uri="{FF2B5EF4-FFF2-40B4-BE49-F238E27FC236}">
                  <a16:creationId xmlns:a16="http://schemas.microsoft.com/office/drawing/2014/main" id="{88EAF33D-E93F-9B9D-4173-D612E352950C}"/>
                </a:ext>
              </a:extLst>
            </p:cNvPr>
            <p:cNvPicPr>
              <a:picLocks noChangeAspect="1"/>
            </p:cNvPicPr>
            <p:nvPr/>
          </p:nvPicPr>
          <p:blipFill>
            <a:blip r:embed="rId7"/>
            <a:srcRect/>
            <a:stretch/>
          </p:blipFill>
          <p:spPr>
            <a:xfrm>
              <a:off x="5316818" y="3208397"/>
              <a:ext cx="3389410" cy="1975842"/>
            </a:xfrm>
            <a:prstGeom prst="rect">
              <a:avLst/>
            </a:prstGeom>
            <a:effectLst>
              <a:outerShdw blurRad="127000" dist="50800" dir="2400000" algn="ctr" rotWithShape="0">
                <a:srgbClr val="000000"/>
              </a:outerShdw>
            </a:effectLst>
          </p:spPr>
        </p:pic>
      </p:grpSp>
      <p:sp>
        <p:nvSpPr>
          <p:cNvPr id="16" name="Text Placeholder 2">
            <a:extLst>
              <a:ext uri="{FF2B5EF4-FFF2-40B4-BE49-F238E27FC236}">
                <a16:creationId xmlns:a16="http://schemas.microsoft.com/office/drawing/2014/main" id="{FCA9C9AD-A1E9-B0E2-53CD-D3C00DE8DFF1}"/>
              </a:ext>
            </a:extLst>
          </p:cNvPr>
          <p:cNvSpPr txBox="1">
            <a:spLocks/>
          </p:cNvSpPr>
          <p:nvPr/>
        </p:nvSpPr>
        <p:spPr>
          <a:xfrm>
            <a:off x="7139673" y="1416114"/>
            <a:ext cx="4755676" cy="3732338"/>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primary; page 2 – white</a:t>
            </a:r>
          </a:p>
          <a:p>
            <a:pPr marL="342900" indent="-342900">
              <a:buFont typeface="Arial" panose="020B0604020202020204" pitchFamily="34" charset="0"/>
              <a:buChar char="•"/>
            </a:pPr>
            <a:r>
              <a:rPr lang="en-US" sz="2200" u="sng" dirty="0">
                <a:solidFill>
                  <a:schemeClr val="tx1"/>
                </a:solidFill>
              </a:rPr>
              <a:t>Title override</a:t>
            </a:r>
            <a:r>
              <a:rPr lang="en-US" sz="2200" dirty="0">
                <a:solidFill>
                  <a:schemeClr val="tx1"/>
                </a:solidFill>
              </a:rPr>
              <a:t>: “Hey!”</a:t>
            </a: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secondary</a:t>
            </a:r>
          </a:p>
          <a:p>
            <a:pPr marL="342900" indent="-342900">
              <a:buFont typeface="Arial" panose="020B0604020202020204" pitchFamily="34" charset="0"/>
              <a:buChar char="•"/>
            </a:pPr>
            <a:r>
              <a:rPr lang="en-US" sz="2200" u="sng" dirty="0">
                <a:solidFill>
                  <a:schemeClr val="tx1"/>
                </a:solidFill>
              </a:rPr>
              <a:t>Back page text color</a:t>
            </a:r>
            <a:r>
              <a:rPr lang="en-US" sz="2200" dirty="0">
                <a:solidFill>
                  <a:schemeClr val="tx1"/>
                </a:solidFill>
              </a:rPr>
              <a:t>: primary</a:t>
            </a:r>
          </a:p>
          <a:p>
            <a:pPr marL="342900" indent="-342900">
              <a:buFont typeface="Arial" panose="020B0604020202020204" pitchFamily="34" charset="0"/>
              <a:buChar char="•"/>
            </a:pPr>
            <a:r>
              <a:rPr lang="en-US" sz="2200" u="sng" dirty="0">
                <a:solidFill>
                  <a:schemeClr val="tx1"/>
                </a:solidFill>
              </a:rPr>
              <a:t>Back page border color</a:t>
            </a:r>
            <a:r>
              <a:rPr lang="en-US" sz="2200" dirty="0">
                <a:solidFill>
                  <a:schemeClr val="tx1"/>
                </a:solidFill>
              </a:rPr>
              <a:t>: secondary</a:t>
            </a:r>
          </a:p>
          <a:p>
            <a:pPr marL="342900" indent="-342900">
              <a:buFont typeface="Arial" panose="020B0604020202020204" pitchFamily="34" charset="0"/>
              <a:buChar char="•"/>
            </a:pPr>
            <a:r>
              <a:rPr lang="en-US" sz="2200" u="sng" dirty="0">
                <a:solidFill>
                  <a:schemeClr val="tx1"/>
                </a:solidFill>
              </a:rPr>
              <a:t>NMLS# title override</a:t>
            </a:r>
            <a:r>
              <a:rPr lang="en-US" sz="2200" dirty="0">
                <a:solidFill>
                  <a:schemeClr val="tx1"/>
                </a:solidFill>
              </a:rPr>
              <a:t>: “license #:”</a:t>
            </a:r>
          </a:p>
          <a:p>
            <a:pPr marL="342900" indent="-342900">
              <a:buFont typeface="Arial" panose="020B0604020202020204" pitchFamily="34" charset="0"/>
              <a:buChar char="•"/>
            </a:pPr>
            <a:r>
              <a:rPr lang="en-US" sz="2200" u="sng" dirty="0">
                <a:solidFill>
                  <a:schemeClr val="tx1"/>
                </a:solidFill>
              </a:rPr>
              <a:t>Tel title override</a:t>
            </a:r>
            <a:r>
              <a:rPr lang="en-US" sz="2200" dirty="0">
                <a:solidFill>
                  <a:schemeClr val="tx1"/>
                </a:solidFill>
              </a:rPr>
              <a:t>: “Cell”</a:t>
            </a:r>
          </a:p>
          <a:p>
            <a:pPr marL="342900" indent="-342900">
              <a:buFont typeface="Arial" panose="020B0604020202020204" pitchFamily="34" charset="0"/>
              <a:buChar char="•"/>
            </a:pPr>
            <a:r>
              <a:rPr lang="en-US" sz="2200" u="sng" dirty="0">
                <a:solidFill>
                  <a:schemeClr val="tx1"/>
                </a:solidFill>
              </a:rPr>
              <a:t>Disclaimer/EHL logo color</a:t>
            </a:r>
            <a:r>
              <a:rPr lang="en-US" sz="2200" dirty="0">
                <a:solidFill>
                  <a:schemeClr val="tx1"/>
                </a:solidFill>
              </a:rPr>
              <a:t>: not visible</a:t>
            </a:r>
          </a:p>
        </p:txBody>
      </p:sp>
      <p:sp>
        <p:nvSpPr>
          <p:cNvPr id="17" name="Text Placeholder 2">
            <a:extLst>
              <a:ext uri="{FF2B5EF4-FFF2-40B4-BE49-F238E27FC236}">
                <a16:creationId xmlns:a16="http://schemas.microsoft.com/office/drawing/2014/main" id="{BD4BA343-EC63-CA78-4B98-4CB9DA822BA4}"/>
              </a:ext>
            </a:extLst>
          </p:cNvPr>
          <p:cNvSpPr txBox="1">
            <a:spLocks/>
          </p:cNvSpPr>
          <p:nvPr/>
        </p:nvSpPr>
        <p:spPr>
          <a:xfrm>
            <a:off x="443637" y="3962952"/>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FA717438-5644-8D7B-C3FA-B816AF2FFC10}"/>
              </a:ext>
            </a:extLst>
          </p:cNvPr>
          <p:cNvSpPr txBox="1">
            <a:spLocks/>
          </p:cNvSpPr>
          <p:nvPr/>
        </p:nvSpPr>
        <p:spPr>
          <a:xfrm>
            <a:off x="3792550" y="5882637"/>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spTree>
    <p:extLst>
      <p:ext uri="{BB962C8B-B14F-4D97-AF65-F5344CB8AC3E}">
        <p14:creationId xmlns:p14="http://schemas.microsoft.com/office/powerpoint/2010/main" val="416086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FC25-D232-4B84-ABD0-BBFA31B8A8C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7746C0-7662-2CCC-68CB-975C9657D439}"/>
              </a:ext>
            </a:extLst>
          </p:cNvPr>
          <p:cNvGrpSpPr/>
          <p:nvPr/>
        </p:nvGrpSpPr>
        <p:grpSpPr>
          <a:xfrm>
            <a:off x="441215" y="837685"/>
            <a:ext cx="2509878" cy="3053201"/>
            <a:chOff x="441215" y="837685"/>
            <a:chExt cx="2509878" cy="3053201"/>
          </a:xfrm>
        </p:grpSpPr>
        <p:pic>
          <p:nvPicPr>
            <p:cNvPr id="3" name="Picture 2">
              <a:extLst>
                <a:ext uri="{FF2B5EF4-FFF2-40B4-BE49-F238E27FC236}">
                  <a16:creationId xmlns:a16="http://schemas.microsoft.com/office/drawing/2014/main" id="{5DFAD2F4-A908-1396-786F-C4DE8E3B9F95}"/>
                </a:ext>
              </a:extLst>
            </p:cNvPr>
            <p:cNvPicPr>
              <a:picLocks noChangeAspect="1"/>
            </p:cNvPicPr>
            <p:nvPr/>
          </p:nvPicPr>
          <p:blipFill>
            <a:blip r:embed="rId3"/>
            <a:srcRect/>
            <a:stretch/>
          </p:blipFill>
          <p:spPr>
            <a:xfrm>
              <a:off x="441215" y="837685"/>
              <a:ext cx="2509878" cy="1466899"/>
            </a:xfrm>
            <a:prstGeom prst="rect">
              <a:avLst/>
            </a:prstGeom>
            <a:effectLst>
              <a:outerShdw blurRad="127000" dist="50800" dir="2400000" algn="ctr" rotWithShape="0">
                <a:srgbClr val="000000"/>
              </a:outerShdw>
            </a:effectLst>
          </p:spPr>
        </p:pic>
        <p:pic>
          <p:nvPicPr>
            <p:cNvPr id="8" name="Picture 7">
              <a:extLst>
                <a:ext uri="{FF2B5EF4-FFF2-40B4-BE49-F238E27FC236}">
                  <a16:creationId xmlns:a16="http://schemas.microsoft.com/office/drawing/2014/main" id="{62B48649-F514-5D97-A245-5C596ABCBBCD}"/>
                </a:ext>
              </a:extLst>
            </p:cNvPr>
            <p:cNvPicPr>
              <a:picLocks noChangeAspect="1"/>
            </p:cNvPicPr>
            <p:nvPr/>
          </p:nvPicPr>
          <p:blipFill>
            <a:blip r:embed="rId4"/>
            <a:srcRect/>
            <a:stretch/>
          </p:blipFill>
          <p:spPr>
            <a:xfrm>
              <a:off x="441215" y="2423987"/>
              <a:ext cx="2507491" cy="1466899"/>
            </a:xfrm>
            <a:prstGeom prst="rect">
              <a:avLst/>
            </a:prstGeom>
            <a:effectLst>
              <a:outerShdw blurRad="127000" dist="50800" dir="2400000" algn="ctr" rotWithShape="0">
                <a:srgbClr val="000000"/>
              </a:outerShdw>
            </a:effectLst>
          </p:spPr>
        </p:pic>
      </p:grpSp>
      <p:pic>
        <p:nvPicPr>
          <p:cNvPr id="5" name="Picture 4" descr="A blue letter t on a black background&#10;&#10;Description automatically generated">
            <a:extLst>
              <a:ext uri="{FF2B5EF4-FFF2-40B4-BE49-F238E27FC236}">
                <a16:creationId xmlns:a16="http://schemas.microsoft.com/office/drawing/2014/main" id="{F1C4C90F-BA06-1CF5-60F8-2BB178041944}"/>
              </a:ext>
            </a:extLst>
          </p:cNvPr>
          <p:cNvPicPr>
            <a:picLocks noChangeAspect="1"/>
          </p:cNvPicPr>
          <p:nvPr/>
        </p:nvPicPr>
        <p:blipFill>
          <a:blip r:embed="rId5"/>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48082325-49F7-E3F7-2A33-848D8404A38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grpSp>
        <p:nvGrpSpPr>
          <p:cNvPr id="14" name="Group 13">
            <a:extLst>
              <a:ext uri="{FF2B5EF4-FFF2-40B4-BE49-F238E27FC236}">
                <a16:creationId xmlns:a16="http://schemas.microsoft.com/office/drawing/2014/main" id="{8E7B9155-96CD-F5E7-0EB2-4E9F16487C56}"/>
              </a:ext>
            </a:extLst>
          </p:cNvPr>
          <p:cNvGrpSpPr/>
          <p:nvPr/>
        </p:nvGrpSpPr>
        <p:grpSpPr>
          <a:xfrm>
            <a:off x="3249604" y="1181990"/>
            <a:ext cx="3572506" cy="4446487"/>
            <a:chOff x="5324479" y="984713"/>
            <a:chExt cx="3374086" cy="4199526"/>
          </a:xfrm>
        </p:grpSpPr>
        <p:pic>
          <p:nvPicPr>
            <p:cNvPr id="9" name="Picture 8">
              <a:extLst>
                <a:ext uri="{FF2B5EF4-FFF2-40B4-BE49-F238E27FC236}">
                  <a16:creationId xmlns:a16="http://schemas.microsoft.com/office/drawing/2014/main" id="{B155F530-784F-8921-7103-B952AA61D689}"/>
                </a:ext>
              </a:extLst>
            </p:cNvPr>
            <p:cNvPicPr>
              <a:picLocks noChangeAspect="1"/>
            </p:cNvPicPr>
            <p:nvPr/>
          </p:nvPicPr>
          <p:blipFill>
            <a:blip r:embed="rId6"/>
            <a:srcRect/>
            <a:stretch/>
          </p:blipFill>
          <p:spPr>
            <a:xfrm>
              <a:off x="5324479" y="984713"/>
              <a:ext cx="3374086" cy="1970103"/>
            </a:xfrm>
            <a:prstGeom prst="rect">
              <a:avLst/>
            </a:prstGeom>
            <a:effectLst>
              <a:outerShdw blurRad="127000" dist="50800" dir="2400000" algn="ctr" rotWithShape="0">
                <a:srgbClr val="000000"/>
              </a:outerShdw>
            </a:effectLst>
          </p:spPr>
        </p:pic>
        <p:pic>
          <p:nvPicPr>
            <p:cNvPr id="12" name="Picture 11">
              <a:extLst>
                <a:ext uri="{FF2B5EF4-FFF2-40B4-BE49-F238E27FC236}">
                  <a16:creationId xmlns:a16="http://schemas.microsoft.com/office/drawing/2014/main" id="{D9CDCBA5-578F-F2DA-4E9D-E6C8372CCC7A}"/>
                </a:ext>
              </a:extLst>
            </p:cNvPr>
            <p:cNvPicPr>
              <a:picLocks noChangeAspect="1"/>
            </p:cNvPicPr>
            <p:nvPr/>
          </p:nvPicPr>
          <p:blipFill>
            <a:blip r:embed="rId7"/>
            <a:srcRect/>
            <a:stretch/>
          </p:blipFill>
          <p:spPr>
            <a:xfrm>
              <a:off x="5327979" y="3208397"/>
              <a:ext cx="3367088" cy="1975842"/>
            </a:xfrm>
            <a:prstGeom prst="rect">
              <a:avLst/>
            </a:prstGeom>
            <a:effectLst>
              <a:outerShdw blurRad="127000" dist="50800" dir="2400000" algn="ctr" rotWithShape="0">
                <a:srgbClr val="000000"/>
              </a:outerShdw>
            </a:effectLst>
          </p:spPr>
        </p:pic>
      </p:grpSp>
      <p:sp>
        <p:nvSpPr>
          <p:cNvPr id="16" name="Text Placeholder 2">
            <a:extLst>
              <a:ext uri="{FF2B5EF4-FFF2-40B4-BE49-F238E27FC236}">
                <a16:creationId xmlns:a16="http://schemas.microsoft.com/office/drawing/2014/main" id="{7DAFCED7-E97E-41AE-A0B5-4F6A6C8F6910}"/>
              </a:ext>
            </a:extLst>
          </p:cNvPr>
          <p:cNvSpPr txBox="1">
            <a:spLocks/>
          </p:cNvSpPr>
          <p:nvPr/>
        </p:nvSpPr>
        <p:spPr>
          <a:xfrm>
            <a:off x="7139673" y="1416114"/>
            <a:ext cx="4755676" cy="3732338"/>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upload your own image; page 2 – primary</a:t>
            </a:r>
          </a:p>
          <a:p>
            <a:pPr marL="342900" indent="-342900">
              <a:buFont typeface="Arial" panose="020B0604020202020204" pitchFamily="34" charset="0"/>
              <a:buChar char="•"/>
            </a:pPr>
            <a:r>
              <a:rPr lang="en-US" sz="2200" u="sng" dirty="0">
                <a:solidFill>
                  <a:schemeClr val="tx1"/>
                </a:solidFill>
              </a:rPr>
              <a:t>Logo variation</a:t>
            </a:r>
            <a:r>
              <a:rPr lang="en-US" sz="2200" dirty="0">
                <a:solidFill>
                  <a:schemeClr val="tx1"/>
                </a:solidFill>
              </a:rPr>
              <a:t>: </a:t>
            </a:r>
            <a:r>
              <a:rPr lang="en-US" sz="2200" dirty="0" err="1">
                <a:solidFill>
                  <a:schemeClr val="tx1"/>
                </a:solidFill>
              </a:rPr>
              <a:t>brand_user_logo_stacked_white</a:t>
            </a:r>
            <a:endParaRPr lang="en-US" sz="2200" dirty="0">
              <a:solidFill>
                <a:schemeClr val="tx1"/>
              </a:solidFill>
            </a:endParaRP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white</a:t>
            </a:r>
          </a:p>
          <a:p>
            <a:pPr marL="342900" indent="-342900">
              <a:buFont typeface="Arial" panose="020B0604020202020204" pitchFamily="34" charset="0"/>
              <a:buChar char="•"/>
            </a:pPr>
            <a:r>
              <a:rPr lang="en-US" sz="2200" u="sng" dirty="0">
                <a:solidFill>
                  <a:schemeClr val="tx1"/>
                </a:solidFill>
              </a:rPr>
              <a:t>Back page text color</a:t>
            </a:r>
            <a:r>
              <a:rPr lang="en-US" sz="2200" dirty="0">
                <a:solidFill>
                  <a:schemeClr val="tx1"/>
                </a:solidFill>
              </a:rPr>
              <a:t>: secondary</a:t>
            </a:r>
          </a:p>
          <a:p>
            <a:pPr marL="342900" indent="-342900">
              <a:buFont typeface="Arial" panose="020B0604020202020204" pitchFamily="34" charset="0"/>
              <a:buChar char="•"/>
            </a:pPr>
            <a:r>
              <a:rPr lang="en-US" sz="2200" u="sng" dirty="0">
                <a:solidFill>
                  <a:schemeClr val="tx1"/>
                </a:solidFill>
              </a:rPr>
              <a:t>NMLS# title override</a:t>
            </a:r>
            <a:r>
              <a:rPr lang="en-US" sz="2200" dirty="0">
                <a:solidFill>
                  <a:schemeClr val="tx1"/>
                </a:solidFill>
              </a:rPr>
              <a:t>: “</a:t>
            </a:r>
            <a:r>
              <a:rPr lang="en-US" sz="2200" dirty="0" err="1">
                <a:solidFill>
                  <a:schemeClr val="tx1"/>
                </a:solidFill>
              </a:rPr>
              <a:t>nmls</a:t>
            </a:r>
            <a:r>
              <a:rPr lang="en-US" sz="2200" dirty="0">
                <a:solidFill>
                  <a:schemeClr val="tx1"/>
                </a:solidFill>
              </a:rPr>
              <a:t> id# “</a:t>
            </a:r>
          </a:p>
          <a:p>
            <a:pPr marL="342900" indent="-342900">
              <a:buFont typeface="Arial" panose="020B0604020202020204" pitchFamily="34" charset="0"/>
              <a:buChar char="•"/>
            </a:pPr>
            <a:r>
              <a:rPr lang="en-US" sz="2200" u="sng" dirty="0">
                <a:solidFill>
                  <a:schemeClr val="tx1"/>
                </a:solidFill>
              </a:rPr>
              <a:t>Disclaimer/EHL logo color</a:t>
            </a:r>
            <a:r>
              <a:rPr lang="en-US" sz="2200" dirty="0">
                <a:solidFill>
                  <a:schemeClr val="tx1"/>
                </a:solidFill>
              </a:rPr>
              <a:t>: white</a:t>
            </a:r>
          </a:p>
        </p:txBody>
      </p:sp>
      <p:sp>
        <p:nvSpPr>
          <p:cNvPr id="17" name="Text Placeholder 2">
            <a:extLst>
              <a:ext uri="{FF2B5EF4-FFF2-40B4-BE49-F238E27FC236}">
                <a16:creationId xmlns:a16="http://schemas.microsoft.com/office/drawing/2014/main" id="{122A48DE-235E-0D47-3936-158D459BE728}"/>
              </a:ext>
            </a:extLst>
          </p:cNvPr>
          <p:cNvSpPr txBox="1">
            <a:spLocks/>
          </p:cNvSpPr>
          <p:nvPr/>
        </p:nvSpPr>
        <p:spPr>
          <a:xfrm>
            <a:off x="443637" y="3962952"/>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C94ED957-7B0D-1099-8738-11A024F53AE2}"/>
              </a:ext>
            </a:extLst>
          </p:cNvPr>
          <p:cNvSpPr txBox="1">
            <a:spLocks/>
          </p:cNvSpPr>
          <p:nvPr/>
        </p:nvSpPr>
        <p:spPr>
          <a:xfrm>
            <a:off x="3792550" y="5882637"/>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spTree>
    <p:extLst>
      <p:ext uri="{BB962C8B-B14F-4D97-AF65-F5344CB8AC3E}">
        <p14:creationId xmlns:p14="http://schemas.microsoft.com/office/powerpoint/2010/main" val="248145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2F3CE-8E43-885C-F39A-FFB4DE63AFAA}"/>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80EBB2EF-A025-1784-2124-819B73D33608}"/>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8FFABB6C-0026-3A0E-7309-3718C3AA49E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Variation Example</a:t>
            </a:r>
          </a:p>
        </p:txBody>
      </p:sp>
      <p:sp>
        <p:nvSpPr>
          <p:cNvPr id="16" name="Text Placeholder 2">
            <a:extLst>
              <a:ext uri="{FF2B5EF4-FFF2-40B4-BE49-F238E27FC236}">
                <a16:creationId xmlns:a16="http://schemas.microsoft.com/office/drawing/2014/main" id="{C43BC5A4-E42C-5887-71C5-A2A025BD7F73}"/>
              </a:ext>
            </a:extLst>
          </p:cNvPr>
          <p:cNvSpPr txBox="1">
            <a:spLocks/>
          </p:cNvSpPr>
          <p:nvPr/>
        </p:nvSpPr>
        <p:spPr>
          <a:xfrm>
            <a:off x="4359803" y="874307"/>
            <a:ext cx="7499805" cy="4274145"/>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Use the settings below to take the default business card (left) to the example variation (right).</a:t>
            </a:r>
          </a:p>
          <a:p>
            <a:pPr marL="342900" indent="-342900">
              <a:buFont typeface="Arial" panose="020B0604020202020204" pitchFamily="34" charset="0"/>
              <a:buChar char="•"/>
            </a:pPr>
            <a:r>
              <a:rPr lang="en-US" sz="2200" u="sng" dirty="0">
                <a:solidFill>
                  <a:schemeClr val="tx1"/>
                </a:solidFill>
              </a:rPr>
              <a:t>Background color</a:t>
            </a:r>
            <a:r>
              <a:rPr lang="en-US" sz="2200" dirty="0">
                <a:solidFill>
                  <a:schemeClr val="tx1"/>
                </a:solidFill>
              </a:rPr>
              <a:t>: page 1 – primary; page 2 – black</a:t>
            </a:r>
          </a:p>
          <a:p>
            <a:pPr marL="342900" indent="-342900">
              <a:buFont typeface="Arial" panose="020B0604020202020204" pitchFamily="34" charset="0"/>
              <a:buChar char="•"/>
            </a:pPr>
            <a:r>
              <a:rPr lang="en-US" sz="2200" u="sng" dirty="0">
                <a:solidFill>
                  <a:schemeClr val="tx1"/>
                </a:solidFill>
              </a:rPr>
              <a:t>Front page text color</a:t>
            </a:r>
            <a:r>
              <a:rPr lang="en-US" sz="2200" dirty="0">
                <a:solidFill>
                  <a:schemeClr val="tx1"/>
                </a:solidFill>
              </a:rPr>
              <a:t>: white</a:t>
            </a:r>
          </a:p>
          <a:p>
            <a:pPr marL="342900" indent="-342900">
              <a:buFont typeface="Arial" panose="020B0604020202020204" pitchFamily="34" charset="0"/>
              <a:buChar char="•"/>
            </a:pPr>
            <a:r>
              <a:rPr lang="en-US" sz="2200" u="sng" dirty="0">
                <a:solidFill>
                  <a:schemeClr val="tx1"/>
                </a:solidFill>
              </a:rPr>
              <a:t>Logo variation</a:t>
            </a:r>
            <a:r>
              <a:rPr lang="en-US" sz="2200" dirty="0">
                <a:solidFill>
                  <a:schemeClr val="tx1"/>
                </a:solidFill>
              </a:rPr>
              <a:t>: </a:t>
            </a:r>
            <a:r>
              <a:rPr lang="en-US" sz="2200" dirty="0" err="1">
                <a:solidFill>
                  <a:schemeClr val="tx1"/>
                </a:solidFill>
              </a:rPr>
              <a:t>brand_user_logo_stacked_white</a:t>
            </a:r>
            <a:endParaRPr lang="en-US" sz="2200" dirty="0">
              <a:solidFill>
                <a:schemeClr val="tx1"/>
              </a:solidFill>
            </a:endParaRPr>
          </a:p>
        </p:txBody>
      </p:sp>
      <p:sp>
        <p:nvSpPr>
          <p:cNvPr id="17" name="Text Placeholder 2">
            <a:extLst>
              <a:ext uri="{FF2B5EF4-FFF2-40B4-BE49-F238E27FC236}">
                <a16:creationId xmlns:a16="http://schemas.microsoft.com/office/drawing/2014/main" id="{E4C2518C-1E76-B79E-F014-234EBA848614}"/>
              </a:ext>
            </a:extLst>
          </p:cNvPr>
          <p:cNvSpPr txBox="1">
            <a:spLocks/>
          </p:cNvSpPr>
          <p:nvPr/>
        </p:nvSpPr>
        <p:spPr>
          <a:xfrm>
            <a:off x="809470" y="3600780"/>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1"/>
                </a:solidFill>
              </a:rPr>
              <a:t>Default</a:t>
            </a:r>
            <a:endParaRPr lang="en-US" sz="1800" dirty="0">
              <a:solidFill>
                <a:schemeClr val="tx1"/>
              </a:solidFill>
            </a:endParaRPr>
          </a:p>
        </p:txBody>
      </p:sp>
      <p:sp>
        <p:nvSpPr>
          <p:cNvPr id="18" name="Text Placeholder 2">
            <a:extLst>
              <a:ext uri="{FF2B5EF4-FFF2-40B4-BE49-F238E27FC236}">
                <a16:creationId xmlns:a16="http://schemas.microsoft.com/office/drawing/2014/main" id="{89C60122-F83C-10B5-78D4-53FDD40AF9D8}"/>
              </a:ext>
            </a:extLst>
          </p:cNvPr>
          <p:cNvSpPr txBox="1">
            <a:spLocks/>
          </p:cNvSpPr>
          <p:nvPr/>
        </p:nvSpPr>
        <p:spPr>
          <a:xfrm>
            <a:off x="4181915" y="6391516"/>
            <a:ext cx="2486616" cy="300934"/>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tx1"/>
                </a:solidFill>
              </a:rPr>
              <a:t>Example Variation</a:t>
            </a:r>
          </a:p>
        </p:txBody>
      </p:sp>
      <p:grpSp>
        <p:nvGrpSpPr>
          <p:cNvPr id="6" name="Group 5">
            <a:extLst>
              <a:ext uri="{FF2B5EF4-FFF2-40B4-BE49-F238E27FC236}">
                <a16:creationId xmlns:a16="http://schemas.microsoft.com/office/drawing/2014/main" id="{7586D7C1-9A52-0822-23BB-9879E3FE3230}"/>
              </a:ext>
            </a:extLst>
          </p:cNvPr>
          <p:cNvGrpSpPr/>
          <p:nvPr/>
        </p:nvGrpSpPr>
        <p:grpSpPr>
          <a:xfrm>
            <a:off x="445426" y="874307"/>
            <a:ext cx="3104267" cy="2554693"/>
            <a:chOff x="441215" y="814615"/>
            <a:chExt cx="3738049" cy="3076271"/>
          </a:xfrm>
        </p:grpSpPr>
        <p:pic>
          <p:nvPicPr>
            <p:cNvPr id="2" name="Picture 1">
              <a:extLst>
                <a:ext uri="{FF2B5EF4-FFF2-40B4-BE49-F238E27FC236}">
                  <a16:creationId xmlns:a16="http://schemas.microsoft.com/office/drawing/2014/main" id="{1A5CE97A-48AF-1C37-FF03-9A6BF579FB5E}"/>
                </a:ext>
              </a:extLst>
            </p:cNvPr>
            <p:cNvPicPr>
              <a:picLocks noChangeAspect="1"/>
            </p:cNvPicPr>
            <p:nvPr/>
          </p:nvPicPr>
          <p:blipFill>
            <a:blip r:embed="rId4"/>
            <a:srcRect/>
            <a:stretch/>
          </p:blipFill>
          <p:spPr>
            <a:xfrm>
              <a:off x="441215" y="814615"/>
              <a:ext cx="1796419" cy="3076271"/>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F12D727C-B598-D503-A67D-4B92513D1404}"/>
                </a:ext>
              </a:extLst>
            </p:cNvPr>
            <p:cNvPicPr>
              <a:picLocks noChangeAspect="1"/>
            </p:cNvPicPr>
            <p:nvPr/>
          </p:nvPicPr>
          <p:blipFill>
            <a:blip r:embed="rId5"/>
            <a:srcRect/>
            <a:stretch/>
          </p:blipFill>
          <p:spPr>
            <a:xfrm>
              <a:off x="2376732" y="814615"/>
              <a:ext cx="1802532" cy="3076271"/>
            </a:xfrm>
            <a:prstGeom prst="rect">
              <a:avLst/>
            </a:prstGeom>
            <a:effectLst>
              <a:outerShdw blurRad="127000" dist="50800" dir="2400000" algn="ctr" rotWithShape="0">
                <a:srgbClr val="000000"/>
              </a:outerShdw>
            </a:effectLst>
          </p:spPr>
        </p:pic>
      </p:grpSp>
      <p:grpSp>
        <p:nvGrpSpPr>
          <p:cNvPr id="11" name="Group 10">
            <a:extLst>
              <a:ext uri="{FF2B5EF4-FFF2-40B4-BE49-F238E27FC236}">
                <a16:creationId xmlns:a16="http://schemas.microsoft.com/office/drawing/2014/main" id="{C2B1C072-4A44-374F-0577-254E2D76015E}"/>
              </a:ext>
            </a:extLst>
          </p:cNvPr>
          <p:cNvGrpSpPr/>
          <p:nvPr/>
        </p:nvGrpSpPr>
        <p:grpSpPr>
          <a:xfrm>
            <a:off x="3665207" y="3016328"/>
            <a:ext cx="4026603" cy="3314331"/>
            <a:chOff x="441215" y="814615"/>
            <a:chExt cx="3737382" cy="3076271"/>
          </a:xfrm>
        </p:grpSpPr>
        <p:pic>
          <p:nvPicPr>
            <p:cNvPr id="13" name="Picture 12">
              <a:extLst>
                <a:ext uri="{FF2B5EF4-FFF2-40B4-BE49-F238E27FC236}">
                  <a16:creationId xmlns:a16="http://schemas.microsoft.com/office/drawing/2014/main" id="{05D96DB8-6498-E121-62B8-1A824B26E7CD}"/>
                </a:ext>
              </a:extLst>
            </p:cNvPr>
            <p:cNvPicPr>
              <a:picLocks noChangeAspect="1"/>
            </p:cNvPicPr>
            <p:nvPr/>
          </p:nvPicPr>
          <p:blipFill>
            <a:blip r:embed="rId6"/>
            <a:srcRect/>
            <a:stretch/>
          </p:blipFill>
          <p:spPr>
            <a:xfrm>
              <a:off x="441215" y="817403"/>
              <a:ext cx="1796419" cy="3070694"/>
            </a:xfrm>
            <a:prstGeom prst="rect">
              <a:avLst/>
            </a:prstGeom>
            <a:effectLst>
              <a:outerShdw blurRad="127000" dist="50800" dir="2400000" algn="ctr" rotWithShape="0">
                <a:srgbClr val="000000"/>
              </a:outerShdw>
            </a:effectLst>
          </p:spPr>
        </p:pic>
        <p:pic>
          <p:nvPicPr>
            <p:cNvPr id="15" name="Picture 14">
              <a:extLst>
                <a:ext uri="{FF2B5EF4-FFF2-40B4-BE49-F238E27FC236}">
                  <a16:creationId xmlns:a16="http://schemas.microsoft.com/office/drawing/2014/main" id="{F8D68899-CD49-3797-A81E-F6826523E8F7}"/>
                </a:ext>
              </a:extLst>
            </p:cNvPr>
            <p:cNvPicPr>
              <a:picLocks noChangeAspect="1"/>
            </p:cNvPicPr>
            <p:nvPr/>
          </p:nvPicPr>
          <p:blipFill>
            <a:blip r:embed="rId7"/>
            <a:srcRect/>
            <a:stretch/>
          </p:blipFill>
          <p:spPr>
            <a:xfrm>
              <a:off x="2377400" y="814615"/>
              <a:ext cx="1801197" cy="3076271"/>
            </a:xfrm>
            <a:prstGeom prst="rect">
              <a:avLst/>
            </a:prstGeom>
            <a:effectLst>
              <a:outerShdw blurRad="127000" dist="50800" dir="2400000" algn="ctr" rotWithShape="0">
                <a:srgbClr val="000000"/>
              </a:outerShdw>
            </a:effectLst>
          </p:spPr>
        </p:pic>
      </p:grpSp>
    </p:spTree>
    <p:extLst>
      <p:ext uri="{BB962C8B-B14F-4D97-AF65-F5344CB8AC3E}">
        <p14:creationId xmlns:p14="http://schemas.microsoft.com/office/powerpoint/2010/main" val="210270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1169581"/>
            <a:ext cx="9959138" cy="4878673"/>
          </a:xfrm>
        </p:spPr>
        <p:txBody>
          <a:bodyPr/>
          <a:lstStyle/>
          <a:p>
            <a:pPr marL="0" marR="0">
              <a:lnSpc>
                <a:spcPct val="100000"/>
              </a:lnSpc>
              <a:spcBef>
                <a:spcPts val="0"/>
              </a:spcBef>
              <a:spcAft>
                <a:spcPts val="0"/>
              </a:spcAft>
            </a:pPr>
            <a:r>
              <a:rPr lang="en-US" sz="2000" b="0" i="0" kern="100" dirty="0">
                <a:solidFill>
                  <a:srgbClr val="002060"/>
                </a:solidFill>
                <a:latin typeface="+mn-lt"/>
                <a:ea typeface="Calibri" panose="020F0502020204030204" pitchFamily="34" charset="0"/>
                <a:cs typeface="Times New Roman" panose="02020603050405020304" pitchFamily="18" charset="0"/>
              </a:rPr>
              <a:t>The business card library is intended to be a standard offering from which admins can configure and build out a larger offering. </a:t>
            </a:r>
            <a:r>
              <a:rPr lang="en-US" sz="2000" kern="100" dirty="0">
                <a:solidFill>
                  <a:srgbClr val="002060"/>
                </a:solidFill>
                <a:ea typeface="Calibri" panose="020F0502020204030204" pitchFamily="34" charset="0"/>
                <a:cs typeface="Times New Roman" panose="02020603050405020304" pitchFamily="18" charset="0"/>
              </a:rPr>
              <a:t>Some designs default to non-branded colors but can be updated for dynamic primary and secondary colors. This strategy guide shows the default designs. Then, it shows a variation of each design to give you an idea of what can be created from the default. If users don’t have profile images, license numbers or other values in their profile, those will collapse during the user creation process. </a:t>
            </a:r>
            <a:endParaRPr lang="en-US" sz="2000" b="0" i="0" kern="100" dirty="0">
              <a:solidFill>
                <a:srgbClr val="002060"/>
              </a:solidFill>
              <a:latin typeface="+mn-l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b="1" kern="100" dirty="0">
                <a:solidFill>
                  <a:srgbClr val="002060"/>
                </a:solidFill>
                <a:ea typeface="Calibri" panose="020F0502020204030204" pitchFamily="34" charset="0"/>
                <a:cs typeface="Times New Roman" panose="02020603050405020304" pitchFamily="18" charset="0"/>
              </a:rPr>
              <a:t>Toggle options</a:t>
            </a:r>
            <a:r>
              <a:rPr lang="en-US" sz="2000" kern="100" dirty="0">
                <a:solidFill>
                  <a:srgbClr val="002060"/>
                </a:solidFill>
                <a:ea typeface="Calibri" panose="020F0502020204030204" pitchFamily="34" charset="0"/>
                <a:cs typeface="Times New Roman" panose="02020603050405020304" pitchFamily="18" charset="0"/>
              </a:rPr>
              <a:t>:</a:t>
            </a:r>
          </a:p>
          <a:p>
            <a:pPr marL="342900" marR="0" indent="-342900">
              <a:lnSpc>
                <a:spcPct val="100000"/>
              </a:lnSpc>
              <a:spcBef>
                <a:spcPts val="0"/>
              </a:spcBef>
              <a:spcAft>
                <a:spcPts val="0"/>
              </a:spcAft>
              <a:buFont typeface="Arial" panose="020B0604020202020204" pitchFamily="34" charset="0"/>
              <a:buChar char="•"/>
            </a:pPr>
            <a:r>
              <a:rPr lang="en-US" sz="2000" b="0" i="0" u="sng" kern="100" dirty="0">
                <a:solidFill>
                  <a:srgbClr val="002060"/>
                </a:solidFill>
                <a:latin typeface="+mn-lt"/>
                <a:ea typeface="Calibri" panose="020F0502020204030204" pitchFamily="34" charset="0"/>
                <a:cs typeface="Times New Roman" panose="02020603050405020304" pitchFamily="18" charset="0"/>
              </a:rPr>
              <a:t>Background and text colors</a:t>
            </a:r>
            <a:r>
              <a:rPr lang="en-US" sz="2000" kern="100" dirty="0">
                <a:solidFill>
                  <a:srgbClr val="002060"/>
                </a:solidFill>
                <a:ea typeface="Calibri" panose="020F0502020204030204" pitchFamily="34" charset="0"/>
                <a:cs typeface="Times New Roman" panose="02020603050405020304" pitchFamily="18" charset="0"/>
              </a:rPr>
              <a:t>: change to primary/secondary, HEX#/RGB; </a:t>
            </a:r>
            <a:r>
              <a:rPr lang="en-US" sz="2000" b="0" i="0" kern="100" dirty="0">
                <a:solidFill>
                  <a:srgbClr val="002060"/>
                </a:solidFill>
                <a:latin typeface="+mn-lt"/>
                <a:ea typeface="Calibri" panose="020F0502020204030204" pitchFamily="34" charset="0"/>
                <a:cs typeface="Times New Roman" panose="02020603050405020304" pitchFamily="18" charset="0"/>
              </a:rPr>
              <a:t>in some designs, background images can be added</a:t>
            </a:r>
          </a:p>
          <a:p>
            <a:pPr marL="342900" marR="0" indent="-342900">
              <a:lnSpc>
                <a:spcPct val="100000"/>
              </a:lnSpc>
              <a:spcBef>
                <a:spcPts val="0"/>
              </a:spcBef>
              <a:spcAft>
                <a:spcPts val="0"/>
              </a:spcAft>
              <a:buFont typeface="Arial" panose="020B0604020202020204" pitchFamily="34" charset="0"/>
              <a:buChar char="•"/>
            </a:pPr>
            <a:r>
              <a:rPr lang="en-US" sz="2000" b="0" i="0" u="sng" kern="100" dirty="0">
                <a:solidFill>
                  <a:srgbClr val="002060"/>
                </a:solidFill>
                <a:latin typeface="+mn-lt"/>
                <a:ea typeface="Calibri" panose="020F0502020204030204" pitchFamily="34" charset="0"/>
                <a:cs typeface="Times New Roman" panose="02020603050405020304" pitchFamily="18" charset="0"/>
              </a:rPr>
              <a:t>Logo variations</a:t>
            </a:r>
            <a:r>
              <a:rPr lang="en-US" sz="2000" b="0" i="0" kern="100" dirty="0">
                <a:solidFill>
                  <a:srgbClr val="002060"/>
                </a:solidFill>
                <a:latin typeface="+mn-lt"/>
                <a:ea typeface="Calibri" panose="020F0502020204030204" pitchFamily="34" charset="0"/>
                <a:cs typeface="Times New Roman" panose="02020603050405020304" pitchFamily="18" charset="0"/>
              </a:rPr>
              <a:t>: choose between stacked, horizontal, black, white or standard; choose a background color or transparency for the logo</a:t>
            </a:r>
            <a:r>
              <a:rPr lang="en-US" sz="2000" b="0" i="0" u="sng" kern="100" dirty="0">
                <a:solidFill>
                  <a:srgbClr val="002060"/>
                </a:solidFill>
                <a:latin typeface="+mn-lt"/>
                <a:ea typeface="Calibri" panose="020F0502020204030204" pitchFamily="34" charset="0"/>
                <a:cs typeface="Times New Roman" panose="02020603050405020304" pitchFamily="18" charset="0"/>
              </a:rPr>
              <a:t> </a:t>
            </a:r>
          </a:p>
          <a:p>
            <a:pPr marL="342900" marR="0" indent="-342900">
              <a:lnSpc>
                <a:spcPct val="100000"/>
              </a:lnSpc>
              <a:spcBef>
                <a:spcPts val="0"/>
              </a:spcBef>
              <a:spcAft>
                <a:spcPts val="0"/>
              </a:spcAft>
              <a:buFont typeface="Arial" panose="020B0604020202020204" pitchFamily="34" charset="0"/>
              <a:buChar char="•"/>
            </a:pPr>
            <a:r>
              <a:rPr lang="en-US" sz="2000" u="sng" kern="100" dirty="0">
                <a:solidFill>
                  <a:srgbClr val="002060"/>
                </a:solidFill>
                <a:ea typeface="Calibri" panose="020F0502020204030204" pitchFamily="34" charset="0"/>
                <a:cs typeface="Times New Roman" panose="02020603050405020304" pitchFamily="18" charset="0"/>
              </a:rPr>
              <a:t>NMLS#/License title</a:t>
            </a:r>
            <a:r>
              <a:rPr lang="en-US" sz="2000" kern="100" dirty="0">
                <a:solidFill>
                  <a:srgbClr val="002060"/>
                </a:solidFill>
                <a:ea typeface="Calibri" panose="020F0502020204030204" pitchFamily="34" charset="0"/>
                <a:cs typeface="Times New Roman" panose="02020603050405020304" pitchFamily="18" charset="0"/>
              </a:rPr>
              <a:t>: (e.g. change from NMLS# to License # or NPN)</a:t>
            </a:r>
          </a:p>
          <a:p>
            <a:pPr marL="342900" marR="0" indent="-342900">
              <a:lnSpc>
                <a:spcPct val="100000"/>
              </a:lnSpc>
              <a:spcBef>
                <a:spcPts val="0"/>
              </a:spcBef>
              <a:spcAft>
                <a:spcPts val="0"/>
              </a:spcAft>
              <a:buFont typeface="Arial" panose="020B0604020202020204" pitchFamily="34" charset="0"/>
              <a:buChar char="•"/>
            </a:pPr>
            <a:r>
              <a:rPr lang="en-US" sz="2000" u="sng" kern="100" dirty="0">
                <a:solidFill>
                  <a:srgbClr val="002060"/>
                </a:solidFill>
                <a:ea typeface="Calibri" panose="020F0502020204030204" pitchFamily="34" charset="0"/>
                <a:cs typeface="Times New Roman" panose="02020603050405020304" pitchFamily="18" charset="0"/>
              </a:rPr>
              <a:t>Cell/Office number title</a:t>
            </a:r>
            <a:r>
              <a:rPr lang="en-US" sz="2000" kern="100" dirty="0">
                <a:solidFill>
                  <a:srgbClr val="002060"/>
                </a:solidFill>
                <a:ea typeface="Calibri" panose="020F0502020204030204" pitchFamily="34" charset="0"/>
                <a:cs typeface="Times New Roman" panose="02020603050405020304" pitchFamily="18" charset="0"/>
              </a:rPr>
              <a:t>: (e.g. change from Office to Business)</a:t>
            </a:r>
          </a:p>
          <a:p>
            <a:pPr marL="342900" marR="0" indent="-342900">
              <a:lnSpc>
                <a:spcPct val="100000"/>
              </a:lnSpc>
              <a:spcBef>
                <a:spcPts val="0"/>
              </a:spcBef>
              <a:spcAft>
                <a:spcPts val="0"/>
              </a:spcAft>
              <a:buFont typeface="Arial" panose="020B0604020202020204" pitchFamily="34" charset="0"/>
              <a:buChar char="•"/>
            </a:pPr>
            <a:r>
              <a:rPr lang="en-US" sz="2000" u="sng" kern="100" dirty="0">
                <a:solidFill>
                  <a:srgbClr val="002060"/>
                </a:solidFill>
                <a:ea typeface="Calibri" panose="020F0502020204030204" pitchFamily="34" charset="0"/>
                <a:cs typeface="Times New Roman" panose="02020603050405020304" pitchFamily="18" charset="0"/>
              </a:rPr>
              <a:t>End user editability</a:t>
            </a:r>
            <a:r>
              <a:rPr lang="en-US" sz="2000" kern="100" dirty="0">
                <a:solidFill>
                  <a:srgbClr val="002060"/>
                </a:solidFill>
                <a:ea typeface="Calibri" panose="020F0502020204030204" pitchFamily="34" charset="0"/>
                <a:cs typeface="Times New Roman" panose="02020603050405020304" pitchFamily="18" charset="0"/>
              </a:rPr>
              <a:t>: choose whether end users can edit elements of the design (contact fields, logo, QR code) </a:t>
            </a:r>
            <a:endParaRPr lang="en-US" sz="2000" u="sng" kern="100" dirty="0">
              <a:solidFill>
                <a:srgbClr val="002060"/>
              </a:solidFill>
              <a:ea typeface="Calibri" panose="020F0502020204030204" pitchFamily="34"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u="sng" kern="100" dirty="0">
                <a:solidFill>
                  <a:srgbClr val="002060"/>
                </a:solidFill>
                <a:ea typeface="Calibri" panose="020F0502020204030204" pitchFamily="34" charset="0"/>
                <a:cs typeface="Times New Roman" panose="02020603050405020304" pitchFamily="18" charset="0"/>
              </a:rPr>
              <a:t>QR codes</a:t>
            </a:r>
            <a:r>
              <a:rPr lang="en-US" sz="2000" kern="100" dirty="0">
                <a:solidFill>
                  <a:srgbClr val="002060"/>
                </a:solidFill>
                <a:ea typeface="Calibri" panose="020F0502020204030204" pitchFamily="34" charset="0"/>
                <a:cs typeface="Times New Roman" panose="02020603050405020304" pitchFamily="18" charset="0"/>
              </a:rPr>
              <a:t>: choose between QR Code 1 or 2 from user profiles; visibility</a:t>
            </a:r>
          </a:p>
          <a:p>
            <a:pPr marL="342900" marR="0" indent="-342900">
              <a:lnSpc>
                <a:spcPct val="100000"/>
              </a:lnSpc>
              <a:spcBef>
                <a:spcPts val="0"/>
              </a:spcBef>
              <a:spcAft>
                <a:spcPts val="0"/>
              </a:spcAft>
              <a:buFont typeface="Arial" panose="020B0604020202020204" pitchFamily="34" charset="0"/>
              <a:buChar char="•"/>
            </a:pPr>
            <a:r>
              <a:rPr lang="en-US" sz="2000" u="sng" kern="100" dirty="0">
                <a:solidFill>
                  <a:srgbClr val="002060"/>
                </a:solidFill>
                <a:ea typeface="Calibri" panose="020F0502020204030204" pitchFamily="34" charset="0"/>
                <a:cs typeface="Times New Roman" panose="02020603050405020304" pitchFamily="18" charset="0"/>
              </a:rPr>
              <a:t>Disclaimer/EH logos</a:t>
            </a:r>
            <a:r>
              <a:rPr lang="en-US" sz="2000" kern="100" dirty="0">
                <a:solidFill>
                  <a:srgbClr val="002060"/>
                </a:solidFill>
                <a:ea typeface="Calibri" panose="020F0502020204030204" pitchFamily="34" charset="0"/>
                <a:cs typeface="Times New Roman" panose="02020603050405020304" pitchFamily="18" charset="0"/>
              </a:rPr>
              <a:t>: color and visibility; disclaimer minimum and maximum font size</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8B0AD9-835E-9A26-2038-C916BFF72A4C}"/>
              </a:ext>
            </a:extLst>
          </p:cNvPr>
          <p:cNvPicPr>
            <a:picLocks noChangeAspect="1"/>
          </p:cNvPicPr>
          <p:nvPr/>
        </p:nvPicPr>
        <p:blipFill>
          <a:blip r:embed="rId3"/>
          <a:srcRect/>
          <a:stretch/>
        </p:blipFill>
        <p:spPr>
          <a:xfrm>
            <a:off x="614641" y="1292188"/>
            <a:ext cx="5193804" cy="3041338"/>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6C1261D0-9233-325D-465C-F471AA15D9D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pic>
        <p:nvPicPr>
          <p:cNvPr id="3" name="Picture 2">
            <a:extLst>
              <a:ext uri="{FF2B5EF4-FFF2-40B4-BE49-F238E27FC236}">
                <a16:creationId xmlns:a16="http://schemas.microsoft.com/office/drawing/2014/main" id="{F129DF2C-C36C-482E-ED96-4427A88135EF}"/>
              </a:ext>
            </a:extLst>
          </p:cNvPr>
          <p:cNvPicPr>
            <a:picLocks noChangeAspect="1"/>
          </p:cNvPicPr>
          <p:nvPr/>
        </p:nvPicPr>
        <p:blipFill>
          <a:blip r:embed="rId5"/>
          <a:stretch>
            <a:fillRect/>
          </a:stretch>
        </p:blipFill>
        <p:spPr>
          <a:xfrm>
            <a:off x="6383554" y="1292188"/>
            <a:ext cx="5193805" cy="3028991"/>
          </a:xfrm>
          <a:prstGeom prst="rect">
            <a:avLst/>
          </a:prstGeom>
          <a:effectLst>
            <a:outerShdw blurRad="127000" dist="50800" dir="2400000" algn="ctr" rotWithShape="0">
              <a:srgbClr val="000000"/>
            </a:outerShdw>
          </a:effectLst>
        </p:spPr>
      </p:pic>
      <p:sp>
        <p:nvSpPr>
          <p:cNvPr id="6" name="Text Placeholder 2">
            <a:extLst>
              <a:ext uri="{FF2B5EF4-FFF2-40B4-BE49-F238E27FC236}">
                <a16:creationId xmlns:a16="http://schemas.microsoft.com/office/drawing/2014/main" id="{1ABCF598-37C8-EDA6-8E5F-30CBEAB5E3A7}"/>
              </a:ext>
            </a:extLst>
          </p:cNvPr>
          <p:cNvSpPr txBox="1">
            <a:spLocks/>
          </p:cNvSpPr>
          <p:nvPr/>
        </p:nvSpPr>
        <p:spPr>
          <a:xfrm>
            <a:off x="614641" y="4558837"/>
            <a:ext cx="5211541"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“NMLS#:” title</a:t>
            </a:r>
          </a:p>
        </p:txBody>
      </p:sp>
      <p:sp>
        <p:nvSpPr>
          <p:cNvPr id="8" name="Text Placeholder 2">
            <a:extLst>
              <a:ext uri="{FF2B5EF4-FFF2-40B4-BE49-F238E27FC236}">
                <a16:creationId xmlns:a16="http://schemas.microsoft.com/office/drawing/2014/main" id="{1CD7AA88-98C2-45C9-DCF0-FE86B27AAEEA}"/>
              </a:ext>
            </a:extLst>
          </p:cNvPr>
          <p:cNvSpPr txBox="1">
            <a:spLocks/>
          </p:cNvSpPr>
          <p:nvPr/>
        </p:nvSpPr>
        <p:spPr>
          <a:xfrm>
            <a:off x="6422222" y="4558836"/>
            <a:ext cx="5155137"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a:t>
            </a:r>
          </a:p>
          <a:p>
            <a:pPr marL="342900" indent="-342900">
              <a:buFont typeface="Arial" panose="020B0604020202020204" pitchFamily="34" charset="0"/>
              <a:buChar char="•"/>
            </a:pPr>
            <a:r>
              <a:rPr lang="en-US" sz="1800" dirty="0">
                <a:solidFill>
                  <a:schemeClr val="tx1"/>
                </a:solidFill>
              </a:rPr>
              <a:t>Background color or image upload</a:t>
            </a:r>
          </a:p>
          <a:p>
            <a:pPr marL="342900" indent="-342900">
              <a:buFont typeface="Arial" panose="020B0604020202020204" pitchFamily="34" charset="0"/>
              <a:buChar char="•"/>
            </a:pPr>
            <a:r>
              <a:rPr lang="en-US" sz="1800" dirty="0">
                <a:solidFill>
                  <a:schemeClr val="tx1"/>
                </a:solidFill>
              </a:rPr>
              <a:t>Disclaimer text and EHO/EHL visibility and color</a:t>
            </a:r>
          </a:p>
          <a:p>
            <a:pPr marL="342900" indent="-342900">
              <a:buFont typeface="Arial" panose="020B0604020202020204" pitchFamily="34" charset="0"/>
              <a:buChar char="•"/>
            </a:pPr>
            <a:r>
              <a:rPr lang="en-US" sz="1800" dirty="0">
                <a:solidFill>
                  <a:schemeClr val="tx1"/>
                </a:solidFill>
              </a:rPr>
              <a:t>Logo variations and visibility</a:t>
            </a:r>
          </a:p>
        </p:txBody>
      </p:sp>
    </p:spTree>
    <p:extLst>
      <p:ext uri="{BB962C8B-B14F-4D97-AF65-F5344CB8AC3E}">
        <p14:creationId xmlns:p14="http://schemas.microsoft.com/office/powerpoint/2010/main" val="3835688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DB39D-E625-37C1-095C-31B25765142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2C75BB2-498E-C591-BD3F-4321F4FEC9C5}"/>
              </a:ext>
            </a:extLst>
          </p:cNvPr>
          <p:cNvPicPr>
            <a:picLocks noChangeAspect="1"/>
          </p:cNvPicPr>
          <p:nvPr/>
        </p:nvPicPr>
        <p:blipFill>
          <a:blip r:embed="rId3"/>
          <a:srcRect/>
          <a:stretch/>
        </p:blipFill>
        <p:spPr>
          <a:xfrm>
            <a:off x="614641" y="1299155"/>
            <a:ext cx="5193804" cy="3027404"/>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EA44E0EC-9B10-E92F-5BEC-94892A7C2976}"/>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F2006D40-15D0-B4E7-5FE7-E89DE95BA2C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pic>
        <p:nvPicPr>
          <p:cNvPr id="3" name="Picture 2">
            <a:extLst>
              <a:ext uri="{FF2B5EF4-FFF2-40B4-BE49-F238E27FC236}">
                <a16:creationId xmlns:a16="http://schemas.microsoft.com/office/drawing/2014/main" id="{F326D598-73AE-9DA2-903D-C2048F90E533}"/>
              </a:ext>
            </a:extLst>
          </p:cNvPr>
          <p:cNvPicPr>
            <a:picLocks noChangeAspect="1"/>
          </p:cNvPicPr>
          <p:nvPr/>
        </p:nvPicPr>
        <p:blipFill>
          <a:blip r:embed="rId5"/>
          <a:srcRect/>
          <a:stretch/>
        </p:blipFill>
        <p:spPr>
          <a:xfrm>
            <a:off x="6384674" y="1292188"/>
            <a:ext cx="5191565" cy="3028991"/>
          </a:xfrm>
          <a:prstGeom prst="rect">
            <a:avLst/>
          </a:prstGeom>
          <a:effectLst>
            <a:outerShdw blurRad="127000" dist="50800" dir="2400000" algn="ctr" rotWithShape="0">
              <a:srgbClr val="000000"/>
            </a:outerShdw>
          </a:effectLst>
        </p:spPr>
      </p:pic>
      <p:sp>
        <p:nvSpPr>
          <p:cNvPr id="6" name="Text Placeholder 2">
            <a:extLst>
              <a:ext uri="{FF2B5EF4-FFF2-40B4-BE49-F238E27FC236}">
                <a16:creationId xmlns:a16="http://schemas.microsoft.com/office/drawing/2014/main" id="{A785E022-96D0-BA5A-19AC-B5CF0FEDD820}"/>
              </a:ext>
            </a:extLst>
          </p:cNvPr>
          <p:cNvSpPr txBox="1">
            <a:spLocks/>
          </p:cNvSpPr>
          <p:nvPr/>
        </p:nvSpPr>
        <p:spPr>
          <a:xfrm>
            <a:off x="614641" y="4558837"/>
            <a:ext cx="5193804"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“NMLS#:” title</a:t>
            </a:r>
          </a:p>
        </p:txBody>
      </p:sp>
      <p:sp>
        <p:nvSpPr>
          <p:cNvPr id="8" name="Text Placeholder 2">
            <a:extLst>
              <a:ext uri="{FF2B5EF4-FFF2-40B4-BE49-F238E27FC236}">
                <a16:creationId xmlns:a16="http://schemas.microsoft.com/office/drawing/2014/main" id="{75167F26-8522-0B99-E5D1-4D0F338DBCAB}"/>
              </a:ext>
            </a:extLst>
          </p:cNvPr>
          <p:cNvSpPr txBox="1">
            <a:spLocks/>
          </p:cNvSpPr>
          <p:nvPr/>
        </p:nvSpPr>
        <p:spPr>
          <a:xfrm>
            <a:off x="6383557" y="4558838"/>
            <a:ext cx="5191565"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a:t>
            </a:r>
          </a:p>
          <a:p>
            <a:pPr marL="342900" indent="-342900">
              <a:buFont typeface="Arial" panose="020B0604020202020204" pitchFamily="34" charset="0"/>
              <a:buChar char="•"/>
            </a:pPr>
            <a:r>
              <a:rPr lang="en-US" sz="1800" dirty="0">
                <a:solidFill>
                  <a:schemeClr val="tx1"/>
                </a:solidFill>
              </a:rPr>
              <a:t>Background color or background image</a:t>
            </a:r>
          </a:p>
          <a:p>
            <a:pPr marL="342900" indent="-342900">
              <a:buFont typeface="Arial" panose="020B0604020202020204" pitchFamily="34" charset="0"/>
              <a:buChar char="•"/>
            </a:pPr>
            <a:r>
              <a:rPr lang="en-US" sz="1800" dirty="0">
                <a:solidFill>
                  <a:schemeClr val="tx1"/>
                </a:solidFill>
              </a:rPr>
              <a:t>Disclaimer text and EHO/EHL visibility and color</a:t>
            </a:r>
          </a:p>
          <a:p>
            <a:pPr marL="342900" indent="-342900">
              <a:buFont typeface="Arial" panose="020B0604020202020204" pitchFamily="34" charset="0"/>
              <a:buChar char="•"/>
            </a:pPr>
            <a:r>
              <a:rPr lang="en-US" sz="1800" dirty="0">
                <a:solidFill>
                  <a:schemeClr val="tx1"/>
                </a:solidFill>
              </a:rPr>
              <a:t>Logo variations and visibility</a:t>
            </a:r>
          </a:p>
        </p:txBody>
      </p:sp>
    </p:spTree>
    <p:extLst>
      <p:ext uri="{BB962C8B-B14F-4D97-AF65-F5344CB8AC3E}">
        <p14:creationId xmlns:p14="http://schemas.microsoft.com/office/powerpoint/2010/main" val="12788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A828-CFB5-E510-A02B-AE4028781CD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50D3CB9-8C4E-FA33-5EE3-2E68792E618C}"/>
              </a:ext>
            </a:extLst>
          </p:cNvPr>
          <p:cNvPicPr>
            <a:picLocks noChangeAspect="1"/>
          </p:cNvPicPr>
          <p:nvPr/>
        </p:nvPicPr>
        <p:blipFill>
          <a:blip r:embed="rId3"/>
          <a:srcRect/>
          <a:stretch/>
        </p:blipFill>
        <p:spPr>
          <a:xfrm>
            <a:off x="630909" y="1292188"/>
            <a:ext cx="5161268" cy="3041338"/>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80B3D931-A3C3-CF86-5BC7-0C61D7F16636}"/>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7D1BBE17-CCB0-D735-EBC1-1AFCCBF41D2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pic>
        <p:nvPicPr>
          <p:cNvPr id="3" name="Picture 2">
            <a:extLst>
              <a:ext uri="{FF2B5EF4-FFF2-40B4-BE49-F238E27FC236}">
                <a16:creationId xmlns:a16="http://schemas.microsoft.com/office/drawing/2014/main" id="{5DB51A2B-ECC3-B1EB-8761-BE6395D058F7}"/>
              </a:ext>
            </a:extLst>
          </p:cNvPr>
          <p:cNvPicPr>
            <a:picLocks noChangeAspect="1"/>
          </p:cNvPicPr>
          <p:nvPr/>
        </p:nvPicPr>
        <p:blipFill>
          <a:blip r:embed="rId5"/>
          <a:srcRect/>
          <a:stretch/>
        </p:blipFill>
        <p:spPr>
          <a:xfrm>
            <a:off x="6384674" y="1292188"/>
            <a:ext cx="5191565" cy="3028991"/>
          </a:xfrm>
          <a:prstGeom prst="rect">
            <a:avLst/>
          </a:prstGeom>
          <a:effectLst>
            <a:outerShdw blurRad="127000" dist="50800" dir="2400000" algn="ctr" rotWithShape="0">
              <a:srgbClr val="000000"/>
            </a:outerShdw>
          </a:effectLst>
        </p:spPr>
      </p:pic>
      <p:sp>
        <p:nvSpPr>
          <p:cNvPr id="6" name="Text Placeholder 2">
            <a:extLst>
              <a:ext uri="{FF2B5EF4-FFF2-40B4-BE49-F238E27FC236}">
                <a16:creationId xmlns:a16="http://schemas.microsoft.com/office/drawing/2014/main" id="{B441C23E-8BCE-C4B2-8BA7-593C74E2FBB6}"/>
              </a:ext>
            </a:extLst>
          </p:cNvPr>
          <p:cNvSpPr txBox="1">
            <a:spLocks/>
          </p:cNvSpPr>
          <p:nvPr/>
        </p:nvSpPr>
        <p:spPr>
          <a:xfrm>
            <a:off x="630909" y="4558839"/>
            <a:ext cx="5161267"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Background image upload</a:t>
            </a:r>
          </a:p>
        </p:txBody>
      </p:sp>
      <p:sp>
        <p:nvSpPr>
          <p:cNvPr id="8" name="Text Placeholder 2">
            <a:extLst>
              <a:ext uri="{FF2B5EF4-FFF2-40B4-BE49-F238E27FC236}">
                <a16:creationId xmlns:a16="http://schemas.microsoft.com/office/drawing/2014/main" id="{455F789D-737D-75C3-9736-EB137394CBB7}"/>
              </a:ext>
            </a:extLst>
          </p:cNvPr>
          <p:cNvSpPr txBox="1">
            <a:spLocks/>
          </p:cNvSpPr>
          <p:nvPr/>
        </p:nvSpPr>
        <p:spPr>
          <a:xfrm>
            <a:off x="6384675" y="4558838"/>
            <a:ext cx="5191564"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Disclaimer text and EHO/EHL visibility and color</a:t>
            </a:r>
          </a:p>
          <a:p>
            <a:pPr marL="342900" indent="-342900">
              <a:buFont typeface="Arial" panose="020B0604020202020204" pitchFamily="34" charset="0"/>
              <a:buChar char="•"/>
            </a:pPr>
            <a:r>
              <a:rPr lang="en-US" sz="1800" dirty="0">
                <a:solidFill>
                  <a:schemeClr val="tx1"/>
                </a:solidFill>
              </a:rPr>
              <a:t>“NMLS#:” title</a:t>
            </a:r>
          </a:p>
          <a:p>
            <a:endParaRPr lang="en-US" sz="1800" dirty="0">
              <a:solidFill>
                <a:schemeClr val="tx1"/>
              </a:solidFill>
            </a:endParaRPr>
          </a:p>
        </p:txBody>
      </p:sp>
    </p:spTree>
    <p:extLst>
      <p:ext uri="{BB962C8B-B14F-4D97-AF65-F5344CB8AC3E}">
        <p14:creationId xmlns:p14="http://schemas.microsoft.com/office/powerpoint/2010/main" val="367898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85A1-A71B-AEA1-23A7-4468D0C4252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EF54036-3AF4-7AE1-1E3E-78009DC8AC5B}"/>
              </a:ext>
            </a:extLst>
          </p:cNvPr>
          <p:cNvPicPr>
            <a:picLocks noChangeAspect="1"/>
          </p:cNvPicPr>
          <p:nvPr/>
        </p:nvPicPr>
        <p:blipFill>
          <a:blip r:embed="rId3"/>
          <a:srcRect/>
          <a:stretch/>
        </p:blipFill>
        <p:spPr>
          <a:xfrm>
            <a:off x="614641" y="1293652"/>
            <a:ext cx="5193804" cy="3038410"/>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967F8837-D12A-C762-21F6-FE3F6FA0B251}"/>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D17728C4-F340-18CE-180A-6C2147AE241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pic>
        <p:nvPicPr>
          <p:cNvPr id="3" name="Picture 2">
            <a:extLst>
              <a:ext uri="{FF2B5EF4-FFF2-40B4-BE49-F238E27FC236}">
                <a16:creationId xmlns:a16="http://schemas.microsoft.com/office/drawing/2014/main" id="{A8080A72-52DA-C161-F1F6-B202AE6ADE19}"/>
              </a:ext>
            </a:extLst>
          </p:cNvPr>
          <p:cNvPicPr>
            <a:picLocks noChangeAspect="1"/>
          </p:cNvPicPr>
          <p:nvPr/>
        </p:nvPicPr>
        <p:blipFill>
          <a:blip r:embed="rId5"/>
          <a:srcRect/>
          <a:stretch/>
        </p:blipFill>
        <p:spPr>
          <a:xfrm>
            <a:off x="6396499" y="1292188"/>
            <a:ext cx="5167914" cy="3028991"/>
          </a:xfrm>
          <a:prstGeom prst="rect">
            <a:avLst/>
          </a:prstGeom>
          <a:effectLst>
            <a:outerShdw blurRad="127000" dist="50800" dir="2400000" algn="ctr" rotWithShape="0">
              <a:srgbClr val="000000"/>
            </a:outerShdw>
          </a:effectLst>
        </p:spPr>
      </p:pic>
      <p:sp>
        <p:nvSpPr>
          <p:cNvPr id="6" name="Text Placeholder 2">
            <a:extLst>
              <a:ext uri="{FF2B5EF4-FFF2-40B4-BE49-F238E27FC236}">
                <a16:creationId xmlns:a16="http://schemas.microsoft.com/office/drawing/2014/main" id="{C151A22D-2267-6544-9DD1-F7CB65B97B70}"/>
              </a:ext>
            </a:extLst>
          </p:cNvPr>
          <p:cNvSpPr txBox="1">
            <a:spLocks/>
          </p:cNvSpPr>
          <p:nvPr/>
        </p:nvSpPr>
        <p:spPr>
          <a:xfrm>
            <a:off x="627587" y="4558839"/>
            <a:ext cx="5180857"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Background image upload</a:t>
            </a:r>
          </a:p>
          <a:p>
            <a:pPr marL="342900" indent="-342900">
              <a:buFont typeface="Arial" panose="020B0604020202020204" pitchFamily="34" charset="0"/>
              <a:buChar char="•"/>
            </a:pPr>
            <a:r>
              <a:rPr lang="en-US" sz="1800" dirty="0">
                <a:solidFill>
                  <a:schemeClr val="tx1"/>
                </a:solidFill>
              </a:rPr>
              <a:t>Title text</a:t>
            </a:r>
          </a:p>
          <a:p>
            <a:pPr marL="342900" indent="-342900">
              <a:buFont typeface="Arial" panose="020B0604020202020204" pitchFamily="34" charset="0"/>
              <a:buChar char="•"/>
            </a:pPr>
            <a:endParaRPr lang="en-US" sz="1800" dirty="0">
              <a:solidFill>
                <a:schemeClr val="tx1"/>
              </a:solidFill>
            </a:endParaRPr>
          </a:p>
        </p:txBody>
      </p:sp>
      <p:sp>
        <p:nvSpPr>
          <p:cNvPr id="8" name="Text Placeholder 2">
            <a:extLst>
              <a:ext uri="{FF2B5EF4-FFF2-40B4-BE49-F238E27FC236}">
                <a16:creationId xmlns:a16="http://schemas.microsoft.com/office/drawing/2014/main" id="{63DE63CA-3EDD-BA91-50A9-9D04CE6B14D4}"/>
              </a:ext>
            </a:extLst>
          </p:cNvPr>
          <p:cNvSpPr txBox="1">
            <a:spLocks/>
          </p:cNvSpPr>
          <p:nvPr/>
        </p:nvSpPr>
        <p:spPr>
          <a:xfrm>
            <a:off x="6396499" y="4558838"/>
            <a:ext cx="5167914"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Border color</a:t>
            </a:r>
          </a:p>
          <a:p>
            <a:pPr marL="342900" indent="-342900">
              <a:buFont typeface="Arial" panose="020B0604020202020204" pitchFamily="34" charset="0"/>
              <a:buChar char="•"/>
            </a:pPr>
            <a:r>
              <a:rPr lang="en-US" sz="1800" dirty="0">
                <a:solidFill>
                  <a:schemeClr val="tx1"/>
                </a:solidFill>
              </a:rPr>
              <a:t>Disclaimer text and EHO/EHL visibility and color</a:t>
            </a:r>
          </a:p>
          <a:p>
            <a:pPr marL="342900" indent="-342900">
              <a:buFont typeface="Arial" panose="020B0604020202020204" pitchFamily="34" charset="0"/>
              <a:buChar char="•"/>
            </a:pPr>
            <a:r>
              <a:rPr lang="en-US" sz="1800" dirty="0">
                <a:solidFill>
                  <a:schemeClr val="tx1"/>
                </a:solidFill>
              </a:rPr>
              <a:t>“NMLS#:” title</a:t>
            </a:r>
          </a:p>
        </p:txBody>
      </p:sp>
    </p:spTree>
    <p:extLst>
      <p:ext uri="{BB962C8B-B14F-4D97-AF65-F5344CB8AC3E}">
        <p14:creationId xmlns:p14="http://schemas.microsoft.com/office/powerpoint/2010/main" val="584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58A3C-52BD-6D68-647F-9D9E10DE519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F6B5381-9A09-6145-9939-91E4FDF3A364}"/>
              </a:ext>
            </a:extLst>
          </p:cNvPr>
          <p:cNvPicPr>
            <a:picLocks noChangeAspect="1"/>
          </p:cNvPicPr>
          <p:nvPr/>
        </p:nvPicPr>
        <p:blipFill>
          <a:blip r:embed="rId3"/>
          <a:srcRect/>
          <a:stretch/>
        </p:blipFill>
        <p:spPr>
          <a:xfrm>
            <a:off x="614641" y="1295097"/>
            <a:ext cx="5193804" cy="3035520"/>
          </a:xfrm>
          <a:prstGeom prst="rect">
            <a:avLst/>
          </a:prstGeom>
          <a:effectLst>
            <a:outerShdw blurRad="127000" dist="50800" dir="2400000" algn="ctr" rotWithShape="0">
              <a:srgbClr val="000000"/>
            </a:outerShdw>
          </a:effectLst>
        </p:spPr>
      </p:pic>
      <p:pic>
        <p:nvPicPr>
          <p:cNvPr id="5" name="Picture 4" descr="A blue letter t on a black background&#10;&#10;Description automatically generated">
            <a:extLst>
              <a:ext uri="{FF2B5EF4-FFF2-40B4-BE49-F238E27FC236}">
                <a16:creationId xmlns:a16="http://schemas.microsoft.com/office/drawing/2014/main" id="{52EC33B9-41BF-B99A-A0B5-4A81B5B3D9C5}"/>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4B24655B-F35B-487A-2426-03CA5BD0073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pic>
        <p:nvPicPr>
          <p:cNvPr id="3" name="Picture 2">
            <a:extLst>
              <a:ext uri="{FF2B5EF4-FFF2-40B4-BE49-F238E27FC236}">
                <a16:creationId xmlns:a16="http://schemas.microsoft.com/office/drawing/2014/main" id="{43FB8A02-1BDD-168E-3074-55F4F8E87F3C}"/>
              </a:ext>
            </a:extLst>
          </p:cNvPr>
          <p:cNvPicPr>
            <a:picLocks noChangeAspect="1"/>
          </p:cNvPicPr>
          <p:nvPr/>
        </p:nvPicPr>
        <p:blipFill>
          <a:blip r:embed="rId5"/>
          <a:srcRect/>
          <a:stretch/>
        </p:blipFill>
        <p:spPr>
          <a:xfrm>
            <a:off x="6391605" y="1292188"/>
            <a:ext cx="5177703" cy="3028991"/>
          </a:xfrm>
          <a:prstGeom prst="rect">
            <a:avLst/>
          </a:prstGeom>
          <a:effectLst>
            <a:outerShdw blurRad="127000" dist="50800" dir="2400000" algn="ctr" rotWithShape="0">
              <a:srgbClr val="000000"/>
            </a:outerShdw>
          </a:effectLst>
        </p:spPr>
      </p:pic>
      <p:sp>
        <p:nvSpPr>
          <p:cNvPr id="6" name="Text Placeholder 2">
            <a:extLst>
              <a:ext uri="{FF2B5EF4-FFF2-40B4-BE49-F238E27FC236}">
                <a16:creationId xmlns:a16="http://schemas.microsoft.com/office/drawing/2014/main" id="{7F786251-1E4A-0645-D5FF-075514BF4100}"/>
              </a:ext>
            </a:extLst>
          </p:cNvPr>
          <p:cNvSpPr txBox="1">
            <a:spLocks/>
          </p:cNvSpPr>
          <p:nvPr/>
        </p:nvSpPr>
        <p:spPr>
          <a:xfrm>
            <a:off x="614641" y="4558839"/>
            <a:ext cx="5193803"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Background image upload</a:t>
            </a:r>
          </a:p>
          <a:p>
            <a:pPr marL="342900" indent="-342900">
              <a:buFont typeface="Arial" panose="020B0604020202020204" pitchFamily="34" charset="0"/>
              <a:buChar char="•"/>
            </a:pPr>
            <a:r>
              <a:rPr lang="en-US" sz="1800" dirty="0">
                <a:solidFill>
                  <a:schemeClr val="tx1"/>
                </a:solidFill>
              </a:rPr>
              <a:t>End user editability (all on/off)</a:t>
            </a:r>
          </a:p>
          <a:p>
            <a:pPr marL="342900" indent="-342900">
              <a:buFont typeface="Arial" panose="020B0604020202020204" pitchFamily="34" charset="0"/>
              <a:buChar char="•"/>
            </a:pPr>
            <a:r>
              <a:rPr lang="en-US" sz="1800" dirty="0">
                <a:solidFill>
                  <a:schemeClr val="tx1"/>
                </a:solidFill>
              </a:rPr>
              <a:t>Logo variations and visibility</a:t>
            </a:r>
          </a:p>
        </p:txBody>
      </p:sp>
      <p:sp>
        <p:nvSpPr>
          <p:cNvPr id="8" name="Text Placeholder 2">
            <a:extLst>
              <a:ext uri="{FF2B5EF4-FFF2-40B4-BE49-F238E27FC236}">
                <a16:creationId xmlns:a16="http://schemas.microsoft.com/office/drawing/2014/main" id="{F7827A2F-9B15-4057-FC3E-73E20E9F0FD9}"/>
              </a:ext>
            </a:extLst>
          </p:cNvPr>
          <p:cNvSpPr txBox="1">
            <a:spLocks/>
          </p:cNvSpPr>
          <p:nvPr/>
        </p:nvSpPr>
        <p:spPr>
          <a:xfrm>
            <a:off x="6391605" y="4558838"/>
            <a:ext cx="5177703" cy="186183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Background image upload</a:t>
            </a:r>
          </a:p>
          <a:p>
            <a:pPr marL="342900" indent="-342900">
              <a:buFont typeface="Arial" panose="020B0604020202020204" pitchFamily="34" charset="0"/>
              <a:buChar char="•"/>
            </a:pPr>
            <a:r>
              <a:rPr lang="en-US" sz="1800" dirty="0">
                <a:solidFill>
                  <a:schemeClr val="tx1"/>
                </a:solidFill>
              </a:rPr>
              <a:t>Disclaimer and EHO/EHL visibility and color</a:t>
            </a:r>
          </a:p>
          <a:p>
            <a:pPr marL="342900" indent="-342900">
              <a:buFont typeface="Arial" panose="020B0604020202020204" pitchFamily="34" charset="0"/>
              <a:buChar char="•"/>
            </a:pPr>
            <a:r>
              <a:rPr lang="en-US" sz="1800" dirty="0">
                <a:solidFill>
                  <a:schemeClr val="tx1"/>
                </a:solidFill>
              </a:rPr>
              <a:t>“NMLS#:” title</a:t>
            </a:r>
          </a:p>
          <a:p>
            <a:pPr marL="342900" indent="-342900">
              <a:buFont typeface="Arial" panose="020B0604020202020204" pitchFamily="34" charset="0"/>
              <a:buChar char="•"/>
            </a:pPr>
            <a:r>
              <a:rPr lang="en-US" sz="1800" dirty="0">
                <a:solidFill>
                  <a:schemeClr val="tx1"/>
                </a:solidFill>
              </a:rPr>
              <a:t>QR code variations, visibility and editability</a:t>
            </a:r>
          </a:p>
        </p:txBody>
      </p:sp>
    </p:spTree>
    <p:extLst>
      <p:ext uri="{BB962C8B-B14F-4D97-AF65-F5344CB8AC3E}">
        <p14:creationId xmlns:p14="http://schemas.microsoft.com/office/powerpoint/2010/main" val="151772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88256-53B1-1A3E-D163-FB18746B73AB}"/>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E40DCDCF-9DDA-9848-69FA-02C7D18556C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E4CB6015-3986-E813-B588-A8AA87D0FE2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Cards</a:t>
            </a:r>
          </a:p>
        </p:txBody>
      </p:sp>
      <p:sp>
        <p:nvSpPr>
          <p:cNvPr id="6" name="Text Placeholder 2">
            <a:extLst>
              <a:ext uri="{FF2B5EF4-FFF2-40B4-BE49-F238E27FC236}">
                <a16:creationId xmlns:a16="http://schemas.microsoft.com/office/drawing/2014/main" id="{6BCA2354-B004-D740-F8A0-CA69A0CC2D98}"/>
              </a:ext>
            </a:extLst>
          </p:cNvPr>
          <p:cNvSpPr txBox="1">
            <a:spLocks/>
          </p:cNvSpPr>
          <p:nvPr/>
        </p:nvSpPr>
        <p:spPr>
          <a:xfrm>
            <a:off x="3208754" y="898216"/>
            <a:ext cx="4494071" cy="1896459"/>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sym typeface="Wingdings" panose="05000000000000000000" pitchFamily="2" charset="2"/>
              </a:rPr>
              <a:t></a:t>
            </a:r>
            <a:r>
              <a:rPr lang="en-US" sz="2000" dirty="0">
                <a:solidFill>
                  <a:schemeClr val="tx1"/>
                </a:solidFill>
              </a:rPr>
              <a:t> Front Customization</a:t>
            </a: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End user editability (all on/off)</a:t>
            </a:r>
          </a:p>
          <a:p>
            <a:pPr marL="342900" indent="-342900">
              <a:buFont typeface="Arial" panose="020B0604020202020204" pitchFamily="34" charset="0"/>
              <a:buChar char="•"/>
            </a:pPr>
            <a:r>
              <a:rPr lang="en-US" sz="1800" dirty="0">
                <a:solidFill>
                  <a:schemeClr val="tx1"/>
                </a:solidFill>
              </a:rPr>
              <a:t>Logo variations and visibility</a:t>
            </a:r>
          </a:p>
          <a:p>
            <a:pPr marL="342900" indent="-342900">
              <a:buFont typeface="Arial" panose="020B0604020202020204" pitchFamily="34" charset="0"/>
              <a:buChar char="•"/>
            </a:pPr>
            <a:r>
              <a:rPr lang="en-US" sz="1800" dirty="0">
                <a:solidFill>
                  <a:schemeClr val="tx1"/>
                </a:solidFill>
              </a:rPr>
              <a:t>“NMLS ID#” title (changes both front and back)</a:t>
            </a:r>
          </a:p>
        </p:txBody>
      </p:sp>
      <p:sp>
        <p:nvSpPr>
          <p:cNvPr id="8" name="Text Placeholder 2">
            <a:extLst>
              <a:ext uri="{FF2B5EF4-FFF2-40B4-BE49-F238E27FC236}">
                <a16:creationId xmlns:a16="http://schemas.microsoft.com/office/drawing/2014/main" id="{4CDE6885-6A1A-AF2A-4114-4A1AC63B397C}"/>
              </a:ext>
            </a:extLst>
          </p:cNvPr>
          <p:cNvSpPr txBox="1">
            <a:spLocks/>
          </p:cNvSpPr>
          <p:nvPr/>
        </p:nvSpPr>
        <p:spPr>
          <a:xfrm>
            <a:off x="5685183" y="4618468"/>
            <a:ext cx="3454129" cy="1861839"/>
          </a:xfrm>
          <a:prstGeom prst="rect">
            <a:avLst/>
          </a:prstGeom>
        </p:spPr>
        <p:txBody>
          <a:bodyPr anchor="b"/>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Back Customization </a:t>
            </a:r>
            <a:r>
              <a:rPr lang="en-US" sz="2000" dirty="0">
                <a:solidFill>
                  <a:schemeClr val="tx1"/>
                </a:solidFill>
                <a:sym typeface="Wingdings" panose="05000000000000000000" pitchFamily="2" charset="2"/>
              </a:rPr>
              <a:t></a:t>
            </a:r>
            <a:endParaRPr lang="en-US" sz="2000" dirty="0">
              <a:solidFill>
                <a:schemeClr val="tx1"/>
              </a:solidFill>
            </a:endParaRPr>
          </a:p>
          <a:p>
            <a:pPr marL="342900" indent="-342900">
              <a:buFont typeface="Arial" panose="020B0604020202020204" pitchFamily="34" charset="0"/>
              <a:buChar char="•"/>
            </a:pPr>
            <a:r>
              <a:rPr lang="en-US" sz="1800" dirty="0">
                <a:solidFill>
                  <a:schemeClr val="tx1"/>
                </a:solidFill>
              </a:rPr>
              <a:t>Background and font color</a:t>
            </a:r>
          </a:p>
          <a:p>
            <a:pPr marL="342900" indent="-342900">
              <a:buFont typeface="Arial" panose="020B0604020202020204" pitchFamily="34" charset="0"/>
              <a:buChar char="•"/>
            </a:pPr>
            <a:r>
              <a:rPr lang="en-US" sz="1800" dirty="0">
                <a:solidFill>
                  <a:schemeClr val="tx1"/>
                </a:solidFill>
              </a:rPr>
              <a:t>Background image upload</a:t>
            </a:r>
          </a:p>
          <a:p>
            <a:pPr marL="342900" indent="-342900">
              <a:buFont typeface="Arial" panose="020B0604020202020204" pitchFamily="34" charset="0"/>
              <a:buChar char="•"/>
            </a:pPr>
            <a:r>
              <a:rPr lang="en-US" sz="1800" dirty="0">
                <a:solidFill>
                  <a:schemeClr val="tx1"/>
                </a:solidFill>
              </a:rPr>
              <a:t>Disclaimer text and EHO/EHL visibility and color</a:t>
            </a:r>
          </a:p>
        </p:txBody>
      </p:sp>
      <p:pic>
        <p:nvPicPr>
          <p:cNvPr id="2" name="Picture 1">
            <a:extLst>
              <a:ext uri="{FF2B5EF4-FFF2-40B4-BE49-F238E27FC236}">
                <a16:creationId xmlns:a16="http://schemas.microsoft.com/office/drawing/2014/main" id="{BC5C6D92-D771-C8FF-2810-131F6C36D52C}"/>
              </a:ext>
            </a:extLst>
          </p:cNvPr>
          <p:cNvPicPr>
            <a:picLocks noChangeAspect="1"/>
          </p:cNvPicPr>
          <p:nvPr/>
        </p:nvPicPr>
        <p:blipFill>
          <a:blip r:embed="rId4"/>
          <a:srcRect/>
          <a:stretch/>
        </p:blipFill>
        <p:spPr>
          <a:xfrm>
            <a:off x="614641" y="898216"/>
            <a:ext cx="2429778" cy="4160865"/>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8E92F0E4-3DEB-A469-3C29-0850A3454028}"/>
              </a:ext>
            </a:extLst>
          </p:cNvPr>
          <p:cNvPicPr>
            <a:picLocks noChangeAspect="1"/>
          </p:cNvPicPr>
          <p:nvPr/>
        </p:nvPicPr>
        <p:blipFill>
          <a:blip r:embed="rId5"/>
          <a:srcRect/>
          <a:stretch/>
        </p:blipFill>
        <p:spPr>
          <a:xfrm>
            <a:off x="9258581" y="2319443"/>
            <a:ext cx="2438047" cy="4160865"/>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78376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0E8C-AD00-90B8-E37E-04FF83444C90}"/>
            </a:ext>
          </a:extLst>
        </p:cNvPr>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92044E4F-1BA7-38C2-CEBA-E14695F321B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1">
            <a:extLst>
              <a:ext uri="{FF2B5EF4-FFF2-40B4-BE49-F238E27FC236}">
                <a16:creationId xmlns:a16="http://schemas.microsoft.com/office/drawing/2014/main" id="{5AFB1A8D-7896-A955-84F7-60FDF4EF88B5}"/>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Business Card “Static” Templates</a:t>
            </a:r>
          </a:p>
        </p:txBody>
      </p:sp>
      <p:pic>
        <p:nvPicPr>
          <p:cNvPr id="1026" name="Picture 2">
            <a:extLst>
              <a:ext uri="{FF2B5EF4-FFF2-40B4-BE49-F238E27FC236}">
                <a16:creationId xmlns:a16="http://schemas.microsoft.com/office/drawing/2014/main" id="{85443BF7-E711-1643-5A89-F64AED2F7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109" y="962648"/>
            <a:ext cx="2965081" cy="5056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397EB3-D5A1-F74A-D698-903450695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0" y="962648"/>
            <a:ext cx="5056911" cy="29653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A25B48FC-F100-0FE2-ADB7-498EA64E56D2}"/>
              </a:ext>
            </a:extLst>
          </p:cNvPr>
          <p:cNvSpPr txBox="1">
            <a:spLocks/>
          </p:cNvSpPr>
          <p:nvPr/>
        </p:nvSpPr>
        <p:spPr>
          <a:xfrm>
            <a:off x="637752" y="4188127"/>
            <a:ext cx="6635026" cy="1898073"/>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solidFill>
              </a:rPr>
              <a:t>Upload completed designs into horizontal or vertical templates to print through Total Expert. Admins can also allow end users to upload their own finished designs to be printed through the platform. It’s recommended that approval flows are on in this case.</a:t>
            </a:r>
          </a:p>
        </p:txBody>
      </p:sp>
    </p:spTree>
    <p:extLst>
      <p:ext uri="{BB962C8B-B14F-4D97-AF65-F5344CB8AC3E}">
        <p14:creationId xmlns:p14="http://schemas.microsoft.com/office/powerpoint/2010/main" val="2559457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E2E2CF2D-8033-4A46-82FD-267995FA4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docProps/app.xml><?xml version="1.0" encoding="utf-8"?>
<Properties xmlns="http://schemas.openxmlformats.org/officeDocument/2006/extended-properties" xmlns:vt="http://schemas.openxmlformats.org/officeDocument/2006/docPropsVTypes">
  <Template/>
  <TotalTime>41994</TotalTime>
  <Words>1159</Words>
  <Application>Microsoft Office PowerPoint</Application>
  <PresentationFormat>Widescreen</PresentationFormat>
  <Paragraphs>156</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Wingdings</vt:lpstr>
      <vt:lpstr>Barlow Medium</vt:lpstr>
      <vt:lpstr>Barlow</vt:lpstr>
      <vt:lpstr>Arial</vt:lpstr>
      <vt:lpstr>Calibri</vt:lpstr>
      <vt:lpstr>Objektiv Mk2 SemiBold</vt:lpstr>
      <vt:lpstr>Objektiv Mk2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51</cp:revision>
  <dcterms:created xsi:type="dcterms:W3CDTF">2021-06-10T15:34:01Z</dcterms:created>
  <dcterms:modified xsi:type="dcterms:W3CDTF">2025-07-03T15:14:06Z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