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076137455" r:id="rId5"/>
    <p:sldId id="2076137458" r:id="rId6"/>
    <p:sldId id="2076137461" r:id="rId7"/>
    <p:sldId id="2076137462" r:id="rId8"/>
    <p:sldId id="2076137466" r:id="rId9"/>
    <p:sldId id="2076137475" r:id="rId10"/>
    <p:sldId id="2076137470" r:id="rId11"/>
    <p:sldId id="2076137472" r:id="rId12"/>
    <p:sldId id="2076137473" r:id="rId13"/>
    <p:sldId id="2076137474" r:id="rId14"/>
    <p:sldId id="2076137467" r:id="rId15"/>
    <p:sldId id="2076137471" r:id="rId16"/>
  </p:sldIdLst>
  <p:sldSz cx="12192000" cy="6858000"/>
  <p:notesSz cx="6858000" cy="9144000"/>
  <p:embeddedFontLst>
    <p:embeddedFont>
      <p:font typeface="Barlow" panose="00000500000000000000" pitchFamily="2" charset="0"/>
      <p:regular r:id="rId18"/>
      <p:bold r:id="rId19"/>
      <p:italic r:id="rId20"/>
      <p:boldItalic r:id="rId21"/>
    </p:embeddedFont>
    <p:embeddedFont>
      <p:font typeface="Barlow Medium" panose="00000600000000000000" pitchFamily="2" charset="0"/>
      <p:regular r:id="rId22"/>
      <p:italic r:id="rId23"/>
    </p:embeddedFont>
    <p:embeddedFont>
      <p:font typeface="Objektiv Mk2" panose="020B0702020204020203" pitchFamily="34" charset="0"/>
      <p:regular r:id="rId24"/>
      <p:bold r:id="rId25"/>
      <p:italic r:id="rId26"/>
      <p:boldItalic r:id="rId27"/>
    </p:embeddedFont>
    <p:embeddedFont>
      <p:font typeface="Objektiv Mk2 SemiBold" panose="020B0602020204020203" pitchFamily="34" charset="0"/>
      <p:regular r:id="rId28"/>
      <p:bold r:id="rId29"/>
    </p:embeddedFont>
    <p:embeddedFont>
      <p:font typeface="Source Sans Pro" panose="020B050303040302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118BE-7C3A-4159-A432-40B18D1656DF}" v="3" dt="2024-08-23T16:30:29.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64" d="100"/>
          <a:sy n="64" d="100"/>
        </p:scale>
        <p:origin x="1100"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B3D118BE-7C3A-4159-A432-40B18D1656DF}"/>
    <pc:docChg chg="undo custSel addSld delSld modSld">
      <pc:chgData name="Aubrey Olsen" userId="408c3e31-be18-4626-a9af-ec1f5bfcad06" providerId="ADAL" clId="{B3D118BE-7C3A-4159-A432-40B18D1656DF}" dt="2024-08-23T16:32:36.842" v="134" actId="20577"/>
      <pc:docMkLst>
        <pc:docMk/>
      </pc:docMkLst>
      <pc:sldChg chg="modSp mod">
        <pc:chgData name="Aubrey Olsen" userId="408c3e31-be18-4626-a9af-ec1f5bfcad06" providerId="ADAL" clId="{B3D118BE-7C3A-4159-A432-40B18D1656DF}" dt="2024-08-23T16:32:23.284" v="115" actId="20577"/>
        <pc:sldMkLst>
          <pc:docMk/>
          <pc:sldMk cId="2502691790" sldId="2076137455"/>
        </pc:sldMkLst>
        <pc:spChg chg="mod">
          <ac:chgData name="Aubrey Olsen" userId="408c3e31-be18-4626-a9af-ec1f5bfcad06" providerId="ADAL" clId="{B3D118BE-7C3A-4159-A432-40B18D1656DF}" dt="2024-08-23T16:32:23.284" v="115" actId="20577"/>
          <ac:spMkLst>
            <pc:docMk/>
            <pc:sldMk cId="2502691790" sldId="2076137455"/>
            <ac:spMk id="3" creationId="{D1D0C212-2C65-3120-0FAF-E4A28B00A75E}"/>
          </ac:spMkLst>
        </pc:spChg>
      </pc:sldChg>
      <pc:sldChg chg="modSp mod">
        <pc:chgData name="Aubrey Olsen" userId="408c3e31-be18-4626-a9af-ec1f5bfcad06" providerId="ADAL" clId="{B3D118BE-7C3A-4159-A432-40B18D1656DF}" dt="2024-08-23T16:32:36.842" v="134" actId="20577"/>
        <pc:sldMkLst>
          <pc:docMk/>
          <pc:sldMk cId="2829215149" sldId="2076137458"/>
        </pc:sldMkLst>
        <pc:spChg chg="mod">
          <ac:chgData name="Aubrey Olsen" userId="408c3e31-be18-4626-a9af-ec1f5bfcad06" providerId="ADAL" clId="{B3D118BE-7C3A-4159-A432-40B18D1656DF}" dt="2024-08-23T16:31:44.309" v="64" actId="20577"/>
          <ac:spMkLst>
            <pc:docMk/>
            <pc:sldMk cId="2829215149" sldId="2076137458"/>
            <ac:spMk id="2" creationId="{15279565-609B-C0D1-37D1-47FAC2828C13}"/>
          </ac:spMkLst>
        </pc:spChg>
        <pc:spChg chg="mod">
          <ac:chgData name="Aubrey Olsen" userId="408c3e31-be18-4626-a9af-ec1f5bfcad06" providerId="ADAL" clId="{B3D118BE-7C3A-4159-A432-40B18D1656DF}" dt="2024-08-23T16:32:36.842" v="134" actId="20577"/>
          <ac:spMkLst>
            <pc:docMk/>
            <pc:sldMk cId="2829215149" sldId="2076137458"/>
            <ac:spMk id="3" creationId="{BA45EAB8-259F-9486-7E88-3E5064554E05}"/>
          </ac:spMkLst>
        </pc:spChg>
      </pc:sldChg>
      <pc:sldChg chg="modSp mod">
        <pc:chgData name="Aubrey Olsen" userId="408c3e31-be18-4626-a9af-ec1f5bfcad06" providerId="ADAL" clId="{B3D118BE-7C3A-4159-A432-40B18D1656DF}" dt="2024-08-23T16:31:48.285" v="65" actId="1076"/>
        <pc:sldMkLst>
          <pc:docMk/>
          <pc:sldMk cId="1144647131" sldId="2076137461"/>
        </pc:sldMkLst>
        <pc:picChg chg="mod">
          <ac:chgData name="Aubrey Olsen" userId="408c3e31-be18-4626-a9af-ec1f5bfcad06" providerId="ADAL" clId="{B3D118BE-7C3A-4159-A432-40B18D1656DF}" dt="2024-08-23T16:31:48.285" v="65" actId="1076"/>
          <ac:picMkLst>
            <pc:docMk/>
            <pc:sldMk cId="1144647131" sldId="2076137461"/>
            <ac:picMk id="8" creationId="{E989F52F-639A-CB19-B7D4-5AD2D912153A}"/>
          </ac:picMkLst>
        </pc:picChg>
      </pc:sldChg>
      <pc:sldChg chg="modSp mod">
        <pc:chgData name="Aubrey Olsen" userId="408c3e31-be18-4626-a9af-ec1f5bfcad06" providerId="ADAL" clId="{B3D118BE-7C3A-4159-A432-40B18D1656DF}" dt="2024-08-23T16:31:55.795" v="86" actId="20577"/>
        <pc:sldMkLst>
          <pc:docMk/>
          <pc:sldMk cId="3069686960" sldId="2076137462"/>
        </pc:sldMkLst>
        <pc:spChg chg="mod">
          <ac:chgData name="Aubrey Olsen" userId="408c3e31-be18-4626-a9af-ec1f5bfcad06" providerId="ADAL" clId="{B3D118BE-7C3A-4159-A432-40B18D1656DF}" dt="2024-08-23T16:31:55.795" v="86" actId="20577"/>
          <ac:spMkLst>
            <pc:docMk/>
            <pc:sldMk cId="3069686960" sldId="2076137462"/>
            <ac:spMk id="6" creationId="{4145B9CC-4060-BFEB-0F2E-3F61264E2375}"/>
          </ac:spMkLst>
        </pc:spChg>
      </pc:sldChg>
      <pc:sldChg chg="del">
        <pc:chgData name="Aubrey Olsen" userId="408c3e31-be18-4626-a9af-ec1f5bfcad06" providerId="ADAL" clId="{B3D118BE-7C3A-4159-A432-40B18D1656DF}" dt="2024-08-23T16:32:16.079" v="106" actId="47"/>
        <pc:sldMkLst>
          <pc:docMk/>
          <pc:sldMk cId="3835688041" sldId="2076137463"/>
        </pc:sldMkLst>
      </pc:sldChg>
      <pc:sldChg chg="del">
        <pc:chgData name="Aubrey Olsen" userId="408c3e31-be18-4626-a9af-ec1f5bfcad06" providerId="ADAL" clId="{B3D118BE-7C3A-4159-A432-40B18D1656DF}" dt="2024-08-23T16:32:16.079" v="106" actId="47"/>
        <pc:sldMkLst>
          <pc:docMk/>
          <pc:sldMk cId="2565843096" sldId="2076137464"/>
        </pc:sldMkLst>
      </pc:sldChg>
      <pc:sldChg chg="del">
        <pc:chgData name="Aubrey Olsen" userId="408c3e31-be18-4626-a9af-ec1f5bfcad06" providerId="ADAL" clId="{B3D118BE-7C3A-4159-A432-40B18D1656DF}" dt="2024-08-23T16:32:16.079" v="106" actId="47"/>
        <pc:sldMkLst>
          <pc:docMk/>
          <pc:sldMk cId="1161951137" sldId="2076137465"/>
        </pc:sldMkLst>
      </pc:sldChg>
      <pc:sldChg chg="modSp mod">
        <pc:chgData name="Aubrey Olsen" userId="408c3e31-be18-4626-a9af-ec1f5bfcad06" providerId="ADAL" clId="{B3D118BE-7C3A-4159-A432-40B18D1656DF}" dt="2024-08-23T16:32:02.898" v="105" actId="20577"/>
        <pc:sldMkLst>
          <pc:docMk/>
          <pc:sldMk cId="3730351683" sldId="2076137466"/>
        </pc:sldMkLst>
        <pc:spChg chg="mod">
          <ac:chgData name="Aubrey Olsen" userId="408c3e31-be18-4626-a9af-ec1f5bfcad06" providerId="ADAL" clId="{B3D118BE-7C3A-4159-A432-40B18D1656DF}" dt="2024-08-23T16:32:02.898" v="105" actId="20577"/>
          <ac:spMkLst>
            <pc:docMk/>
            <pc:sldMk cId="3730351683" sldId="2076137466"/>
            <ac:spMk id="6" creationId="{4145B9CC-4060-BFEB-0F2E-3F61264E2375}"/>
          </ac:spMkLst>
        </pc:spChg>
      </pc:sldChg>
      <pc:sldChg chg="del">
        <pc:chgData name="Aubrey Olsen" userId="408c3e31-be18-4626-a9af-ec1f5bfcad06" providerId="ADAL" clId="{B3D118BE-7C3A-4159-A432-40B18D1656DF}" dt="2024-08-23T16:28:14.669" v="1" actId="47"/>
        <pc:sldMkLst>
          <pc:docMk/>
          <pc:sldMk cId="1361460151" sldId="2076137467"/>
        </pc:sldMkLst>
      </pc:sldChg>
      <pc:sldChg chg="add">
        <pc:chgData name="Aubrey Olsen" userId="408c3e31-be18-4626-a9af-ec1f5bfcad06" providerId="ADAL" clId="{B3D118BE-7C3A-4159-A432-40B18D1656DF}" dt="2024-08-23T16:28:24.566" v="2"/>
        <pc:sldMkLst>
          <pc:docMk/>
          <pc:sldMk cId="1958507138" sldId="2076137467"/>
        </pc:sldMkLst>
      </pc:sldChg>
      <pc:sldChg chg="del">
        <pc:chgData name="Aubrey Olsen" userId="408c3e31-be18-4626-a9af-ec1f5bfcad06" providerId="ADAL" clId="{B3D118BE-7C3A-4159-A432-40B18D1656DF}" dt="2024-08-23T16:28:14.669" v="1" actId="47"/>
        <pc:sldMkLst>
          <pc:docMk/>
          <pc:sldMk cId="3778074303" sldId="2076137468"/>
        </pc:sldMkLst>
      </pc:sldChg>
      <pc:sldChg chg="del">
        <pc:chgData name="Aubrey Olsen" userId="408c3e31-be18-4626-a9af-ec1f5bfcad06" providerId="ADAL" clId="{B3D118BE-7C3A-4159-A432-40B18D1656DF}" dt="2024-08-23T16:28:14.669" v="1" actId="47"/>
        <pc:sldMkLst>
          <pc:docMk/>
          <pc:sldMk cId="2610119604" sldId="2076137469"/>
        </pc:sldMkLst>
      </pc:sldChg>
      <pc:sldChg chg="modSp mod">
        <pc:chgData name="Aubrey Olsen" userId="408c3e31-be18-4626-a9af-ec1f5bfcad06" providerId="ADAL" clId="{B3D118BE-7C3A-4159-A432-40B18D1656DF}" dt="2024-08-23T16:28:47.755" v="21" actId="20577"/>
        <pc:sldMkLst>
          <pc:docMk/>
          <pc:sldMk cId="801561846" sldId="2076137470"/>
        </pc:sldMkLst>
        <pc:spChg chg="mod">
          <ac:chgData name="Aubrey Olsen" userId="408c3e31-be18-4626-a9af-ec1f5bfcad06" providerId="ADAL" clId="{B3D118BE-7C3A-4159-A432-40B18D1656DF}" dt="2024-08-23T16:28:47.755" v="21" actId="20577"/>
          <ac:spMkLst>
            <pc:docMk/>
            <pc:sldMk cId="801561846" sldId="2076137470"/>
            <ac:spMk id="3" creationId="{BA45EAB8-259F-9486-7E88-3E5064554E05}"/>
          </ac:spMkLst>
        </pc:spChg>
      </pc:sldChg>
      <pc:sldChg chg="add setBg">
        <pc:chgData name="Aubrey Olsen" userId="408c3e31-be18-4626-a9af-ec1f5bfcad06" providerId="ADAL" clId="{B3D118BE-7C3A-4159-A432-40B18D1656DF}" dt="2024-08-23T16:27:43.858" v="0"/>
        <pc:sldMkLst>
          <pc:docMk/>
          <pc:sldMk cId="377314062" sldId="2076137471"/>
        </pc:sldMkLst>
      </pc:sldChg>
      <pc:sldChg chg="add setBg">
        <pc:chgData name="Aubrey Olsen" userId="408c3e31-be18-4626-a9af-ec1f5bfcad06" providerId="ADAL" clId="{B3D118BE-7C3A-4159-A432-40B18D1656DF}" dt="2024-08-23T16:28:24.566" v="2"/>
        <pc:sldMkLst>
          <pc:docMk/>
          <pc:sldMk cId="95209974" sldId="2076137472"/>
        </pc:sldMkLst>
      </pc:sldChg>
      <pc:sldChg chg="add setBg">
        <pc:chgData name="Aubrey Olsen" userId="408c3e31-be18-4626-a9af-ec1f5bfcad06" providerId="ADAL" clId="{B3D118BE-7C3A-4159-A432-40B18D1656DF}" dt="2024-08-23T16:28:24.566" v="2"/>
        <pc:sldMkLst>
          <pc:docMk/>
          <pc:sldMk cId="943468995" sldId="2076137473"/>
        </pc:sldMkLst>
      </pc:sldChg>
      <pc:sldChg chg="add">
        <pc:chgData name="Aubrey Olsen" userId="408c3e31-be18-4626-a9af-ec1f5bfcad06" providerId="ADAL" clId="{B3D118BE-7C3A-4159-A432-40B18D1656DF}" dt="2024-08-23T16:28:24.566" v="2"/>
        <pc:sldMkLst>
          <pc:docMk/>
          <pc:sldMk cId="481656160" sldId="2076137474"/>
        </pc:sldMkLst>
      </pc:sldChg>
      <pc:sldChg chg="modSp add mod">
        <pc:chgData name="Aubrey Olsen" userId="408c3e31-be18-4626-a9af-ec1f5bfcad06" providerId="ADAL" clId="{B3D118BE-7C3A-4159-A432-40B18D1656DF}" dt="2024-08-23T16:31:37.267" v="59" actId="20577"/>
        <pc:sldMkLst>
          <pc:docMk/>
          <pc:sldMk cId="3789200477" sldId="2076137475"/>
        </pc:sldMkLst>
        <pc:spChg chg="mod">
          <ac:chgData name="Aubrey Olsen" userId="408c3e31-be18-4626-a9af-ec1f5bfcad06" providerId="ADAL" clId="{B3D118BE-7C3A-4159-A432-40B18D1656DF}" dt="2024-08-23T16:31:13.363" v="47" actId="20577"/>
          <ac:spMkLst>
            <pc:docMk/>
            <pc:sldMk cId="3789200477" sldId="2076137475"/>
            <ac:spMk id="3" creationId="{94292F10-9356-35C4-CE25-C29433EADFBB}"/>
          </ac:spMkLst>
        </pc:spChg>
        <pc:spChg chg="mod">
          <ac:chgData name="Aubrey Olsen" userId="408c3e31-be18-4626-a9af-ec1f5bfcad06" providerId="ADAL" clId="{B3D118BE-7C3A-4159-A432-40B18D1656DF}" dt="2024-08-23T16:31:37.267" v="59" actId="20577"/>
          <ac:spMkLst>
            <pc:docMk/>
            <pc:sldMk cId="3789200477" sldId="2076137475"/>
            <ac:spMk id="10" creationId="{C2F9D714-61CD-0960-78E4-E36C4A8D5909}"/>
          </ac:spMkLst>
        </pc:spChg>
      </pc:sldChg>
    </pc:docChg>
  </pc:docChgLst>
  <pc:docChgLst>
    <pc:chgData name="Chad Spencer" userId="edecea5a-acdc-40d6-9d7e-53fdc5069016" providerId="ADAL" clId="{37CF4597-A7BF-614F-BB3B-09AD80BC21AE}"/>
    <pc:docChg chg="undo custSel addSld delSld modSld sldOrd">
      <pc:chgData name="Chad Spencer" userId="edecea5a-acdc-40d6-9d7e-53fdc5069016" providerId="ADAL" clId="{37CF4597-A7BF-614F-BB3B-09AD80BC21AE}" dt="2024-01-17T03:56:54.004" v="732" actId="20577"/>
      <pc:docMkLst>
        <pc:docMk/>
      </pc:docMkLst>
      <pc:sldChg chg="modSp mod">
        <pc:chgData name="Chad Spencer" userId="edecea5a-acdc-40d6-9d7e-53fdc5069016" providerId="ADAL" clId="{37CF4597-A7BF-614F-BB3B-09AD80BC21AE}" dt="2024-01-17T03:56:54.004" v="732" actId="20577"/>
        <pc:sldMkLst>
          <pc:docMk/>
          <pc:sldMk cId="2502691790" sldId="2076137455"/>
        </pc:sldMkLst>
        <pc:spChg chg="mod">
          <ac:chgData name="Chad Spencer" userId="edecea5a-acdc-40d6-9d7e-53fdc5069016" providerId="ADAL" clId="{37CF4597-A7BF-614F-BB3B-09AD80BC21AE}" dt="2024-01-17T03:56:54.004" v="732" actId="20577"/>
          <ac:spMkLst>
            <pc:docMk/>
            <pc:sldMk cId="2502691790" sldId="2076137455"/>
            <ac:spMk id="3" creationId="{D1D0C212-2C65-3120-0FAF-E4A28B00A75E}"/>
          </ac:spMkLst>
        </pc:spChg>
      </pc:sldChg>
      <pc:sldChg chg="modSp mod">
        <pc:chgData name="Chad Spencer" userId="edecea5a-acdc-40d6-9d7e-53fdc5069016" providerId="ADAL" clId="{37CF4597-A7BF-614F-BB3B-09AD80BC21AE}" dt="2024-01-17T03:27:08.970" v="27"/>
        <pc:sldMkLst>
          <pc:docMk/>
          <pc:sldMk cId="2829215149" sldId="2076137458"/>
        </pc:sldMkLst>
        <pc:spChg chg="mod">
          <ac:chgData name="Chad Spencer" userId="edecea5a-acdc-40d6-9d7e-53fdc5069016" providerId="ADAL" clId="{37CF4597-A7BF-614F-BB3B-09AD80BC21AE}" dt="2024-01-17T03:02:50.857" v="23" actId="20577"/>
          <ac:spMkLst>
            <pc:docMk/>
            <pc:sldMk cId="2829215149" sldId="2076137458"/>
            <ac:spMk id="2" creationId="{15279565-609B-C0D1-37D1-47FAC2828C13}"/>
          </ac:spMkLst>
        </pc:spChg>
        <pc:spChg chg="mod">
          <ac:chgData name="Chad Spencer" userId="edecea5a-acdc-40d6-9d7e-53fdc5069016" providerId="ADAL" clId="{37CF4597-A7BF-614F-BB3B-09AD80BC21AE}" dt="2024-01-17T03:27:08.970" v="27"/>
          <ac:spMkLst>
            <pc:docMk/>
            <pc:sldMk cId="2829215149" sldId="2076137458"/>
            <ac:spMk id="4" creationId="{79C2D384-CBE4-5336-E128-D8E3A28CB40F}"/>
          </ac:spMkLst>
        </pc:spChg>
      </pc:sldChg>
      <pc:sldChg chg="modSp">
        <pc:chgData name="Chad Spencer" userId="edecea5a-acdc-40d6-9d7e-53fdc5069016" providerId="ADAL" clId="{37CF4597-A7BF-614F-BB3B-09AD80BC21AE}" dt="2024-01-17T03:02:40.648" v="1" actId="14826"/>
        <pc:sldMkLst>
          <pc:docMk/>
          <pc:sldMk cId="1144647131" sldId="2076137461"/>
        </pc:sldMkLst>
        <pc:picChg chg="mod">
          <ac:chgData name="Chad Spencer" userId="edecea5a-acdc-40d6-9d7e-53fdc5069016" providerId="ADAL" clId="{37CF4597-A7BF-614F-BB3B-09AD80BC21AE}" dt="2024-01-17T03:02:40.648" v="1" actId="14826"/>
          <ac:picMkLst>
            <pc:docMk/>
            <pc:sldMk cId="1144647131" sldId="2076137461"/>
            <ac:picMk id="8" creationId="{E989F52F-639A-CB19-B7D4-5AD2D912153A}"/>
          </ac:picMkLst>
        </pc:picChg>
      </pc:sldChg>
      <pc:sldChg chg="modSp mod">
        <pc:chgData name="Chad Spencer" userId="edecea5a-acdc-40d6-9d7e-53fdc5069016" providerId="ADAL" clId="{37CF4597-A7BF-614F-BB3B-09AD80BC21AE}" dt="2024-01-17T03:34:45.821" v="134" actId="14826"/>
        <pc:sldMkLst>
          <pc:docMk/>
          <pc:sldMk cId="3069686960" sldId="2076137462"/>
        </pc:sldMkLst>
        <pc:spChg chg="mod">
          <ac:chgData name="Chad Spencer" userId="edecea5a-acdc-40d6-9d7e-53fdc5069016" providerId="ADAL" clId="{37CF4597-A7BF-614F-BB3B-09AD80BC21AE}" dt="2024-01-17T03:28:31.557" v="111" actId="20577"/>
          <ac:spMkLst>
            <pc:docMk/>
            <pc:sldMk cId="3069686960" sldId="2076137462"/>
            <ac:spMk id="7" creationId="{B0639F1D-48DD-9AB5-B02B-52B728BA5428}"/>
          </ac:spMkLst>
        </pc:spChg>
        <pc:picChg chg="mod">
          <ac:chgData name="Chad Spencer" userId="edecea5a-acdc-40d6-9d7e-53fdc5069016" providerId="ADAL" clId="{37CF4597-A7BF-614F-BB3B-09AD80BC21AE}" dt="2024-01-17T03:34:27.303" v="132" actId="14826"/>
          <ac:picMkLst>
            <pc:docMk/>
            <pc:sldMk cId="3069686960" sldId="2076137462"/>
            <ac:picMk id="2" creationId="{364F87F8-C027-3126-C4A6-F2AE67F36D13}"/>
          </ac:picMkLst>
        </pc:picChg>
        <pc:picChg chg="mod">
          <ac:chgData name="Chad Spencer" userId="edecea5a-acdc-40d6-9d7e-53fdc5069016" providerId="ADAL" clId="{37CF4597-A7BF-614F-BB3B-09AD80BC21AE}" dt="2024-01-17T03:34:37.533" v="133" actId="14826"/>
          <ac:picMkLst>
            <pc:docMk/>
            <pc:sldMk cId="3069686960" sldId="2076137462"/>
            <ac:picMk id="4" creationId="{772CFE1E-327E-4DF1-6B6E-01372B22FA4B}"/>
          </ac:picMkLst>
        </pc:picChg>
        <pc:picChg chg="mod">
          <ac:chgData name="Chad Spencer" userId="edecea5a-acdc-40d6-9d7e-53fdc5069016" providerId="ADAL" clId="{37CF4597-A7BF-614F-BB3B-09AD80BC21AE}" dt="2024-01-17T03:34:13.224" v="131" actId="14826"/>
          <ac:picMkLst>
            <pc:docMk/>
            <pc:sldMk cId="3069686960" sldId="2076137462"/>
            <ac:picMk id="5" creationId="{614421A8-CC0B-3167-ADDF-00EC5DAF3A17}"/>
          </ac:picMkLst>
        </pc:picChg>
        <pc:picChg chg="mod">
          <ac:chgData name="Chad Spencer" userId="edecea5a-acdc-40d6-9d7e-53fdc5069016" providerId="ADAL" clId="{37CF4597-A7BF-614F-BB3B-09AD80BC21AE}" dt="2024-01-17T03:34:45.821" v="134" actId="14826"/>
          <ac:picMkLst>
            <pc:docMk/>
            <pc:sldMk cId="3069686960" sldId="2076137462"/>
            <ac:picMk id="9" creationId="{80B68D9A-F1C5-65E8-51A3-E4318148BB93}"/>
          </ac:picMkLst>
        </pc:picChg>
      </pc:sldChg>
      <pc:sldChg chg="mod modShow">
        <pc:chgData name="Chad Spencer" userId="edecea5a-acdc-40d6-9d7e-53fdc5069016" providerId="ADAL" clId="{37CF4597-A7BF-614F-BB3B-09AD80BC21AE}" dt="2024-01-17T03:01:03.102" v="0" actId="729"/>
        <pc:sldMkLst>
          <pc:docMk/>
          <pc:sldMk cId="3835688041" sldId="2076137463"/>
        </pc:sldMkLst>
      </pc:sldChg>
      <pc:sldChg chg="mod modShow">
        <pc:chgData name="Chad Spencer" userId="edecea5a-acdc-40d6-9d7e-53fdc5069016" providerId="ADAL" clId="{37CF4597-A7BF-614F-BB3B-09AD80BC21AE}" dt="2024-01-17T03:01:03.102" v="0" actId="729"/>
        <pc:sldMkLst>
          <pc:docMk/>
          <pc:sldMk cId="2565843096" sldId="2076137464"/>
        </pc:sldMkLst>
      </pc:sldChg>
      <pc:sldChg chg="mod modShow">
        <pc:chgData name="Chad Spencer" userId="edecea5a-acdc-40d6-9d7e-53fdc5069016" providerId="ADAL" clId="{37CF4597-A7BF-614F-BB3B-09AD80BC21AE}" dt="2024-01-17T03:01:03.102" v="0" actId="729"/>
        <pc:sldMkLst>
          <pc:docMk/>
          <pc:sldMk cId="1161951137" sldId="2076137465"/>
        </pc:sldMkLst>
      </pc:sldChg>
      <pc:sldChg chg="new del">
        <pc:chgData name="Chad Spencer" userId="edecea5a-acdc-40d6-9d7e-53fdc5069016" providerId="ADAL" clId="{37CF4597-A7BF-614F-BB3B-09AD80BC21AE}" dt="2024-01-17T03:26:09.217" v="25" actId="680"/>
        <pc:sldMkLst>
          <pc:docMk/>
          <pc:sldMk cId="3039605716" sldId="2076137466"/>
        </pc:sldMkLst>
      </pc:sldChg>
      <pc:sldChg chg="delSp modSp add mod">
        <pc:chgData name="Chad Spencer" userId="edecea5a-acdc-40d6-9d7e-53fdc5069016" providerId="ADAL" clId="{37CF4597-A7BF-614F-BB3B-09AD80BC21AE}" dt="2024-01-17T03:34:57.340" v="135" actId="14826"/>
        <pc:sldMkLst>
          <pc:docMk/>
          <pc:sldMk cId="3730351683" sldId="2076137466"/>
        </pc:sldMkLst>
        <pc:spChg chg="mod">
          <ac:chgData name="Chad Spencer" userId="edecea5a-acdc-40d6-9d7e-53fdc5069016" providerId="ADAL" clId="{37CF4597-A7BF-614F-BB3B-09AD80BC21AE}" dt="2024-01-17T03:31:03.228" v="126" actId="20577"/>
          <ac:spMkLst>
            <pc:docMk/>
            <pc:sldMk cId="3730351683" sldId="2076137466"/>
            <ac:spMk id="7" creationId="{B0639F1D-48DD-9AB5-B02B-52B728BA5428}"/>
          </ac:spMkLst>
        </pc:spChg>
        <pc:picChg chg="del">
          <ac:chgData name="Chad Spencer" userId="edecea5a-acdc-40d6-9d7e-53fdc5069016" providerId="ADAL" clId="{37CF4597-A7BF-614F-BB3B-09AD80BC21AE}" dt="2024-01-17T03:31:25.480" v="130" actId="478"/>
          <ac:picMkLst>
            <pc:docMk/>
            <pc:sldMk cId="3730351683" sldId="2076137466"/>
            <ac:picMk id="2" creationId="{364F87F8-C027-3126-C4A6-F2AE67F36D13}"/>
          </ac:picMkLst>
        </pc:picChg>
        <pc:picChg chg="del">
          <ac:chgData name="Chad Spencer" userId="edecea5a-acdc-40d6-9d7e-53fdc5069016" providerId="ADAL" clId="{37CF4597-A7BF-614F-BB3B-09AD80BC21AE}" dt="2024-01-17T03:31:25.480" v="130" actId="478"/>
          <ac:picMkLst>
            <pc:docMk/>
            <pc:sldMk cId="3730351683" sldId="2076137466"/>
            <ac:picMk id="4" creationId="{772CFE1E-327E-4DF1-6B6E-01372B22FA4B}"/>
          </ac:picMkLst>
        </pc:picChg>
        <pc:picChg chg="mod">
          <ac:chgData name="Chad Spencer" userId="edecea5a-acdc-40d6-9d7e-53fdc5069016" providerId="ADAL" clId="{37CF4597-A7BF-614F-BB3B-09AD80BC21AE}" dt="2024-01-17T03:34:57.340" v="135" actId="14826"/>
          <ac:picMkLst>
            <pc:docMk/>
            <pc:sldMk cId="3730351683" sldId="2076137466"/>
            <ac:picMk id="5" creationId="{614421A8-CC0B-3167-ADDF-00EC5DAF3A17}"/>
          </ac:picMkLst>
        </pc:picChg>
        <pc:picChg chg="del">
          <ac:chgData name="Chad Spencer" userId="edecea5a-acdc-40d6-9d7e-53fdc5069016" providerId="ADAL" clId="{37CF4597-A7BF-614F-BB3B-09AD80BC21AE}" dt="2024-01-17T03:31:25.480" v="130" actId="478"/>
          <ac:picMkLst>
            <pc:docMk/>
            <pc:sldMk cId="3730351683" sldId="2076137466"/>
            <ac:picMk id="9" creationId="{80B68D9A-F1C5-65E8-51A3-E4318148BB93}"/>
          </ac:picMkLst>
        </pc:picChg>
      </pc:sldChg>
      <pc:sldChg chg="modSp add mod">
        <pc:chgData name="Chad Spencer" userId="edecea5a-acdc-40d6-9d7e-53fdc5069016" providerId="ADAL" clId="{37CF4597-A7BF-614F-BB3B-09AD80BC21AE}" dt="2024-01-17T03:46:24.017" v="669" actId="554"/>
        <pc:sldMkLst>
          <pc:docMk/>
          <pc:sldMk cId="1361460151" sldId="2076137467"/>
        </pc:sldMkLst>
        <pc:spChg chg="mod">
          <ac:chgData name="Chad Spencer" userId="edecea5a-acdc-40d6-9d7e-53fdc5069016" providerId="ADAL" clId="{37CF4597-A7BF-614F-BB3B-09AD80BC21AE}" dt="2024-01-17T03:45:29.622" v="663" actId="20577"/>
          <ac:spMkLst>
            <pc:docMk/>
            <pc:sldMk cId="1361460151" sldId="2076137467"/>
            <ac:spMk id="6" creationId="{4145B9CC-4060-BFEB-0F2E-3F61264E2375}"/>
          </ac:spMkLst>
        </pc:spChg>
        <pc:spChg chg="mod">
          <ac:chgData name="Chad Spencer" userId="edecea5a-acdc-40d6-9d7e-53fdc5069016" providerId="ADAL" clId="{37CF4597-A7BF-614F-BB3B-09AD80BC21AE}" dt="2024-01-17T03:41:32.356" v="643" actId="20577"/>
          <ac:spMkLst>
            <pc:docMk/>
            <pc:sldMk cId="1361460151" sldId="2076137467"/>
            <ac:spMk id="7" creationId="{B0639F1D-48DD-9AB5-B02B-52B728BA5428}"/>
          </ac:spMkLst>
        </pc:spChg>
        <pc:picChg chg="mod">
          <ac:chgData name="Chad Spencer" userId="edecea5a-acdc-40d6-9d7e-53fdc5069016" providerId="ADAL" clId="{37CF4597-A7BF-614F-BB3B-09AD80BC21AE}" dt="2024-01-17T03:46:24.017" v="669" actId="554"/>
          <ac:picMkLst>
            <pc:docMk/>
            <pc:sldMk cId="1361460151" sldId="2076137467"/>
            <ac:picMk id="2" creationId="{364F87F8-C027-3126-C4A6-F2AE67F36D13}"/>
          </ac:picMkLst>
        </pc:picChg>
        <pc:picChg chg="mod">
          <ac:chgData name="Chad Spencer" userId="edecea5a-acdc-40d6-9d7e-53fdc5069016" providerId="ADAL" clId="{37CF4597-A7BF-614F-BB3B-09AD80BC21AE}" dt="2024-01-17T03:46:24.017" v="669" actId="554"/>
          <ac:picMkLst>
            <pc:docMk/>
            <pc:sldMk cId="1361460151" sldId="2076137467"/>
            <ac:picMk id="4" creationId="{772CFE1E-327E-4DF1-6B6E-01372B22FA4B}"/>
          </ac:picMkLst>
        </pc:picChg>
        <pc:picChg chg="mod">
          <ac:chgData name="Chad Spencer" userId="edecea5a-acdc-40d6-9d7e-53fdc5069016" providerId="ADAL" clId="{37CF4597-A7BF-614F-BB3B-09AD80BC21AE}" dt="2024-01-17T03:46:24.017" v="669" actId="554"/>
          <ac:picMkLst>
            <pc:docMk/>
            <pc:sldMk cId="1361460151" sldId="2076137467"/>
            <ac:picMk id="5" creationId="{614421A8-CC0B-3167-ADDF-00EC5DAF3A17}"/>
          </ac:picMkLst>
        </pc:picChg>
        <pc:picChg chg="mod">
          <ac:chgData name="Chad Spencer" userId="edecea5a-acdc-40d6-9d7e-53fdc5069016" providerId="ADAL" clId="{37CF4597-A7BF-614F-BB3B-09AD80BC21AE}" dt="2024-01-17T03:46:24.017" v="669" actId="554"/>
          <ac:picMkLst>
            <pc:docMk/>
            <pc:sldMk cId="1361460151" sldId="2076137467"/>
            <ac:picMk id="9" creationId="{80B68D9A-F1C5-65E8-51A3-E4318148BB93}"/>
          </ac:picMkLst>
        </pc:picChg>
      </pc:sldChg>
      <pc:sldChg chg="modSp add mod">
        <pc:chgData name="Chad Spencer" userId="edecea5a-acdc-40d6-9d7e-53fdc5069016" providerId="ADAL" clId="{37CF4597-A7BF-614F-BB3B-09AD80BC21AE}" dt="2024-01-17T03:51:05.039" v="696" actId="20577"/>
        <pc:sldMkLst>
          <pc:docMk/>
          <pc:sldMk cId="3778074303" sldId="2076137468"/>
        </pc:sldMkLst>
        <pc:spChg chg="mod">
          <ac:chgData name="Chad Spencer" userId="edecea5a-acdc-40d6-9d7e-53fdc5069016" providerId="ADAL" clId="{37CF4597-A7BF-614F-BB3B-09AD80BC21AE}" dt="2024-01-17T03:51:05.039" v="696" actId="20577"/>
          <ac:spMkLst>
            <pc:docMk/>
            <pc:sldMk cId="3778074303" sldId="2076137468"/>
            <ac:spMk id="6" creationId="{4145B9CC-4060-BFEB-0F2E-3F61264E2375}"/>
          </ac:spMkLst>
        </pc:spChg>
        <pc:spChg chg="mod">
          <ac:chgData name="Chad Spencer" userId="edecea5a-acdc-40d6-9d7e-53fdc5069016" providerId="ADAL" clId="{37CF4597-A7BF-614F-BB3B-09AD80BC21AE}" dt="2024-01-17T03:40:49.363" v="568" actId="20577"/>
          <ac:spMkLst>
            <pc:docMk/>
            <pc:sldMk cId="3778074303" sldId="2076137468"/>
            <ac:spMk id="7" creationId="{B0639F1D-48DD-9AB5-B02B-52B728BA5428}"/>
          </ac:spMkLst>
        </pc:spChg>
        <pc:picChg chg="mod">
          <ac:chgData name="Chad Spencer" userId="edecea5a-acdc-40d6-9d7e-53fdc5069016" providerId="ADAL" clId="{37CF4597-A7BF-614F-BB3B-09AD80BC21AE}" dt="2024-01-17T03:49:45.716" v="674" actId="554"/>
          <ac:picMkLst>
            <pc:docMk/>
            <pc:sldMk cId="3778074303" sldId="2076137468"/>
            <ac:picMk id="2" creationId="{364F87F8-C027-3126-C4A6-F2AE67F36D13}"/>
          </ac:picMkLst>
        </pc:picChg>
        <pc:picChg chg="mod">
          <ac:chgData name="Chad Spencer" userId="edecea5a-acdc-40d6-9d7e-53fdc5069016" providerId="ADAL" clId="{37CF4597-A7BF-614F-BB3B-09AD80BC21AE}" dt="2024-01-17T03:49:45.716" v="674" actId="554"/>
          <ac:picMkLst>
            <pc:docMk/>
            <pc:sldMk cId="3778074303" sldId="2076137468"/>
            <ac:picMk id="4" creationId="{772CFE1E-327E-4DF1-6B6E-01372B22FA4B}"/>
          </ac:picMkLst>
        </pc:picChg>
        <pc:picChg chg="mod">
          <ac:chgData name="Chad Spencer" userId="edecea5a-acdc-40d6-9d7e-53fdc5069016" providerId="ADAL" clId="{37CF4597-A7BF-614F-BB3B-09AD80BC21AE}" dt="2024-01-17T03:49:45.716" v="674" actId="554"/>
          <ac:picMkLst>
            <pc:docMk/>
            <pc:sldMk cId="3778074303" sldId="2076137468"/>
            <ac:picMk id="5" creationId="{614421A8-CC0B-3167-ADDF-00EC5DAF3A17}"/>
          </ac:picMkLst>
        </pc:picChg>
        <pc:picChg chg="mod">
          <ac:chgData name="Chad Spencer" userId="edecea5a-acdc-40d6-9d7e-53fdc5069016" providerId="ADAL" clId="{37CF4597-A7BF-614F-BB3B-09AD80BC21AE}" dt="2024-01-17T03:49:45.716" v="674" actId="554"/>
          <ac:picMkLst>
            <pc:docMk/>
            <pc:sldMk cId="3778074303" sldId="2076137468"/>
            <ac:picMk id="9" creationId="{80B68D9A-F1C5-65E8-51A3-E4318148BB93}"/>
          </ac:picMkLst>
        </pc:picChg>
      </pc:sldChg>
      <pc:sldChg chg="delSp modSp add mod">
        <pc:chgData name="Chad Spencer" userId="edecea5a-acdc-40d6-9d7e-53fdc5069016" providerId="ADAL" clId="{37CF4597-A7BF-614F-BB3B-09AD80BC21AE}" dt="2024-01-17T03:51:11.393" v="697"/>
        <pc:sldMkLst>
          <pc:docMk/>
          <pc:sldMk cId="2610119604" sldId="2076137469"/>
        </pc:sldMkLst>
        <pc:spChg chg="mod">
          <ac:chgData name="Chad Spencer" userId="edecea5a-acdc-40d6-9d7e-53fdc5069016" providerId="ADAL" clId="{37CF4597-A7BF-614F-BB3B-09AD80BC21AE}" dt="2024-01-17T03:51:11.393" v="697"/>
          <ac:spMkLst>
            <pc:docMk/>
            <pc:sldMk cId="2610119604" sldId="2076137469"/>
            <ac:spMk id="6" creationId="{4145B9CC-4060-BFEB-0F2E-3F61264E2375}"/>
          </ac:spMkLst>
        </pc:spChg>
        <pc:spChg chg="mod">
          <ac:chgData name="Chad Spencer" userId="edecea5a-acdc-40d6-9d7e-53fdc5069016" providerId="ADAL" clId="{37CF4597-A7BF-614F-BB3B-09AD80BC21AE}" dt="2024-01-17T03:40:00.896" v="494" actId="20577"/>
          <ac:spMkLst>
            <pc:docMk/>
            <pc:sldMk cId="2610119604" sldId="2076137469"/>
            <ac:spMk id="7" creationId="{B0639F1D-48DD-9AB5-B02B-52B728BA5428}"/>
          </ac:spMkLst>
        </pc:spChg>
        <pc:picChg chg="del">
          <ac:chgData name="Chad Spencer" userId="edecea5a-acdc-40d6-9d7e-53fdc5069016" providerId="ADAL" clId="{37CF4597-A7BF-614F-BB3B-09AD80BC21AE}" dt="2024-01-17T03:50:43.145" v="675" actId="478"/>
          <ac:picMkLst>
            <pc:docMk/>
            <pc:sldMk cId="2610119604" sldId="2076137469"/>
            <ac:picMk id="2" creationId="{364F87F8-C027-3126-C4A6-F2AE67F36D13}"/>
          </ac:picMkLst>
        </pc:picChg>
        <pc:picChg chg="del">
          <ac:chgData name="Chad Spencer" userId="edecea5a-acdc-40d6-9d7e-53fdc5069016" providerId="ADAL" clId="{37CF4597-A7BF-614F-BB3B-09AD80BC21AE}" dt="2024-01-17T03:50:43.145" v="675" actId="478"/>
          <ac:picMkLst>
            <pc:docMk/>
            <pc:sldMk cId="2610119604" sldId="2076137469"/>
            <ac:picMk id="4" creationId="{772CFE1E-327E-4DF1-6B6E-01372B22FA4B}"/>
          </ac:picMkLst>
        </pc:picChg>
        <pc:picChg chg="mod">
          <ac:chgData name="Chad Spencer" userId="edecea5a-acdc-40d6-9d7e-53fdc5069016" providerId="ADAL" clId="{37CF4597-A7BF-614F-BB3B-09AD80BC21AE}" dt="2024-01-17T03:50:54.200" v="676" actId="14826"/>
          <ac:picMkLst>
            <pc:docMk/>
            <pc:sldMk cId="2610119604" sldId="2076137469"/>
            <ac:picMk id="5" creationId="{614421A8-CC0B-3167-ADDF-00EC5DAF3A17}"/>
          </ac:picMkLst>
        </pc:picChg>
        <pc:picChg chg="del">
          <ac:chgData name="Chad Spencer" userId="edecea5a-acdc-40d6-9d7e-53fdc5069016" providerId="ADAL" clId="{37CF4597-A7BF-614F-BB3B-09AD80BC21AE}" dt="2024-01-17T03:50:43.145" v="675" actId="478"/>
          <ac:picMkLst>
            <pc:docMk/>
            <pc:sldMk cId="2610119604" sldId="2076137469"/>
            <ac:picMk id="9" creationId="{80B68D9A-F1C5-65E8-51A3-E4318148BB93}"/>
          </ac:picMkLst>
        </pc:picChg>
      </pc:sldChg>
      <pc:sldChg chg="modSp add mod ord">
        <pc:chgData name="Chad Spencer" userId="edecea5a-acdc-40d6-9d7e-53fdc5069016" providerId="ADAL" clId="{37CF4597-A7BF-614F-BB3B-09AD80BC21AE}" dt="2024-01-17T03:38:14.155" v="476" actId="20577"/>
        <pc:sldMkLst>
          <pc:docMk/>
          <pc:sldMk cId="801561846" sldId="2076137470"/>
        </pc:sldMkLst>
        <pc:spChg chg="mod">
          <ac:chgData name="Chad Spencer" userId="edecea5a-acdc-40d6-9d7e-53fdc5069016" providerId="ADAL" clId="{37CF4597-A7BF-614F-BB3B-09AD80BC21AE}" dt="2024-01-17T03:36:13.532" v="150" actId="20577"/>
          <ac:spMkLst>
            <pc:docMk/>
            <pc:sldMk cId="801561846" sldId="2076137470"/>
            <ac:spMk id="2" creationId="{15279565-609B-C0D1-37D1-47FAC2828C13}"/>
          </ac:spMkLst>
        </pc:spChg>
        <pc:spChg chg="mod">
          <ac:chgData name="Chad Spencer" userId="edecea5a-acdc-40d6-9d7e-53fdc5069016" providerId="ADAL" clId="{37CF4597-A7BF-614F-BB3B-09AD80BC21AE}" dt="2024-01-17T03:38:14.155" v="476" actId="20577"/>
          <ac:spMkLst>
            <pc:docMk/>
            <pc:sldMk cId="801561846" sldId="2076137470"/>
            <ac:spMk id="4" creationId="{79C2D384-CBE4-5336-E128-D8E3A28CB4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Social Media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199014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Social Media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404791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50324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3637166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Credit Improved</a:t>
            </a:r>
          </a:p>
          <a:p>
            <a:r>
              <a:rPr lang="en-US" sz="3200" b="0" i="1" dirty="0"/>
              <a:t>Credit Health</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666922" y="1151722"/>
            <a:ext cx="2396082" cy="418592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Credit Health</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646632" y="5446642"/>
            <a:ext cx="10705851" cy="122311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Introducing the Big Three credit agencies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Strategies for better credit scores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Inside: smart fixes for credit problems</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0836D985-65D7-B818-1B91-44FBD1852FDF}"/>
              </a:ext>
            </a:extLst>
          </p:cNvPr>
          <p:cNvPicPr>
            <a:picLocks noChangeAspect="1"/>
          </p:cNvPicPr>
          <p:nvPr/>
        </p:nvPicPr>
        <p:blipFill rotWithShape="1">
          <a:blip r:embed="rId5"/>
          <a:srcRect t="166" b="166"/>
          <a:stretch/>
        </p:blipFill>
        <p:spPr>
          <a:xfrm>
            <a:off x="3517550" y="1151722"/>
            <a:ext cx="2342860" cy="452352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01274209-C14D-919C-DA10-78095EE6AC1F}"/>
              </a:ext>
            </a:extLst>
          </p:cNvPr>
          <p:cNvPicPr>
            <a:picLocks noChangeAspect="1"/>
          </p:cNvPicPr>
          <p:nvPr/>
        </p:nvPicPr>
        <p:blipFill>
          <a:blip r:embed="rId6"/>
          <a:srcRect/>
          <a:stretch/>
        </p:blipFill>
        <p:spPr>
          <a:xfrm>
            <a:off x="6331592" y="1167239"/>
            <a:ext cx="2451724" cy="452352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8165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769899" y="1151722"/>
            <a:ext cx="2190127" cy="418592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Credit Health</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646632" y="5446642"/>
            <a:ext cx="10705851" cy="122311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There's no such thing as one FICO credit score. Here's why.</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Feeling good about your credit score? I've got your number.</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Tips for Credit Health</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0836D985-65D7-B818-1B91-44FBD1852FDF}"/>
              </a:ext>
            </a:extLst>
          </p:cNvPr>
          <p:cNvPicPr>
            <a:picLocks noChangeAspect="1"/>
          </p:cNvPicPr>
          <p:nvPr/>
        </p:nvPicPr>
        <p:blipFill rotWithShape="1">
          <a:blip r:embed="rId5"/>
          <a:srcRect l="884" r="884"/>
          <a:stretch/>
        </p:blipFill>
        <p:spPr>
          <a:xfrm>
            <a:off x="3517550" y="1151722"/>
            <a:ext cx="2342860" cy="452352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01274209-C14D-919C-DA10-78095EE6AC1F}"/>
              </a:ext>
            </a:extLst>
          </p:cNvPr>
          <p:cNvPicPr>
            <a:picLocks noChangeAspect="1"/>
          </p:cNvPicPr>
          <p:nvPr/>
        </p:nvPicPr>
        <p:blipFill>
          <a:blip r:embed="rId6"/>
          <a:srcRect/>
          <a:stretch/>
        </p:blipFill>
        <p:spPr>
          <a:xfrm>
            <a:off x="6417934" y="1151722"/>
            <a:ext cx="2451724" cy="440007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95850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Credit Health</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94292F10-9356-35C4-CE25-C29433EADFBB}"/>
              </a:ext>
            </a:extLst>
          </p:cNvPr>
          <p:cNvSpPr txBox="1"/>
          <p:nvPr/>
        </p:nvSpPr>
        <p:spPr>
          <a:xfrm>
            <a:off x="762827" y="1422915"/>
            <a:ext cx="6035537" cy="2862322"/>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Credit Health User Notification - Connect with Contact</a:t>
            </a:r>
          </a:p>
          <a:p>
            <a:pPr algn="l"/>
            <a:r>
              <a:rPr lang="en-US" b="0" i="0" dirty="0">
                <a:solidFill>
                  <a:srgbClr val="000000"/>
                </a:solidFill>
                <a:effectLst/>
                <a:latin typeface="Source Sans Pro" panose="020B0503030403020204" pitchFamily="34" charset="0"/>
                <a:ea typeface="Source Sans Pro" panose="020B0503030403020204" pitchFamily="34" charset="0"/>
              </a:rPr>
              <a:t>The contact below has triggered the Credit Health journey and will begin receiving automated emails within the next 10 days. This campaign includes general credit information, tips/tricks, and ways to reach out to you for more help. You can visit their contact details page for additional information and to reach out directly prior to the campaign start. </a:t>
            </a:r>
          </a:p>
          <a:p>
            <a:pPr algn="l"/>
            <a:endParaRPr lang="en-US" b="0" i="0" dirty="0">
              <a:solidFill>
                <a:srgbClr val="000000"/>
              </a:solidFill>
              <a:effectLst/>
              <a:latin typeface="Source Sans Pro" panose="020B0503030403020204" pitchFamily="34" charset="0"/>
              <a:ea typeface="Source Sans Pro" panose="020B0503030403020204" pitchFamily="34" charset="0"/>
            </a:endParaRPr>
          </a:p>
          <a:p>
            <a:pPr algn="l"/>
            <a:r>
              <a:rPr lang="en-US" b="0" i="0" dirty="0">
                <a:solidFill>
                  <a:srgbClr val="000000"/>
                </a:solidFill>
                <a:effectLst/>
                <a:latin typeface="Source Sans Pro" panose="020B0503030403020204" pitchFamily="34" charset="0"/>
                <a:ea typeface="Source Sans Pro" panose="020B0503030403020204" pitchFamily="34" charset="0"/>
              </a:rPr>
              <a:t>Contact name: {{</a:t>
            </a:r>
            <a:r>
              <a:rPr lang="en-US" b="0" i="0" dirty="0" err="1">
                <a:solidFill>
                  <a:srgbClr val="000000"/>
                </a:solidFill>
                <a:effectLst/>
                <a:latin typeface="Source Sans Pro" panose="020B0503030403020204" pitchFamily="34" charset="0"/>
                <a:ea typeface="Source Sans Pro" panose="020B0503030403020204" pitchFamily="34" charset="0"/>
              </a:rPr>
              <a:t>contact.f_name</a:t>
            </a:r>
            <a:r>
              <a:rPr lang="en-US" b="0" i="0" dirty="0">
                <a:solidFill>
                  <a:srgbClr val="000000"/>
                </a:solidFill>
                <a:effectLst/>
                <a:latin typeface="Source Sans Pro" panose="020B0503030403020204" pitchFamily="34" charset="0"/>
                <a:ea typeface="Source Sans Pro" panose="020B0503030403020204" pitchFamily="34" charset="0"/>
              </a:rPr>
              <a:t>}} {{</a:t>
            </a:r>
            <a:r>
              <a:rPr lang="en-US" b="0" i="0" dirty="0" err="1">
                <a:solidFill>
                  <a:srgbClr val="000000"/>
                </a:solidFill>
                <a:effectLst/>
                <a:latin typeface="Source Sans Pro" panose="020B0503030403020204" pitchFamily="34" charset="0"/>
                <a:ea typeface="Source Sans Pro" panose="020B0503030403020204" pitchFamily="34" charset="0"/>
              </a:rPr>
              <a:t>contact.l_name</a:t>
            </a:r>
            <a:r>
              <a:rPr lang="en-US" b="0" i="0" dirty="0">
                <a:solidFill>
                  <a:srgbClr val="000000"/>
                </a:solidFill>
                <a:effectLst/>
                <a:latin typeface="Source Sans Pro" panose="020B0503030403020204" pitchFamily="34" charset="0"/>
                <a:ea typeface="Source Sans Pro" panose="020B0503030403020204" pitchFamily="34" charset="0"/>
              </a:rPr>
              <a:t>}}</a:t>
            </a:r>
          </a:p>
          <a:p>
            <a:pPr algn="l"/>
            <a:r>
              <a:rPr lang="en-US" b="0" i="0" dirty="0">
                <a:solidFill>
                  <a:srgbClr val="000000"/>
                </a:solidFill>
                <a:effectLst/>
                <a:latin typeface="Source Sans Pro" panose="020B0503030403020204" pitchFamily="34" charset="0"/>
                <a:ea typeface="Source Sans Pro" panose="020B0503030403020204" pitchFamily="34" charset="0"/>
              </a:rPr>
              <a:t>Contact phone: {{</a:t>
            </a:r>
            <a:r>
              <a:rPr lang="en-US" b="0" i="0" dirty="0" err="1">
                <a:solidFill>
                  <a:srgbClr val="000000"/>
                </a:solidFill>
                <a:effectLst/>
                <a:latin typeface="Source Sans Pro" panose="020B0503030403020204" pitchFamily="34" charset="0"/>
                <a:ea typeface="Source Sans Pro" panose="020B0503030403020204" pitchFamily="34" charset="0"/>
              </a:rPr>
              <a:t>contact.phone</a:t>
            </a:r>
            <a:r>
              <a:rPr lang="en-US" b="0" i="0" dirty="0">
                <a:solidFill>
                  <a:srgbClr val="000000"/>
                </a:solidFill>
                <a:effectLst/>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37731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CI: Credit Improved</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This campaign targets prospects who have seen an improvement in their credit score that makes financing opportunities available to them. This campaign keeps the loan officer and company in front of the prospect with relevant information. Triggered by the CI: Credit Improvement Alert, this campaign spans 35 days, contains 5 emails. </a:t>
            </a:r>
            <a:endParaRPr lang="en-US" sz="24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6" y="960588"/>
            <a:ext cx="10558762" cy="3676217"/>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445426" y="1446561"/>
            <a:ext cx="2609018" cy="2862731"/>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3390540" y="1416959"/>
            <a:ext cx="2609018" cy="2921931"/>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335654" y="1364442"/>
            <a:ext cx="2609018" cy="3026967"/>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6"/>
          <a:srcRect/>
          <a:stretch/>
        </p:blipFill>
        <p:spPr>
          <a:xfrm>
            <a:off x="9280768" y="1381016"/>
            <a:ext cx="2609018" cy="2993816"/>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Credit Improved</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Your score improved</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Path to homeownership</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Home ownership a reality</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Unlock the door</a:t>
            </a: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7"/>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445426" y="1279056"/>
            <a:ext cx="2609018" cy="3197741"/>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Credit Improved</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Dream come true</a:t>
            </a:r>
            <a:endParaRPr lang="en-US" sz="2000" b="0" i="0" kern="100" dirty="0">
              <a:solidFill>
                <a:srgbClr val="002060"/>
              </a:solidFill>
              <a:effectLst/>
              <a:latin typeface="+mn-lt"/>
              <a:ea typeface="+mn-ea"/>
              <a:cs typeface="Times New Roman" panose="02020603050405020304" pitchFamily="18" charset="0"/>
            </a:endParaRP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73035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CI: Credit Improved</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94292F10-9356-35C4-CE25-C29433EADFBB}"/>
              </a:ext>
            </a:extLst>
          </p:cNvPr>
          <p:cNvSpPr txBox="1"/>
          <p:nvPr/>
        </p:nvSpPr>
        <p:spPr>
          <a:xfrm>
            <a:off x="762827" y="1422915"/>
            <a:ext cx="6035537" cy="230832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CI: Credit Improvement Alert Insight Received (New)</a:t>
            </a:r>
          </a:p>
          <a:p>
            <a:pPr algn="l"/>
            <a:r>
              <a:rPr lang="en-US" b="0" i="0" dirty="0">
                <a:solidFill>
                  <a:srgbClr val="000000"/>
                </a:solidFill>
                <a:effectLst/>
                <a:latin typeface="Times New Roman" panose="02020603050405020304" pitchFamily="18" charset="0"/>
              </a:rPr>
              <a:t>The following contact has triggered a credit score improvement alert indicating they may now be eligible for financing. Emails will be sent on your behalf but can be more impactful if you reach out to them directly.</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Contact phone: {{</a:t>
            </a:r>
            <a:r>
              <a:rPr lang="en-US" b="0" i="0" dirty="0" err="1">
                <a:solidFill>
                  <a:srgbClr val="000000"/>
                </a:solidFill>
                <a:effectLst/>
                <a:latin typeface="Times New Roman" panose="02020603050405020304" pitchFamily="18" charset="0"/>
              </a:rPr>
              <a:t>contact.phone</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3789200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Credit Health</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The Expert Content team has put together a series of emails directed to consumers regarding credit health. This series of 9 emails can be used in conjunction with the CI Credit Improvement journey, can be used in a separate journey created by admins, or as stand-alone emails.</a:t>
            </a:r>
            <a:endParaRPr lang="en-US" sz="24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80156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299C4D-64E3-3DB0-DD41-5570B7F743E7}"/>
              </a:ext>
            </a:extLst>
          </p:cNvPr>
          <p:cNvGrpSpPr/>
          <p:nvPr/>
        </p:nvGrpSpPr>
        <p:grpSpPr>
          <a:xfrm>
            <a:off x="607132" y="599200"/>
            <a:ext cx="8184482" cy="4628782"/>
            <a:chOff x="643465" y="688652"/>
            <a:chExt cx="8403147" cy="4569147"/>
          </a:xfrm>
        </p:grpSpPr>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5" y="688652"/>
              <a:ext cx="8403147" cy="4569147"/>
            </a:xfrm>
            <a:prstGeom prst="rect">
              <a:avLst/>
            </a:prstGeom>
            <a:effectLst>
              <a:outerShdw blurRad="127000" dist="50800" dir="2400000" algn="ctr" rotWithShape="0">
                <a:srgbClr val="000000"/>
              </a:outerShdw>
            </a:effectLst>
          </p:spPr>
        </p:pic>
        <p:sp>
          <p:nvSpPr>
            <p:cNvPr id="6" name="Rectangle 5">
              <a:extLst>
                <a:ext uri="{FF2B5EF4-FFF2-40B4-BE49-F238E27FC236}">
                  <a16:creationId xmlns:a16="http://schemas.microsoft.com/office/drawing/2014/main" id="{9E5B5B16-7C66-63A5-F93E-114D671DFFB1}"/>
                </a:ext>
              </a:extLst>
            </p:cNvPr>
            <p:cNvSpPr/>
            <p:nvPr/>
          </p:nvSpPr>
          <p:spPr>
            <a:xfrm>
              <a:off x="1095047" y="1232452"/>
              <a:ext cx="4094922" cy="2613991"/>
            </a:xfrm>
            <a:prstGeom prst="rect">
              <a:avLst/>
            </a:prstGeom>
            <a:noFill/>
            <a:ln w="38100">
              <a:solidFill>
                <a:srgbClr val="753B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860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Review and adjust content of notifications, tasks, and SMS to meet organization-specific messaging</a:t>
            </a: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5" name="Picture 4">
            <a:extLst>
              <a:ext uri="{FF2B5EF4-FFF2-40B4-BE49-F238E27FC236}">
                <a16:creationId xmlns:a16="http://schemas.microsoft.com/office/drawing/2014/main" id="{DDF0A3AF-4824-53EB-8F6E-95770711CA44}"/>
              </a:ext>
            </a:extLst>
          </p:cNvPr>
          <p:cNvPicPr>
            <a:picLocks noChangeAspect="1"/>
          </p:cNvPicPr>
          <p:nvPr/>
        </p:nvPicPr>
        <p:blipFill>
          <a:blip r:embed="rId5"/>
          <a:stretch>
            <a:fillRect/>
          </a:stretch>
        </p:blipFill>
        <p:spPr>
          <a:xfrm>
            <a:off x="5549132" y="841678"/>
            <a:ext cx="6035736" cy="3914037"/>
          </a:xfrm>
          <a:prstGeom prst="rect">
            <a:avLst/>
          </a:prstGeom>
          <a:ln w="38100">
            <a:solidFill>
              <a:srgbClr val="753BBD"/>
            </a:solidFill>
          </a:ln>
          <a:effectLst>
            <a:outerShdw blurRad="127000" dist="50800" dir="2400000" algn="ctr" rotWithShape="0">
              <a:srgbClr val="000000"/>
            </a:outerShdw>
          </a:effectLst>
        </p:spPr>
      </p:pic>
      <p:cxnSp>
        <p:nvCxnSpPr>
          <p:cNvPr id="10" name="Straight Arrow Connector 9">
            <a:extLst>
              <a:ext uri="{FF2B5EF4-FFF2-40B4-BE49-F238E27FC236}">
                <a16:creationId xmlns:a16="http://schemas.microsoft.com/office/drawing/2014/main" id="{B989D66A-41B3-6607-B45B-EFCC04ECDC73}"/>
              </a:ext>
            </a:extLst>
          </p:cNvPr>
          <p:cNvCxnSpPr>
            <a:cxnSpLocks/>
          </p:cNvCxnSpPr>
          <p:nvPr/>
        </p:nvCxnSpPr>
        <p:spPr>
          <a:xfrm flipV="1">
            <a:off x="5035328" y="3269974"/>
            <a:ext cx="439831" cy="536612"/>
          </a:xfrm>
          <a:prstGeom prst="straightConnector1">
            <a:avLst/>
          </a:prstGeom>
          <a:ln w="38100">
            <a:solidFill>
              <a:srgbClr val="753BB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0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646632" y="1151722"/>
            <a:ext cx="2436662" cy="418592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Credit Health</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646632" y="5446642"/>
            <a:ext cx="10705851" cy="122311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Got questions about credit scores? Here are answers.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Meet the five FICO credit score factors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How to give your credit score a checkup</a:t>
            </a: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0836D985-65D7-B818-1B91-44FBD1852FDF}"/>
              </a:ext>
            </a:extLst>
          </p:cNvPr>
          <p:cNvPicPr>
            <a:picLocks noChangeAspect="1"/>
          </p:cNvPicPr>
          <p:nvPr/>
        </p:nvPicPr>
        <p:blipFill rotWithShape="1">
          <a:blip r:embed="rId5"/>
          <a:srcRect b="15901"/>
          <a:stretch/>
        </p:blipFill>
        <p:spPr>
          <a:xfrm>
            <a:off x="3517550" y="1151722"/>
            <a:ext cx="2342860" cy="452352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01274209-C14D-919C-DA10-78095EE6AC1F}"/>
              </a:ext>
            </a:extLst>
          </p:cNvPr>
          <p:cNvPicPr>
            <a:picLocks noChangeAspect="1"/>
          </p:cNvPicPr>
          <p:nvPr/>
        </p:nvPicPr>
        <p:blipFill>
          <a:blip r:embed="rId6"/>
          <a:stretch>
            <a:fillRect/>
          </a:stretch>
        </p:blipFill>
        <p:spPr>
          <a:xfrm>
            <a:off x="6331592" y="1151722"/>
            <a:ext cx="2693493" cy="452352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94346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207963-4797-4a7a-8025-35798118c8bb">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8C9FD656B9144A0607BAC64017614" ma:contentTypeVersion="10" ma:contentTypeDescription="Create a new document." ma:contentTypeScope="" ma:versionID="f15df97ec16eefa22cd41aae69dc30b0">
  <xsd:schema xmlns:xsd="http://www.w3.org/2001/XMLSchema" xmlns:xs="http://www.w3.org/2001/XMLSchema" xmlns:p="http://schemas.microsoft.com/office/2006/metadata/properties" xmlns:ns2="6ff04132-d76e-4838-a243-81579268c2b1" xmlns:ns3="46207963-4797-4a7a-8025-35798118c8bb" targetNamespace="http://schemas.microsoft.com/office/2006/metadata/properties" ma:root="true" ma:fieldsID="d11e4cc1051f1f935c01a15b718f85e8" ns2:_="" ns3:_="">
    <xsd:import namespace="6ff04132-d76e-4838-a243-81579268c2b1"/>
    <xsd:import namespace="46207963-4797-4a7a-8025-35798118c8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04132-d76e-4838-a243-81579268c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07963-4797-4a7a-8025-35798118c8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schemas.microsoft.com/office/2006/documentManagement/types"/>
    <ds:schemaRef ds:uri="http://purl.org/dc/elements/1.1/"/>
    <ds:schemaRef ds:uri="http://www.w3.org/XML/1998/namespace"/>
    <ds:schemaRef ds:uri="http://purl.org/dc/terms/"/>
    <ds:schemaRef ds:uri="http://purl.org/dc/dcmitype/"/>
    <ds:schemaRef ds:uri="46207963-4797-4a7a-8025-35798118c8bb"/>
    <ds:schemaRef ds:uri="6ff04132-d76e-4838-a243-81579268c2b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0780CD24-BCB8-407F-A4BA-27436175868D}">
  <ds:schemaRefs>
    <ds:schemaRef ds:uri="46207963-4797-4a7a-8025-35798118c8bb"/>
    <ds:schemaRef ds:uri="6ff04132-d76e-4838-a243-81579268c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39429</TotalTime>
  <Words>608</Words>
  <Application>Microsoft Office PowerPoint</Application>
  <PresentationFormat>Widescreen</PresentationFormat>
  <Paragraphs>76</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Objektiv Mk2</vt:lpstr>
      <vt:lpstr>Calibri</vt:lpstr>
      <vt:lpstr>Arial</vt:lpstr>
      <vt:lpstr>Source Sans Pro</vt:lpstr>
      <vt:lpstr>Barlow Medium</vt:lpstr>
      <vt:lpstr>Barlow</vt:lpstr>
      <vt:lpstr>Objektiv Mk2 SemiBold</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51</cp:revision>
  <dcterms:created xsi:type="dcterms:W3CDTF">2021-06-10T15:34:01Z</dcterms:created>
  <dcterms:modified xsi:type="dcterms:W3CDTF">2024-08-23T16:32:42Z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0x0101005AD8C9FD656B9144A0607BAC64017614</vt:lpwstr>
  </property>
  <property fmtid="{D5CDD505-2E9C-101B-9397-08002B2CF9AE}" pid="3" name="_dlc_DocIdItemGuid">
    <vt:lpwstr>df1906c8-c0c3-42de-b8f4-37c7d36cd389</vt:lpwstr>
  </property>
</Properties>
</file>