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076137455" r:id="rId5"/>
    <p:sldId id="2076137458" r:id="rId6"/>
    <p:sldId id="2076137467" r:id="rId7"/>
    <p:sldId id="2076137469" r:id="rId8"/>
    <p:sldId id="2076137468" r:id="rId9"/>
    <p:sldId id="2076137473" r:id="rId10"/>
    <p:sldId id="2076137474" r:id="rId11"/>
    <p:sldId id="2076137475" r:id="rId12"/>
    <p:sldId id="2076137471" r:id="rId13"/>
    <p:sldId id="2076137472" r:id="rId14"/>
    <p:sldId id="2076137466" r:id="rId15"/>
    <p:sldId id="2076137470" r:id="rId16"/>
  </p:sldIdLst>
  <p:sldSz cx="12192000" cy="6858000"/>
  <p:notesSz cx="6858000" cy="9144000"/>
  <p:embeddedFontLst>
    <p:embeddedFont>
      <p:font typeface="Barlow" panose="00000500000000000000" pitchFamily="2" charset="0"/>
      <p:regular r:id="rId18"/>
      <p:bold r:id="rId19"/>
      <p:italic r:id="rId20"/>
      <p:boldItalic r:id="rId21"/>
    </p:embeddedFont>
    <p:embeddedFont>
      <p:font typeface="Barlow Medium" panose="00000600000000000000" pitchFamily="2" charset="0"/>
      <p:regular r:id="rId22"/>
      <p:italic r:id="rId23"/>
    </p:embeddedFont>
    <p:embeddedFont>
      <p:font typeface="Objektiv Mk2" panose="020B0702020204020203" pitchFamily="34" charset="0"/>
      <p:regular r:id="rId24"/>
      <p:bold r:id="rId25"/>
      <p:italic r:id="rId26"/>
      <p:boldItalic r:id="rId27"/>
    </p:embeddedFont>
    <p:embeddedFont>
      <p:font typeface="Objektiv Mk2 SemiBold" panose="020B0602020204020203" pitchFamily="34" charset="0"/>
      <p:regular r:id="rId28"/>
      <p:bold r:id="rId29"/>
    </p:embeddedFont>
    <p:embeddedFont>
      <p:font typeface="Source Sans Pro" panose="020B0503030403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B6AF2-D45B-4092-9045-B02D472E7746}" v="42" dt="2025-09-02T18:24:08.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86583"/>
  </p:normalViewPr>
  <p:slideViewPr>
    <p:cSldViewPr snapToGrid="0">
      <p:cViewPr>
        <p:scale>
          <a:sx n="100" d="100"/>
          <a:sy n="100" d="100"/>
        </p:scale>
        <p:origin x="1320" y="-102"/>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C72B6AF2-D45B-4092-9045-B02D472E7746}"/>
    <pc:docChg chg="undo redo custSel addSld delSld modSld sldOrd">
      <pc:chgData name="Aubrey Olsen" userId="408c3e31-be18-4626-a9af-ec1f5bfcad06" providerId="ADAL" clId="{C72B6AF2-D45B-4092-9045-B02D472E7746}" dt="2025-09-02T18:29:28.239" v="1591" actId="114"/>
      <pc:docMkLst>
        <pc:docMk/>
      </pc:docMkLst>
      <pc:sldChg chg="modSp mod">
        <pc:chgData name="Aubrey Olsen" userId="408c3e31-be18-4626-a9af-ec1f5bfcad06" providerId="ADAL" clId="{C72B6AF2-D45B-4092-9045-B02D472E7746}" dt="2025-09-02T17:22:48.397" v="325" actId="20577"/>
        <pc:sldMkLst>
          <pc:docMk/>
          <pc:sldMk cId="2502691790" sldId="2076137455"/>
        </pc:sldMkLst>
        <pc:spChg chg="mod">
          <ac:chgData name="Aubrey Olsen" userId="408c3e31-be18-4626-a9af-ec1f5bfcad06" providerId="ADAL" clId="{C72B6AF2-D45B-4092-9045-B02D472E7746}" dt="2025-09-02T17:22:48.397" v="325" actId="20577"/>
          <ac:spMkLst>
            <pc:docMk/>
            <pc:sldMk cId="2502691790" sldId="2076137455"/>
            <ac:spMk id="3" creationId="{D1D0C212-2C65-3120-0FAF-E4A28B00A75E}"/>
          </ac:spMkLst>
        </pc:spChg>
      </pc:sldChg>
      <pc:sldChg chg="modSp mod">
        <pc:chgData name="Aubrey Olsen" userId="408c3e31-be18-4626-a9af-ec1f5bfcad06" providerId="ADAL" clId="{C72B6AF2-D45B-4092-9045-B02D472E7746}" dt="2025-09-02T18:29:28.239" v="1591" actId="114"/>
        <pc:sldMkLst>
          <pc:docMk/>
          <pc:sldMk cId="2829215149" sldId="2076137458"/>
        </pc:sldMkLst>
        <pc:spChg chg="mod">
          <ac:chgData name="Aubrey Olsen" userId="408c3e31-be18-4626-a9af-ec1f5bfcad06" providerId="ADAL" clId="{C72B6AF2-D45B-4092-9045-B02D472E7746}" dt="2025-09-02T18:06:46.120" v="745" actId="20577"/>
          <ac:spMkLst>
            <pc:docMk/>
            <pc:sldMk cId="2829215149" sldId="2076137458"/>
            <ac:spMk id="3" creationId="{BA45EAB8-259F-9486-7E88-3E5064554E05}"/>
          </ac:spMkLst>
        </pc:spChg>
        <pc:spChg chg="mod">
          <ac:chgData name="Aubrey Olsen" userId="408c3e31-be18-4626-a9af-ec1f5bfcad06" providerId="ADAL" clId="{C72B6AF2-D45B-4092-9045-B02D472E7746}" dt="2025-09-02T18:29:28.239" v="1591" actId="114"/>
          <ac:spMkLst>
            <pc:docMk/>
            <pc:sldMk cId="2829215149" sldId="2076137458"/>
            <ac:spMk id="4" creationId="{79C2D384-CBE4-5336-E128-D8E3A28CB40F}"/>
          </ac:spMkLst>
        </pc:spChg>
        <pc:spChg chg="mod">
          <ac:chgData name="Aubrey Olsen" userId="408c3e31-be18-4626-a9af-ec1f5bfcad06" providerId="ADAL" clId="{C72B6AF2-D45B-4092-9045-B02D472E7746}" dt="2025-09-02T17:25:27.486" v="603" actId="20577"/>
          <ac:spMkLst>
            <pc:docMk/>
            <pc:sldMk cId="2829215149" sldId="2076137458"/>
            <ac:spMk id="6" creationId="{CF2578B7-A0D3-C354-E31D-B896EDE0FC27}"/>
          </ac:spMkLst>
        </pc:spChg>
      </pc:sldChg>
      <pc:sldChg chg="del">
        <pc:chgData name="Aubrey Olsen" userId="408c3e31-be18-4626-a9af-ec1f5bfcad06" providerId="ADAL" clId="{C72B6AF2-D45B-4092-9045-B02D472E7746}" dt="2025-09-02T17:25:47.287" v="612" actId="47"/>
        <pc:sldMkLst>
          <pc:docMk/>
          <pc:sldMk cId="1144647131" sldId="2076137461"/>
        </pc:sldMkLst>
      </pc:sldChg>
      <pc:sldChg chg="modSp del">
        <pc:chgData name="Aubrey Olsen" userId="408c3e31-be18-4626-a9af-ec1f5bfcad06" providerId="ADAL" clId="{C72B6AF2-D45B-4092-9045-B02D472E7746}" dt="2025-09-02T18:06:02.352" v="738" actId="47"/>
        <pc:sldMkLst>
          <pc:docMk/>
          <pc:sldMk cId="3069686960" sldId="2076137462"/>
        </pc:sldMkLst>
        <pc:spChg chg="mod">
          <ac:chgData name="Aubrey Olsen" userId="408c3e31-be18-4626-a9af-ec1f5bfcad06" providerId="ADAL" clId="{C72B6AF2-D45B-4092-9045-B02D472E7746}" dt="2025-09-02T17:25:35.349" v="606"/>
          <ac:spMkLst>
            <pc:docMk/>
            <pc:sldMk cId="3069686960" sldId="2076137462"/>
            <ac:spMk id="3" creationId="{E7C2F5F1-C8D1-0B94-DDB6-457452A5A0C4}"/>
          </ac:spMkLst>
        </pc:spChg>
      </pc:sldChg>
      <pc:sldChg chg="del">
        <pc:chgData name="Aubrey Olsen" userId="408c3e31-be18-4626-a9af-ec1f5bfcad06" providerId="ADAL" clId="{C72B6AF2-D45B-4092-9045-B02D472E7746}" dt="2025-09-02T17:25:41.242" v="608" actId="47"/>
        <pc:sldMkLst>
          <pc:docMk/>
          <pc:sldMk cId="3835688041" sldId="2076137463"/>
        </pc:sldMkLst>
      </pc:sldChg>
      <pc:sldChg chg="del">
        <pc:chgData name="Aubrey Olsen" userId="408c3e31-be18-4626-a9af-ec1f5bfcad06" providerId="ADAL" clId="{C72B6AF2-D45B-4092-9045-B02D472E7746}" dt="2025-09-02T17:25:42.026" v="609" actId="47"/>
        <pc:sldMkLst>
          <pc:docMk/>
          <pc:sldMk cId="2565843096" sldId="2076137464"/>
        </pc:sldMkLst>
      </pc:sldChg>
      <pc:sldChg chg="del">
        <pc:chgData name="Aubrey Olsen" userId="408c3e31-be18-4626-a9af-ec1f5bfcad06" providerId="ADAL" clId="{C72B6AF2-D45B-4092-9045-B02D472E7746}" dt="2025-09-02T17:25:42.756" v="610" actId="47"/>
        <pc:sldMkLst>
          <pc:docMk/>
          <pc:sldMk cId="1161951137" sldId="2076137465"/>
        </pc:sldMkLst>
      </pc:sldChg>
      <pc:sldChg chg="delSp modSp mod">
        <pc:chgData name="Aubrey Olsen" userId="408c3e31-be18-4626-a9af-ec1f5bfcad06" providerId="ADAL" clId="{C72B6AF2-D45B-4092-9045-B02D472E7746}" dt="2025-09-02T17:27:35.310" v="673" actId="478"/>
        <pc:sldMkLst>
          <pc:docMk/>
          <pc:sldMk cId="4160585877" sldId="2076137466"/>
        </pc:sldMkLst>
        <pc:spChg chg="mod ord">
          <ac:chgData name="Aubrey Olsen" userId="408c3e31-be18-4626-a9af-ec1f5bfcad06" providerId="ADAL" clId="{C72B6AF2-D45B-4092-9045-B02D472E7746}" dt="2025-09-02T17:26:29.550" v="650" actId="167"/>
          <ac:spMkLst>
            <pc:docMk/>
            <pc:sldMk cId="4160585877" sldId="2076137466"/>
            <ac:spMk id="3" creationId="{94292F10-9356-35C4-CE25-C29433EADFBB}"/>
          </ac:spMkLst>
        </pc:spChg>
        <pc:spChg chg="mod">
          <ac:chgData name="Aubrey Olsen" userId="408c3e31-be18-4626-a9af-ec1f5bfcad06" providerId="ADAL" clId="{C72B6AF2-D45B-4092-9045-B02D472E7746}" dt="2025-09-02T17:25:44.800" v="611"/>
          <ac:spMkLst>
            <pc:docMk/>
            <pc:sldMk cId="4160585877" sldId="2076137466"/>
            <ac:spMk id="5" creationId="{93A8DD99-29BA-4DD3-8534-E2A94C3E4AA8}"/>
          </ac:spMkLst>
        </pc:spChg>
        <pc:spChg chg="del mod">
          <ac:chgData name="Aubrey Olsen" userId="408c3e31-be18-4626-a9af-ec1f5bfcad06" providerId="ADAL" clId="{C72B6AF2-D45B-4092-9045-B02D472E7746}" dt="2025-09-02T17:27:34.056" v="672" actId="478"/>
          <ac:spMkLst>
            <pc:docMk/>
            <pc:sldMk cId="4160585877" sldId="2076137466"/>
            <ac:spMk id="8" creationId="{93924C82-6F0C-E657-2D40-B484D053F987}"/>
          </ac:spMkLst>
        </pc:spChg>
        <pc:spChg chg="del mod">
          <ac:chgData name="Aubrey Olsen" userId="408c3e31-be18-4626-a9af-ec1f5bfcad06" providerId="ADAL" clId="{C72B6AF2-D45B-4092-9045-B02D472E7746}" dt="2025-09-02T17:27:35.310" v="673" actId="478"/>
          <ac:spMkLst>
            <pc:docMk/>
            <pc:sldMk cId="4160585877" sldId="2076137466"/>
            <ac:spMk id="12" creationId="{69BE2EE4-8648-CE74-2418-8E2AEE09EBC9}"/>
          </ac:spMkLst>
        </pc:spChg>
      </pc:sldChg>
      <pc:sldChg chg="modSp mod">
        <pc:chgData name="Aubrey Olsen" userId="408c3e31-be18-4626-a9af-ec1f5bfcad06" providerId="ADAL" clId="{C72B6AF2-D45B-4092-9045-B02D472E7746}" dt="2025-09-02T18:28:46.376" v="1485" actId="14100"/>
        <pc:sldMkLst>
          <pc:docMk/>
          <pc:sldMk cId="4000095849" sldId="2076137467"/>
        </pc:sldMkLst>
        <pc:spChg chg="mod">
          <ac:chgData name="Aubrey Olsen" userId="408c3e31-be18-4626-a9af-ec1f5bfcad06" providerId="ADAL" clId="{C72B6AF2-D45B-4092-9045-B02D472E7746}" dt="2025-09-02T18:28:43.823" v="1484" actId="14100"/>
          <ac:spMkLst>
            <pc:docMk/>
            <pc:sldMk cId="4000095849" sldId="2076137467"/>
            <ac:spMk id="3" creationId="{2C8BFB8C-4798-5BA8-8ECF-3049525111F5}"/>
          </ac:spMkLst>
        </pc:spChg>
        <pc:spChg chg="mod">
          <ac:chgData name="Aubrey Olsen" userId="408c3e31-be18-4626-a9af-ec1f5bfcad06" providerId="ADAL" clId="{C72B6AF2-D45B-4092-9045-B02D472E7746}" dt="2025-09-02T17:25:31.094" v="604"/>
          <ac:spMkLst>
            <pc:docMk/>
            <pc:sldMk cId="4000095849" sldId="2076137467"/>
            <ac:spMk id="5" creationId="{36E99EE9-9C24-C7FA-54B0-0EC716897190}"/>
          </ac:spMkLst>
        </pc:spChg>
        <pc:picChg chg="mod">
          <ac:chgData name="Aubrey Olsen" userId="408c3e31-be18-4626-a9af-ec1f5bfcad06" providerId="ADAL" clId="{C72B6AF2-D45B-4092-9045-B02D472E7746}" dt="2025-09-02T18:28:46.376" v="1485" actId="14100"/>
          <ac:picMkLst>
            <pc:docMk/>
            <pc:sldMk cId="4000095849" sldId="2076137467"/>
            <ac:picMk id="8" creationId="{C03201CE-85C8-8363-055D-8E68F54C93C1}"/>
          </ac:picMkLst>
        </pc:picChg>
      </pc:sldChg>
      <pc:sldChg chg="modSp mod">
        <pc:chgData name="Aubrey Olsen" userId="408c3e31-be18-4626-a9af-ec1f5bfcad06" providerId="ADAL" clId="{C72B6AF2-D45B-4092-9045-B02D472E7746}" dt="2025-09-02T17:47:19.860" v="722" actId="20577"/>
        <pc:sldMkLst>
          <pc:docMk/>
          <pc:sldMk cId="1199019762" sldId="2076137468"/>
        </pc:sldMkLst>
        <pc:spChg chg="mod">
          <ac:chgData name="Aubrey Olsen" userId="408c3e31-be18-4626-a9af-ec1f5bfcad06" providerId="ADAL" clId="{C72B6AF2-D45B-4092-9045-B02D472E7746}" dt="2025-09-02T17:25:39.106" v="607"/>
          <ac:spMkLst>
            <pc:docMk/>
            <pc:sldMk cId="1199019762" sldId="2076137468"/>
            <ac:spMk id="3" creationId="{E7C2F5F1-C8D1-0B94-DDB6-457452A5A0C4}"/>
          </ac:spMkLst>
        </pc:spChg>
        <pc:spChg chg="mod">
          <ac:chgData name="Aubrey Olsen" userId="408c3e31-be18-4626-a9af-ec1f5bfcad06" providerId="ADAL" clId="{C72B6AF2-D45B-4092-9045-B02D472E7746}" dt="2025-09-02T17:47:19.860" v="722" actId="20577"/>
          <ac:spMkLst>
            <pc:docMk/>
            <pc:sldMk cId="1199019762" sldId="2076137468"/>
            <ac:spMk id="6" creationId="{D9AF02D4-FCFB-11DB-9581-0BEA4016B609}"/>
          </ac:spMkLst>
        </pc:spChg>
        <pc:spChg chg="mod">
          <ac:chgData name="Aubrey Olsen" userId="408c3e31-be18-4626-a9af-ec1f5bfcad06" providerId="ADAL" clId="{C72B6AF2-D45B-4092-9045-B02D472E7746}" dt="2025-09-02T17:33:18.981" v="708" actId="20577"/>
          <ac:spMkLst>
            <pc:docMk/>
            <pc:sldMk cId="1199019762" sldId="2076137468"/>
            <ac:spMk id="10" creationId="{3F440334-11F9-2108-4278-9683AF7F7149}"/>
          </ac:spMkLst>
        </pc:spChg>
        <pc:picChg chg="mod">
          <ac:chgData name="Aubrey Olsen" userId="408c3e31-be18-4626-a9af-ec1f5bfcad06" providerId="ADAL" clId="{C72B6AF2-D45B-4092-9045-B02D472E7746}" dt="2025-09-02T17:33:05.788" v="704" actId="14826"/>
          <ac:picMkLst>
            <pc:docMk/>
            <pc:sldMk cId="1199019762" sldId="2076137468"/>
            <ac:picMk id="4" creationId="{85327BE9-7AB4-16D0-F102-619A7E50BFDE}"/>
          </ac:picMkLst>
        </pc:picChg>
      </pc:sldChg>
      <pc:sldChg chg="modSp add mod">
        <pc:chgData name="Aubrey Olsen" userId="408c3e31-be18-4626-a9af-ec1f5bfcad06" providerId="ADAL" clId="{C72B6AF2-D45B-4092-9045-B02D472E7746}" dt="2025-09-02T18:28:34.235" v="1482" actId="14100"/>
        <pc:sldMkLst>
          <pc:docMk/>
          <pc:sldMk cId="1970470787" sldId="2076137469"/>
        </pc:sldMkLst>
        <pc:spChg chg="mod">
          <ac:chgData name="Aubrey Olsen" userId="408c3e31-be18-4626-a9af-ec1f5bfcad06" providerId="ADAL" clId="{C72B6AF2-D45B-4092-9045-B02D472E7746}" dt="2025-09-02T18:28:34.235" v="1482" actId="14100"/>
          <ac:spMkLst>
            <pc:docMk/>
            <pc:sldMk cId="1970470787" sldId="2076137469"/>
            <ac:spMk id="3" creationId="{14254E9F-DBEE-9A79-4A49-9383D8A50A4C}"/>
          </ac:spMkLst>
        </pc:spChg>
        <pc:spChg chg="mod">
          <ac:chgData name="Aubrey Olsen" userId="408c3e31-be18-4626-a9af-ec1f5bfcad06" providerId="ADAL" clId="{C72B6AF2-D45B-4092-9045-B02D472E7746}" dt="2025-09-02T17:25:33.170" v="605"/>
          <ac:spMkLst>
            <pc:docMk/>
            <pc:sldMk cId="1970470787" sldId="2076137469"/>
            <ac:spMk id="5" creationId="{1D239DD1-3A55-5588-77BD-727E38B47EF0}"/>
          </ac:spMkLst>
        </pc:spChg>
        <pc:picChg chg="mod">
          <ac:chgData name="Aubrey Olsen" userId="408c3e31-be18-4626-a9af-ec1f5bfcad06" providerId="ADAL" clId="{C72B6AF2-D45B-4092-9045-B02D472E7746}" dt="2025-09-02T18:27:45.684" v="1479" actId="14100"/>
          <ac:picMkLst>
            <pc:docMk/>
            <pc:sldMk cId="1970470787" sldId="2076137469"/>
            <ac:picMk id="8" creationId="{DACABE4D-D584-65B9-26DD-1E749DB6E82F}"/>
          </ac:picMkLst>
        </pc:picChg>
      </pc:sldChg>
      <pc:sldChg chg="delSp modSp add mod">
        <pc:chgData name="Aubrey Olsen" userId="408c3e31-be18-4626-a9af-ec1f5bfcad06" providerId="ADAL" clId="{C72B6AF2-D45B-4092-9045-B02D472E7746}" dt="2025-09-02T17:27:27.916" v="669" actId="20577"/>
        <pc:sldMkLst>
          <pc:docMk/>
          <pc:sldMk cId="1346351782" sldId="2076137470"/>
        </pc:sldMkLst>
        <pc:spChg chg="mod">
          <ac:chgData name="Aubrey Olsen" userId="408c3e31-be18-4626-a9af-ec1f5bfcad06" providerId="ADAL" clId="{C72B6AF2-D45B-4092-9045-B02D472E7746}" dt="2025-09-02T17:27:27.916" v="669" actId="20577"/>
          <ac:spMkLst>
            <pc:docMk/>
            <pc:sldMk cId="1346351782" sldId="2076137470"/>
            <ac:spMk id="3" creationId="{7A0EA05C-81CE-927E-E2F8-6280E830B16E}"/>
          </ac:spMkLst>
        </pc:spChg>
        <pc:spChg chg="del">
          <ac:chgData name="Aubrey Olsen" userId="408c3e31-be18-4626-a9af-ec1f5bfcad06" providerId="ADAL" clId="{C72B6AF2-D45B-4092-9045-B02D472E7746}" dt="2025-09-02T17:26:51.719" v="657" actId="478"/>
          <ac:spMkLst>
            <pc:docMk/>
            <pc:sldMk cId="1346351782" sldId="2076137470"/>
            <ac:spMk id="8" creationId="{58283945-5D52-7C06-AE63-5F8F845F32AF}"/>
          </ac:spMkLst>
        </pc:spChg>
        <pc:spChg chg="del">
          <ac:chgData name="Aubrey Olsen" userId="408c3e31-be18-4626-a9af-ec1f5bfcad06" providerId="ADAL" clId="{C72B6AF2-D45B-4092-9045-B02D472E7746}" dt="2025-09-02T17:27:05.633" v="661" actId="478"/>
          <ac:spMkLst>
            <pc:docMk/>
            <pc:sldMk cId="1346351782" sldId="2076137470"/>
            <ac:spMk id="12" creationId="{2B8DFCFA-192D-279C-7414-A2D6EDB77AA4}"/>
          </ac:spMkLst>
        </pc:spChg>
      </pc:sldChg>
      <pc:sldChg chg="addSp delSp modSp add mod ord">
        <pc:chgData name="Aubrey Olsen" userId="408c3e31-be18-4626-a9af-ec1f5bfcad06" providerId="ADAL" clId="{C72B6AF2-D45B-4092-9045-B02D472E7746}" dt="2025-09-02T17:28:41.129" v="690" actId="20577"/>
        <pc:sldMkLst>
          <pc:docMk/>
          <pc:sldMk cId="3263645370" sldId="2076137471"/>
        </pc:sldMkLst>
        <pc:spChg chg="add mod">
          <ac:chgData name="Aubrey Olsen" userId="408c3e31-be18-4626-a9af-ec1f5bfcad06" providerId="ADAL" clId="{C72B6AF2-D45B-4092-9045-B02D472E7746}" dt="2025-09-02T17:28:41.129" v="690" actId="20577"/>
          <ac:spMkLst>
            <pc:docMk/>
            <pc:sldMk cId="3263645370" sldId="2076137471"/>
            <ac:spMk id="2" creationId="{E84A0514-DE3D-1560-C458-EBAED1BFE56E}"/>
          </ac:spMkLst>
        </pc:spChg>
        <pc:spChg chg="mod">
          <ac:chgData name="Aubrey Olsen" userId="408c3e31-be18-4626-a9af-ec1f5bfcad06" providerId="ADAL" clId="{C72B6AF2-D45B-4092-9045-B02D472E7746}" dt="2025-09-02T17:27:58.928" v="680"/>
          <ac:spMkLst>
            <pc:docMk/>
            <pc:sldMk cId="3263645370" sldId="2076137471"/>
            <ac:spMk id="3" creationId="{2816235B-2B01-9ACC-03AA-72ACF23A1F4D}"/>
          </ac:spMkLst>
        </pc:spChg>
        <pc:spChg chg="add del mod">
          <ac:chgData name="Aubrey Olsen" userId="408c3e31-be18-4626-a9af-ec1f5bfcad06" providerId="ADAL" clId="{C72B6AF2-D45B-4092-9045-B02D472E7746}" dt="2025-09-02T17:28:39.151" v="688" actId="478"/>
          <ac:spMkLst>
            <pc:docMk/>
            <pc:sldMk cId="3263645370" sldId="2076137471"/>
            <ac:spMk id="4" creationId="{4B6DCC90-6252-0D84-FE29-14CA68B94E21}"/>
          </ac:spMkLst>
        </pc:spChg>
        <pc:spChg chg="del">
          <ac:chgData name="Aubrey Olsen" userId="408c3e31-be18-4626-a9af-ec1f5bfcad06" providerId="ADAL" clId="{C72B6AF2-D45B-4092-9045-B02D472E7746}" dt="2025-09-02T17:27:00.393" v="660" actId="478"/>
          <ac:spMkLst>
            <pc:docMk/>
            <pc:sldMk cId="3263645370" sldId="2076137471"/>
            <ac:spMk id="12" creationId="{97770806-FAE6-3EE9-C4E4-354C075A522D}"/>
          </ac:spMkLst>
        </pc:spChg>
      </pc:sldChg>
      <pc:sldChg chg="modSp add mod ord">
        <pc:chgData name="Aubrey Olsen" userId="408c3e31-be18-4626-a9af-ec1f5bfcad06" providerId="ADAL" clId="{C72B6AF2-D45B-4092-9045-B02D472E7746}" dt="2025-09-02T17:29:36.819" v="697" actId="20577"/>
        <pc:sldMkLst>
          <pc:docMk/>
          <pc:sldMk cId="1076443160" sldId="2076137472"/>
        </pc:sldMkLst>
        <pc:spChg chg="mod">
          <ac:chgData name="Aubrey Olsen" userId="408c3e31-be18-4626-a9af-ec1f5bfcad06" providerId="ADAL" clId="{C72B6AF2-D45B-4092-9045-B02D472E7746}" dt="2025-09-02T17:29:36.819" v="697" actId="20577"/>
          <ac:spMkLst>
            <pc:docMk/>
            <pc:sldMk cId="1076443160" sldId="2076137472"/>
            <ac:spMk id="3" creationId="{E68D1E11-01E3-7BC2-93E7-37A416FFD0E5}"/>
          </ac:spMkLst>
        </pc:spChg>
      </pc:sldChg>
      <pc:sldChg chg="modSp add mod">
        <pc:chgData name="Aubrey Olsen" userId="408c3e31-be18-4626-a9af-ec1f5bfcad06" providerId="ADAL" clId="{C72B6AF2-D45B-4092-9045-B02D472E7746}" dt="2025-09-02T17:47:15.080" v="721"/>
        <pc:sldMkLst>
          <pc:docMk/>
          <pc:sldMk cId="3439354887" sldId="2076137473"/>
        </pc:sldMkLst>
        <pc:spChg chg="mod">
          <ac:chgData name="Aubrey Olsen" userId="408c3e31-be18-4626-a9af-ec1f5bfcad06" providerId="ADAL" clId="{C72B6AF2-D45B-4092-9045-B02D472E7746}" dt="2025-09-02T17:47:15.080" v="721"/>
          <ac:spMkLst>
            <pc:docMk/>
            <pc:sldMk cId="3439354887" sldId="2076137473"/>
            <ac:spMk id="6" creationId="{59ECB14C-CCA6-9A8D-085B-A9AD1D4A2368}"/>
          </ac:spMkLst>
        </pc:spChg>
        <pc:spChg chg="mod">
          <ac:chgData name="Aubrey Olsen" userId="408c3e31-be18-4626-a9af-ec1f5bfcad06" providerId="ADAL" clId="{C72B6AF2-D45B-4092-9045-B02D472E7746}" dt="2025-09-02T17:46:02.760" v="715" actId="20577"/>
          <ac:spMkLst>
            <pc:docMk/>
            <pc:sldMk cId="3439354887" sldId="2076137473"/>
            <ac:spMk id="10" creationId="{BDA90BBD-521B-E11A-983A-EB695C49F6C0}"/>
          </ac:spMkLst>
        </pc:spChg>
        <pc:picChg chg="mod">
          <ac:chgData name="Aubrey Olsen" userId="408c3e31-be18-4626-a9af-ec1f5bfcad06" providerId="ADAL" clId="{C72B6AF2-D45B-4092-9045-B02D472E7746}" dt="2025-09-02T17:46:35.647" v="716" actId="14826"/>
          <ac:picMkLst>
            <pc:docMk/>
            <pc:sldMk cId="3439354887" sldId="2076137473"/>
            <ac:picMk id="4" creationId="{FEE72B28-7A86-AD1C-F785-9D05C6349122}"/>
          </ac:picMkLst>
        </pc:picChg>
      </pc:sldChg>
      <pc:sldChg chg="modSp add mod">
        <pc:chgData name="Aubrey Olsen" userId="408c3e31-be18-4626-a9af-ec1f5bfcad06" providerId="ADAL" clId="{C72B6AF2-D45B-4092-9045-B02D472E7746}" dt="2025-09-02T18:04:44.396" v="729" actId="14826"/>
        <pc:sldMkLst>
          <pc:docMk/>
          <pc:sldMk cId="2249164353" sldId="2076137474"/>
        </pc:sldMkLst>
        <pc:spChg chg="mod">
          <ac:chgData name="Aubrey Olsen" userId="408c3e31-be18-4626-a9af-ec1f5bfcad06" providerId="ADAL" clId="{C72B6AF2-D45B-4092-9045-B02D472E7746}" dt="2025-09-02T18:04:07.985" v="723"/>
          <ac:spMkLst>
            <pc:docMk/>
            <pc:sldMk cId="2249164353" sldId="2076137474"/>
            <ac:spMk id="6" creationId="{E767936A-45C0-226C-9039-8560DF346CBB}"/>
          </ac:spMkLst>
        </pc:spChg>
        <pc:spChg chg="mod">
          <ac:chgData name="Aubrey Olsen" userId="408c3e31-be18-4626-a9af-ec1f5bfcad06" providerId="ADAL" clId="{C72B6AF2-D45B-4092-9045-B02D472E7746}" dt="2025-09-02T18:04:24.983" v="728" actId="20577"/>
          <ac:spMkLst>
            <pc:docMk/>
            <pc:sldMk cId="2249164353" sldId="2076137474"/>
            <ac:spMk id="10" creationId="{164B2228-845C-4977-548A-D0C0C673B990}"/>
          </ac:spMkLst>
        </pc:spChg>
        <pc:picChg chg="mod">
          <ac:chgData name="Aubrey Olsen" userId="408c3e31-be18-4626-a9af-ec1f5bfcad06" providerId="ADAL" clId="{C72B6AF2-D45B-4092-9045-B02D472E7746}" dt="2025-09-02T18:04:44.396" v="729" actId="14826"/>
          <ac:picMkLst>
            <pc:docMk/>
            <pc:sldMk cId="2249164353" sldId="2076137474"/>
            <ac:picMk id="4" creationId="{A12FAFB8-7731-C782-F173-4BA21A2019C0}"/>
          </ac:picMkLst>
        </pc:picChg>
      </pc:sldChg>
      <pc:sldChg chg="modSp add mod">
        <pc:chgData name="Aubrey Olsen" userId="408c3e31-be18-4626-a9af-ec1f5bfcad06" providerId="ADAL" clId="{C72B6AF2-D45B-4092-9045-B02D472E7746}" dt="2025-09-02T18:05:56.261" v="737"/>
        <pc:sldMkLst>
          <pc:docMk/>
          <pc:sldMk cId="1548643310" sldId="2076137475"/>
        </pc:sldMkLst>
        <pc:spChg chg="mod">
          <ac:chgData name="Aubrey Olsen" userId="408c3e31-be18-4626-a9af-ec1f5bfcad06" providerId="ADAL" clId="{C72B6AF2-D45B-4092-9045-B02D472E7746}" dt="2025-09-02T18:05:56.261" v="737"/>
          <ac:spMkLst>
            <pc:docMk/>
            <pc:sldMk cId="1548643310" sldId="2076137475"/>
            <ac:spMk id="6" creationId="{C1D888DF-0520-8DAE-0887-37BFF653E273}"/>
          </ac:spMkLst>
        </pc:spChg>
        <pc:spChg chg="mod">
          <ac:chgData name="Aubrey Olsen" userId="408c3e31-be18-4626-a9af-ec1f5bfcad06" providerId="ADAL" clId="{C72B6AF2-D45B-4092-9045-B02D472E7746}" dt="2025-09-02T18:05:20.958" v="735" actId="20577"/>
          <ac:spMkLst>
            <pc:docMk/>
            <pc:sldMk cId="1548643310" sldId="2076137475"/>
            <ac:spMk id="10" creationId="{9B72DDBD-2F84-AD5C-E7A3-026C2586184D}"/>
          </ac:spMkLst>
        </pc:spChg>
        <pc:picChg chg="mod">
          <ac:chgData name="Aubrey Olsen" userId="408c3e31-be18-4626-a9af-ec1f5bfcad06" providerId="ADAL" clId="{C72B6AF2-D45B-4092-9045-B02D472E7746}" dt="2025-09-02T18:05:41.423" v="736" actId="14826"/>
          <ac:picMkLst>
            <pc:docMk/>
            <pc:sldMk cId="1548643310" sldId="2076137475"/>
            <ac:picMk id="4" creationId="{C9A7C083-D678-632C-3BB4-6E0B930553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B955-F382-D277-834E-243322AA5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5CAFB-911E-A738-AA9F-753BC39C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E5CFB-21A3-C693-3B1F-49176C59D40A}"/>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73759E9E-6D00-7007-806A-BC576E11CBA6}"/>
              </a:ext>
            </a:extLst>
          </p:cNvPr>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170124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WIREFRAMES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3334-9A7E-9E99-8284-C535859FC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C2470-6FCE-69F6-E1FD-5C596D455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26CAB-31D1-0AB0-FACF-2EAF5C6224AD}"/>
              </a:ext>
            </a:extLst>
          </p:cNvPr>
          <p:cNvSpPr>
            <a:spLocks noGrp="1"/>
          </p:cNvSpPr>
          <p:nvPr>
            <p:ph type="body" idx="1"/>
          </p:nvPr>
        </p:nvSpPr>
        <p:spPr/>
        <p:txBody>
          <a:bodyPr/>
          <a:lstStyle/>
          <a:p>
            <a:r>
              <a:rPr lang="en-US" dirty="0"/>
              <a:t>This page should be used for JOURNEY WIREFRAMES (duplicate as needed)</a:t>
            </a:r>
          </a:p>
        </p:txBody>
      </p:sp>
      <p:sp>
        <p:nvSpPr>
          <p:cNvPr id="4" name="Slide Number Placeholder 3">
            <a:extLst>
              <a:ext uri="{FF2B5EF4-FFF2-40B4-BE49-F238E27FC236}">
                <a16:creationId xmlns:a16="http://schemas.microsoft.com/office/drawing/2014/main" id="{A7B09616-141A-EB53-6AB7-404C400578A6}"/>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311345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7A76-4BBC-73CD-4DEC-99D282BBD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B4831-ED58-38FE-7553-A7AD2C887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36022-0D23-07E5-1D15-55C1F5DD7F3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C5104311-DCAA-0498-F299-9BD699BD1B31}"/>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61186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BFC3-3155-27CA-0671-9881E24B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65FD5-310C-E0D0-AD54-92B12895C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07DA-A09D-2916-D18E-9DD8089F83D6}"/>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5B5B5EF6-4228-DC06-02E3-16E17BF44C92}"/>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73308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C123-F898-6C63-56FE-B24D25AE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50124-665D-FC57-5B42-E774EE7A5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E33BE-0463-3262-96B2-A167D347967C}"/>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10B2CFC9-0A08-B0EF-1FCF-B1DA255A29FC}"/>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393732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4907-BAEB-E5CF-FED6-F56036A7F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C5CA8-999B-652B-D678-09B1102F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22B7D-ACE6-216E-21DF-FA488EA23766}"/>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6EC29324-DCDD-1C3D-CF12-86CF0CC6682B}"/>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75333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91D8-7998-3B1E-4815-1DE3E1622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CBE1D-DF29-F661-5DC1-04EB348EC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A4FF9-73AA-A839-8500-36A9B930D1B3}"/>
              </a:ext>
            </a:extLst>
          </p:cNvPr>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a:extLst>
              <a:ext uri="{FF2B5EF4-FFF2-40B4-BE49-F238E27FC236}">
                <a16:creationId xmlns:a16="http://schemas.microsoft.com/office/drawing/2014/main" id="{EB0C6461-E18B-82DC-E340-AD736304B74C}"/>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362248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Mortgage Credit Inquiry</a:t>
            </a:r>
          </a:p>
          <a:p>
            <a:r>
              <a:rPr lang="en-US" sz="3200" b="0" i="1" dirty="0"/>
              <a:t>September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0A05-3C19-86FA-BCC7-F1B739069C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D1E11-01E3-7BC2-93E7-37A416FFD0E5}"/>
              </a:ext>
            </a:extLst>
          </p:cNvPr>
          <p:cNvSpPr txBox="1"/>
          <p:nvPr/>
        </p:nvSpPr>
        <p:spPr>
          <a:xfrm>
            <a:off x="727625" y="1152940"/>
            <a:ext cx="10736746" cy="2308324"/>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User Notification:</a:t>
            </a:r>
            <a:r>
              <a:rPr lang="en-US" dirty="0"/>
              <a:t> </a:t>
            </a:r>
            <a:r>
              <a:rPr lang="en-US" b="1" dirty="0"/>
              <a:t>{{</a:t>
            </a:r>
            <a:r>
              <a:rPr lang="en-US" b="1" dirty="0" err="1"/>
              <a:t>contact.f_name</a:t>
            </a:r>
            <a:r>
              <a:rPr lang="en-US" b="1" dirty="0"/>
              <a:t>}} {{</a:t>
            </a:r>
            <a:r>
              <a:rPr lang="en-US" b="1" dirty="0" err="1"/>
              <a:t>contact.l_name</a:t>
            </a:r>
            <a:r>
              <a:rPr lang="en-US" b="1" dirty="0"/>
              <a:t>}} has a mortgage credit inquiry from another lender</a:t>
            </a:r>
            <a:endParaRPr lang="en-US" b="1" dirty="0">
              <a:solidFill>
                <a:srgbClr val="00263A"/>
              </a:solidFill>
              <a:latin typeface="Source Sans Pro" panose="020B0503030403020204" pitchFamily="34" charset="0"/>
            </a:endParaRPr>
          </a:p>
          <a:p>
            <a:r>
              <a:rPr lang="en-US" dirty="0"/>
              <a:t>The contact below has a mortgage credit inquiry pending with another lender. The contact will receive a series of emails automatically. It could be beneficial to discuss your lending options and how it compares to the other organization. </a:t>
            </a:r>
          </a:p>
          <a:p>
            <a:endParaRPr lang="en-US" dirty="0"/>
          </a:p>
          <a:p>
            <a:r>
              <a:rPr lang="en-US" dirty="0"/>
              <a:t>Contact name: {{</a:t>
            </a:r>
            <a:r>
              <a:rPr lang="en-US" dirty="0" err="1"/>
              <a:t>contact.f_name</a:t>
            </a:r>
            <a:r>
              <a:rPr lang="en-US" dirty="0"/>
              <a:t>}} {{</a:t>
            </a:r>
            <a:r>
              <a:rPr lang="en-US" dirty="0" err="1"/>
              <a:t>contact.l_name</a:t>
            </a:r>
            <a:r>
              <a:rPr lang="en-US" dirty="0"/>
              <a:t>}}</a:t>
            </a:r>
          </a:p>
          <a:p>
            <a:r>
              <a:rPr lang="en-US" dirty="0"/>
              <a:t>Contact phone: {{</a:t>
            </a:r>
            <a:r>
              <a:rPr lang="en-US" dirty="0" err="1"/>
              <a:t>contact.phone_cell</a:t>
            </a:r>
            <a:r>
              <a:rPr lang="en-US" dirty="0"/>
              <a:t>}}</a:t>
            </a:r>
          </a:p>
        </p:txBody>
      </p:sp>
      <p:pic>
        <p:nvPicPr>
          <p:cNvPr id="11" name="Picture 10" descr="A blue letter t on a black background&#10;&#10;Description automatically generated">
            <a:extLst>
              <a:ext uri="{FF2B5EF4-FFF2-40B4-BE49-F238E27FC236}">
                <a16:creationId xmlns:a16="http://schemas.microsoft.com/office/drawing/2014/main" id="{DEA33783-8CBD-C5F7-62AC-D5620D9D00B2}"/>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6F92D6D-3F02-5B2C-8A0D-F950F1D1C0F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107644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292F10-9356-35C4-CE25-C29433EADFBB}"/>
              </a:ext>
            </a:extLst>
          </p:cNvPr>
          <p:cNvSpPr txBox="1"/>
          <p:nvPr/>
        </p:nvSpPr>
        <p:spPr>
          <a:xfrm>
            <a:off x="727625" y="1152940"/>
            <a:ext cx="10736746" cy="3970318"/>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Task: CI: Credit Inquiry - EPO Risk</a:t>
            </a:r>
          </a:p>
          <a:p>
            <a:r>
              <a:rPr lang="en-US" b="0" i="0" dirty="0">
                <a:solidFill>
                  <a:srgbClr val="00263A"/>
                </a:solidFill>
                <a:effectLst/>
                <a:latin typeface="Source Sans Pro" panose="020B0503030403020204" pitchFamily="34" charset="0"/>
              </a:rPr>
              <a:t>The contact below has triggered a credit inquiry alert and their funded date is less than 6 months ago. This is an EPO risk and should be followed up on within the next 3 days. You will receive a daily user notification over the next week.</a:t>
            </a:r>
          </a:p>
          <a:p>
            <a:endParaRPr lang="en-US" b="0" i="0" dirty="0">
              <a:solidFill>
                <a:srgbClr val="00263A"/>
              </a:solidFill>
              <a:effectLst/>
              <a:latin typeface="Source Sans Pro" panose="020B0503030403020204" pitchFamily="34" charset="0"/>
            </a:endParaRPr>
          </a:p>
          <a:p>
            <a:r>
              <a:rPr lang="en-US" b="0" i="0" dirty="0">
                <a:solidFill>
                  <a:srgbClr val="00263A"/>
                </a:solidFill>
                <a:effectLst/>
                <a:latin typeface="Source Sans Pro" panose="020B0503030403020204" pitchFamily="34" charset="0"/>
              </a:rPr>
              <a:t>Below are the details of the contact and loan that triggered this alert.</a:t>
            </a:r>
          </a:p>
          <a:p>
            <a:endParaRPr lang="en-US" b="0" i="0" dirty="0">
              <a:solidFill>
                <a:srgbClr val="00263A"/>
              </a:solidFill>
              <a:effectLst/>
              <a:latin typeface="Source Sans Pro" panose="020B0503030403020204" pitchFamily="34" charset="0"/>
            </a:endParaRPr>
          </a:p>
          <a:p>
            <a:r>
              <a:rPr lang="en-US" b="0" i="0" dirty="0">
                <a:solidFill>
                  <a:srgbClr val="00263A"/>
                </a:solidFill>
                <a:effectLst/>
                <a:latin typeface="Source Sans Pro" panose="020B0503030403020204" pitchFamily="34" charset="0"/>
              </a:rPr>
              <a:t>Contact name: {{</a:t>
            </a:r>
            <a:r>
              <a:rPr lang="en-US" b="0" i="0" dirty="0" err="1">
                <a:solidFill>
                  <a:srgbClr val="00263A"/>
                </a:solidFill>
                <a:effectLst/>
                <a:latin typeface="Source Sans Pro" panose="020B0503030403020204" pitchFamily="34" charset="0"/>
              </a:rPr>
              <a:t>contact.f_name</a:t>
            </a:r>
            <a:r>
              <a:rPr lang="en-US" b="0" i="0" dirty="0">
                <a:solidFill>
                  <a:srgbClr val="00263A"/>
                </a:solidFill>
                <a:effectLst/>
                <a:latin typeface="Source Sans Pro" panose="020B0503030403020204" pitchFamily="34" charset="0"/>
              </a:rPr>
              <a:t>}} {{</a:t>
            </a:r>
            <a:r>
              <a:rPr lang="en-US" b="0" i="0" dirty="0" err="1">
                <a:solidFill>
                  <a:srgbClr val="00263A"/>
                </a:solidFill>
                <a:effectLst/>
                <a:latin typeface="Source Sans Pro" panose="020B0503030403020204" pitchFamily="34" charset="0"/>
              </a:rPr>
              <a:t>contact.l_name</a:t>
            </a:r>
            <a:r>
              <a:rPr lang="en-US" b="0" i="0" dirty="0">
                <a:solidFill>
                  <a:srgbClr val="00263A"/>
                </a:solidFill>
                <a:effectLst/>
                <a:latin typeface="Source Sans Pro" panose="020B0503030403020204" pitchFamily="34" charset="0"/>
              </a:rPr>
              <a:t>}}</a:t>
            </a:r>
          </a:p>
          <a:p>
            <a:r>
              <a:rPr lang="en-US" b="0" i="0" dirty="0">
                <a:solidFill>
                  <a:srgbClr val="00263A"/>
                </a:solidFill>
                <a:effectLst/>
                <a:latin typeface="Source Sans Pro" panose="020B0503030403020204" pitchFamily="34" charset="0"/>
              </a:rPr>
              <a:t>Contact phone: {{</a:t>
            </a:r>
            <a:r>
              <a:rPr lang="en-US" b="0" i="0" dirty="0" err="1">
                <a:solidFill>
                  <a:srgbClr val="00263A"/>
                </a:solidFill>
                <a:effectLst/>
                <a:latin typeface="Source Sans Pro" panose="020B0503030403020204" pitchFamily="34" charset="0"/>
              </a:rPr>
              <a:t>contact.phone_cell</a:t>
            </a:r>
            <a:r>
              <a:rPr lang="en-US" b="0" i="0" dirty="0">
                <a:solidFill>
                  <a:srgbClr val="00263A"/>
                </a:solidFill>
                <a:effectLst/>
                <a:latin typeface="Source Sans Pro" panose="020B0503030403020204" pitchFamily="34" charset="0"/>
              </a:rPr>
              <a:t>}}</a:t>
            </a:r>
          </a:p>
          <a:p>
            <a:r>
              <a:rPr lang="en-US" b="0" i="0" dirty="0">
                <a:solidFill>
                  <a:srgbClr val="00263A"/>
                </a:solidFill>
                <a:effectLst/>
                <a:latin typeface="Source Sans Pro" panose="020B0503030403020204" pitchFamily="34" charset="0"/>
              </a:rPr>
              <a:t>Loan number: {{</a:t>
            </a:r>
            <a:r>
              <a:rPr lang="en-US" b="0" i="0" dirty="0" err="1">
                <a:solidFill>
                  <a:srgbClr val="00263A"/>
                </a:solidFill>
                <a:effectLst/>
                <a:latin typeface="Source Sans Pro" panose="020B0503030403020204" pitchFamily="34" charset="0"/>
              </a:rPr>
              <a:t>loan.loan_number</a:t>
            </a:r>
            <a:r>
              <a:rPr lang="en-US" b="0" i="0" dirty="0">
                <a:solidFill>
                  <a:srgbClr val="00263A"/>
                </a:solidFill>
                <a:effectLst/>
                <a:latin typeface="Source Sans Pro" panose="020B0503030403020204" pitchFamily="34" charset="0"/>
              </a:rPr>
              <a:t>}}</a:t>
            </a:r>
          </a:p>
          <a:p>
            <a:r>
              <a:rPr lang="en-US" b="0" i="0" dirty="0">
                <a:solidFill>
                  <a:srgbClr val="00263A"/>
                </a:solidFill>
                <a:effectLst/>
                <a:latin typeface="Source Sans Pro" panose="020B0503030403020204" pitchFamily="34" charset="0"/>
              </a:rPr>
              <a:t>Loan amount: ${{</a:t>
            </a:r>
            <a:r>
              <a:rPr lang="en-US" b="0" i="0" dirty="0" err="1">
                <a:solidFill>
                  <a:srgbClr val="00263A"/>
                </a:solidFill>
                <a:effectLst/>
                <a:latin typeface="Source Sans Pro" panose="020B0503030403020204" pitchFamily="34" charset="0"/>
              </a:rPr>
              <a:t>loan.amount</a:t>
            </a:r>
            <a:r>
              <a:rPr lang="en-US" b="0" i="0" dirty="0">
                <a:solidFill>
                  <a:srgbClr val="00263A"/>
                </a:solidFill>
                <a:effectLst/>
                <a:latin typeface="Source Sans Pro" panose="020B0503030403020204" pitchFamily="34" charset="0"/>
              </a:rPr>
              <a:t> | </a:t>
            </a:r>
            <a:r>
              <a:rPr lang="en-US" b="0" i="0" dirty="0" err="1">
                <a:solidFill>
                  <a:srgbClr val="00263A"/>
                </a:solidFill>
                <a:effectLst/>
                <a:latin typeface="Source Sans Pro" panose="020B0503030403020204" pitchFamily="34" charset="0"/>
              </a:rPr>
              <a:t>formatNumber</a:t>
            </a:r>
            <a:r>
              <a:rPr lang="en-US" b="0" i="0" dirty="0">
                <a:solidFill>
                  <a:srgbClr val="00263A"/>
                </a:solidFill>
                <a:effectLst/>
                <a:latin typeface="Source Sans Pro" panose="020B0503030403020204" pitchFamily="34" charset="0"/>
              </a:rPr>
              <a:t>: 0}}</a:t>
            </a:r>
          </a:p>
          <a:p>
            <a:r>
              <a:rPr lang="en-US" b="0" i="0" dirty="0">
                <a:solidFill>
                  <a:srgbClr val="00263A"/>
                </a:solidFill>
                <a:effectLst/>
                <a:latin typeface="Source Sans Pro" panose="020B0503030403020204" pitchFamily="34" charset="0"/>
              </a:rPr>
              <a:t>Loan program: {{</a:t>
            </a:r>
            <a:r>
              <a:rPr lang="en-US" b="0" i="0" dirty="0" err="1">
                <a:solidFill>
                  <a:srgbClr val="00263A"/>
                </a:solidFill>
                <a:effectLst/>
                <a:latin typeface="Source Sans Pro" panose="020B0503030403020204" pitchFamily="34" charset="0"/>
              </a:rPr>
              <a:t>loan.loan_program</a:t>
            </a:r>
            <a:r>
              <a:rPr lang="en-US" b="0" i="0" dirty="0">
                <a:solidFill>
                  <a:srgbClr val="00263A"/>
                </a:solidFill>
                <a:effectLst/>
                <a:latin typeface="Source Sans Pro" panose="020B0503030403020204" pitchFamily="34" charset="0"/>
              </a:rPr>
              <a:t>}}</a:t>
            </a:r>
          </a:p>
          <a:p>
            <a:r>
              <a:rPr lang="en-US" b="0" i="0" dirty="0">
                <a:solidFill>
                  <a:srgbClr val="00263A"/>
                </a:solidFill>
                <a:effectLst/>
                <a:latin typeface="Source Sans Pro" panose="020B0503030403020204" pitchFamily="34" charset="0"/>
              </a:rPr>
              <a:t>Loan funded date: {{</a:t>
            </a:r>
            <a:r>
              <a:rPr lang="en-US" b="0" i="0" dirty="0" err="1">
                <a:solidFill>
                  <a:srgbClr val="00263A"/>
                </a:solidFill>
                <a:effectLst/>
                <a:latin typeface="Source Sans Pro" panose="020B0503030403020204" pitchFamily="34" charset="0"/>
              </a:rPr>
              <a:t>loan.funded_date</a:t>
            </a:r>
            <a:r>
              <a:rPr lang="en-US" b="0" i="0" dirty="0">
                <a:solidFill>
                  <a:srgbClr val="00263A"/>
                </a:solidFill>
                <a:effectLst/>
                <a:latin typeface="Source Sans Pro" panose="020B0503030403020204" pitchFamily="34" charset="0"/>
              </a:rPr>
              <a:t> | date: "m/d/Y"}}</a:t>
            </a:r>
          </a:p>
          <a:p>
            <a:r>
              <a:rPr lang="en-US" b="0" i="0" dirty="0">
                <a:solidFill>
                  <a:srgbClr val="00263A"/>
                </a:solidFill>
                <a:effectLst/>
                <a:latin typeface="Source Sans Pro" panose="020B0503030403020204" pitchFamily="34" charset="0"/>
              </a:rPr>
              <a:t>Loan rate: {{</a:t>
            </a:r>
            <a:r>
              <a:rPr lang="en-US" b="0" i="0" dirty="0" err="1">
                <a:solidFill>
                  <a:srgbClr val="00263A"/>
                </a:solidFill>
                <a:effectLst/>
                <a:latin typeface="Source Sans Pro" panose="020B0503030403020204" pitchFamily="34" charset="0"/>
              </a:rPr>
              <a:t>loan.rate</a:t>
            </a:r>
            <a:r>
              <a:rPr lang="en-US" b="0" i="0" dirty="0">
                <a:solidFill>
                  <a:srgbClr val="00263A"/>
                </a:solidFill>
                <a:effectLst/>
                <a:latin typeface="Source Sans Pro" panose="020B0503030403020204" pitchFamily="34" charset="0"/>
              </a:rPr>
              <a:t>}}%</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93A8DD99-29BA-4DD3-8534-E2A94C3E4AA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416058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E5CF-E1DF-72C8-0C6C-9A436F22C1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0EA05C-81CE-927E-E2F8-6280E830B16E}"/>
              </a:ext>
            </a:extLst>
          </p:cNvPr>
          <p:cNvSpPr txBox="1"/>
          <p:nvPr/>
        </p:nvSpPr>
        <p:spPr>
          <a:xfrm>
            <a:off x="727625" y="1152940"/>
            <a:ext cx="10736746" cy="3416320"/>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User Notification: CI: Credit Inquiry - Early Pay Off (EPO) Alert</a:t>
            </a:r>
          </a:p>
          <a:p>
            <a:r>
              <a:rPr lang="en-US" dirty="0"/>
              <a:t>The contact below has triggered a credit inquiry alert and their funded date is less than 6 months ago. This is an EPO risk and should be followed up on as soon as possible. Below are the details of the contact and loan that triggered this alert.</a:t>
            </a:r>
            <a:br>
              <a:rPr lang="en-US" dirty="0"/>
            </a:br>
            <a:br>
              <a:rPr lang="en-US" dirty="0"/>
            </a:br>
            <a:r>
              <a:rPr lang="en-US" b="1" dirty="0"/>
              <a:t>Contact name</a:t>
            </a:r>
            <a:r>
              <a:rPr lang="en-US" dirty="0"/>
              <a:t>: {{</a:t>
            </a:r>
            <a:r>
              <a:rPr lang="en-US" dirty="0" err="1"/>
              <a:t>contact.f_name</a:t>
            </a:r>
            <a:r>
              <a:rPr lang="en-US" dirty="0"/>
              <a:t>}} {{</a:t>
            </a:r>
            <a:r>
              <a:rPr lang="en-US" dirty="0" err="1"/>
              <a:t>contact.l_name</a:t>
            </a:r>
            <a:r>
              <a:rPr lang="en-US" dirty="0"/>
              <a:t>}}</a:t>
            </a:r>
            <a:br>
              <a:rPr lang="en-US" dirty="0"/>
            </a:br>
            <a:r>
              <a:rPr lang="en-US" b="1" dirty="0"/>
              <a:t>Contact phone</a:t>
            </a:r>
            <a:r>
              <a:rPr lang="en-US" dirty="0"/>
              <a:t>: {{</a:t>
            </a:r>
            <a:r>
              <a:rPr lang="en-US" dirty="0" err="1"/>
              <a:t>contact.phone_cell</a:t>
            </a:r>
            <a:r>
              <a:rPr lang="en-US" dirty="0"/>
              <a:t>}}</a:t>
            </a:r>
            <a:br>
              <a:rPr lang="en-US" dirty="0"/>
            </a:br>
            <a:r>
              <a:rPr lang="en-US" b="1" dirty="0"/>
              <a:t>Loan number</a:t>
            </a:r>
            <a:r>
              <a:rPr lang="en-US" dirty="0"/>
              <a:t>: {{</a:t>
            </a:r>
            <a:r>
              <a:rPr lang="en-US" dirty="0" err="1"/>
              <a:t>loan.loan_number</a:t>
            </a:r>
            <a:r>
              <a:rPr lang="en-US" dirty="0"/>
              <a:t>}}</a:t>
            </a:r>
            <a:br>
              <a:rPr lang="en-US" dirty="0"/>
            </a:br>
            <a:r>
              <a:rPr lang="en-US" b="1" dirty="0"/>
              <a:t>Loan amount</a:t>
            </a:r>
            <a:r>
              <a:rPr lang="en-US" dirty="0"/>
              <a:t>: ${{</a:t>
            </a:r>
            <a:r>
              <a:rPr lang="en-US" dirty="0" err="1"/>
              <a:t>loan.amount</a:t>
            </a:r>
            <a:r>
              <a:rPr lang="en-US" dirty="0"/>
              <a:t> | </a:t>
            </a:r>
            <a:r>
              <a:rPr lang="en-US" dirty="0" err="1"/>
              <a:t>formatNumber</a:t>
            </a:r>
            <a:r>
              <a:rPr lang="en-US" dirty="0"/>
              <a:t>: 0}}</a:t>
            </a:r>
            <a:br>
              <a:rPr lang="en-US" dirty="0"/>
            </a:br>
            <a:r>
              <a:rPr lang="en-US" b="1" dirty="0"/>
              <a:t>Loan program</a:t>
            </a:r>
            <a:r>
              <a:rPr lang="en-US" dirty="0"/>
              <a:t>: {{</a:t>
            </a:r>
            <a:r>
              <a:rPr lang="en-US" dirty="0" err="1"/>
              <a:t>loan.loan_program</a:t>
            </a:r>
            <a:r>
              <a:rPr lang="en-US" dirty="0"/>
              <a:t>}}</a:t>
            </a:r>
            <a:br>
              <a:rPr lang="en-US" dirty="0"/>
            </a:br>
            <a:r>
              <a:rPr lang="en-US" b="1" dirty="0"/>
              <a:t>Loan funded date</a:t>
            </a:r>
            <a:r>
              <a:rPr lang="en-US" dirty="0"/>
              <a:t>: {{</a:t>
            </a:r>
            <a:r>
              <a:rPr lang="en-US" dirty="0" err="1"/>
              <a:t>loan.funded_date</a:t>
            </a:r>
            <a:r>
              <a:rPr lang="en-US" dirty="0"/>
              <a:t> | date: "m/d/Y"}}</a:t>
            </a:r>
            <a:br>
              <a:rPr lang="en-US" dirty="0"/>
            </a:br>
            <a:r>
              <a:rPr lang="en-US" b="1" dirty="0"/>
              <a:t>Loan rate</a:t>
            </a:r>
            <a:r>
              <a:rPr lang="en-US" dirty="0"/>
              <a:t>: {{</a:t>
            </a:r>
            <a:r>
              <a:rPr lang="en-US" dirty="0" err="1"/>
              <a:t>loan.rate</a:t>
            </a:r>
            <a:r>
              <a:rPr lang="en-US" dirty="0"/>
              <a:t>}}%</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48BE9C3A-3CF3-00EF-C3B4-BEB9FEF1C611}"/>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8022FB20-B1E3-99AF-785F-65D711359A4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134635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Email, SMS, Task, and 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a:lnSpc>
                <a:spcPct val="100000"/>
              </a:lnSpc>
              <a:spcBef>
                <a:spcPts val="0"/>
              </a:spcBef>
            </a:pPr>
            <a:r>
              <a:rPr lang="en-US" sz="2400" kern="100" dirty="0">
                <a:solidFill>
                  <a:srgbClr val="002060"/>
                </a:solidFill>
                <a:ea typeface="Calibri" panose="020F0502020204030204" pitchFamily="34" charset="0"/>
                <a:cs typeface="Times New Roman" panose="02020603050405020304" pitchFamily="18" charset="0"/>
              </a:rPr>
              <a:t>Use customer intelligence alerts to identify contacts who’ve recently had a credit inquiry from another lender. Whether they are shopping rates or looking to refinance, this journey reminds the contact that your loan officers are there to support their needs. Four emails and two SMS messages are sent to the contact over eight days. </a:t>
            </a: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400" kern="100" dirty="0">
                <a:solidFill>
                  <a:srgbClr val="002060"/>
                </a:solidFill>
                <a:ea typeface="Calibri" panose="020F0502020204030204" pitchFamily="34" charset="0"/>
                <a:cs typeface="Times New Roman" panose="02020603050405020304" pitchFamily="18" charset="0"/>
              </a:rPr>
              <a:t>If the contact’s most recent loan has a funded date within 6 months, they will be segmented down a path for the contact owner to reach out directly. Confirm or update Customer Intelligence settings for monitoring window to leverage this path.</a:t>
            </a:r>
          </a:p>
          <a:p>
            <a:pPr>
              <a:lnSpc>
                <a:spcPct val="100000"/>
              </a:lnSpc>
              <a:spcBef>
                <a:spcPts val="0"/>
              </a:spcBef>
            </a:pPr>
            <a:endParaRPr lang="en-US" i="1"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i="1" kern="100" dirty="0">
                <a:solidFill>
                  <a:srgbClr val="002060"/>
                </a:solidFill>
                <a:cs typeface="Times New Roman" panose="02020603050405020304" pitchFamily="18" charset="0"/>
              </a:rPr>
              <a:t>*All communications should be reviewed prior to initiating the journey.</a:t>
            </a: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7781925" y="842644"/>
            <a:ext cx="3867150" cy="533418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000" b="0" i="0" kern="100" dirty="0">
                <a:solidFill>
                  <a:srgbClr val="002060"/>
                </a:solidFill>
                <a:effectLst/>
                <a:latin typeface="+mn-l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Keep emails that work for your organization, edit to meet your organization’s tone, swap with custom, or add these emails to your existing campaigns.</a:t>
            </a:r>
          </a:p>
          <a:p>
            <a:pPr marL="274320" indent="-27432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Configure trigger and condition components with organization specific inline conditions, contact groups, and Focused View outcomes.</a:t>
            </a:r>
          </a:p>
          <a:p>
            <a:pPr marL="274320" indent="-274320" defTabSz="868680">
              <a:lnSpc>
                <a:spcPct val="100000"/>
              </a:lnSpc>
              <a:spcBef>
                <a:spcPts val="0"/>
              </a:spcBef>
              <a:buFont typeface="Wingdings" pitchFamily="2" charset="2"/>
              <a:buChar char="Ø"/>
            </a:pPr>
            <a:endParaRPr lang="en-US" sz="1600" kern="100" dirty="0">
              <a:solidFill>
                <a:srgbClr val="002060"/>
              </a:solidFill>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6E99EE9-9C24-C7FA-54B0-0EC71689719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pic>
        <p:nvPicPr>
          <p:cNvPr id="8" name="Picture 7">
            <a:extLst>
              <a:ext uri="{FF2B5EF4-FFF2-40B4-BE49-F238E27FC236}">
                <a16:creationId xmlns:a16="http://schemas.microsoft.com/office/drawing/2014/main" id="{C03201CE-85C8-8363-055D-8E68F54C93C1}"/>
              </a:ext>
            </a:extLst>
          </p:cNvPr>
          <p:cNvPicPr>
            <a:picLocks noChangeAspect="1"/>
          </p:cNvPicPr>
          <p:nvPr/>
        </p:nvPicPr>
        <p:blipFill>
          <a:blip r:embed="rId4"/>
          <a:srcRect/>
          <a:stretch/>
        </p:blipFill>
        <p:spPr>
          <a:xfrm>
            <a:off x="675401" y="883179"/>
            <a:ext cx="6996408" cy="5293650"/>
          </a:xfrm>
          <a:prstGeom prst="rect">
            <a:avLst/>
          </a:prstGeom>
        </p:spPr>
      </p:pic>
    </p:spTree>
    <p:extLst>
      <p:ext uri="{BB962C8B-B14F-4D97-AF65-F5344CB8AC3E}">
        <p14:creationId xmlns:p14="http://schemas.microsoft.com/office/powerpoint/2010/main" val="40000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70E6-35B5-86B7-DB2D-E82D375CDE8A}"/>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14254E9F-DBEE-9A79-4A49-9383D8A50A4C}"/>
              </a:ext>
            </a:extLst>
          </p:cNvPr>
          <p:cNvSpPr txBox="1">
            <a:spLocks/>
          </p:cNvSpPr>
          <p:nvPr/>
        </p:nvSpPr>
        <p:spPr>
          <a:xfrm>
            <a:off x="445427" y="4562475"/>
            <a:ext cx="10879798" cy="216719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Notes:</a:t>
            </a:r>
          </a:p>
          <a:p>
            <a:pPr marL="274320" indent="-274320" defTabSz="868680">
              <a:lnSpc>
                <a:spcPct val="100000"/>
              </a:lnSpc>
              <a:spcBef>
                <a:spcPts val="0"/>
              </a:spcBef>
              <a:buFont typeface="Wingdings" pitchFamily="2" charset="2"/>
              <a:buChar char="Ø"/>
            </a:pPr>
            <a:r>
              <a:rPr lang="en-US" sz="1400" kern="100" dirty="0">
                <a:solidFill>
                  <a:srgbClr val="002060"/>
                </a:solidFill>
                <a:cs typeface="Times New Roman" panose="02020603050405020304" pitchFamily="18" charset="0"/>
              </a:rPr>
              <a:t>The Loan Date condition for a Funded Date within 6 months can be modified to a shorter timeframe to better align with sales processes. For example, if you would rather your sales team focus on loans within 4 or 5 months, you can adjust this condition to match. </a:t>
            </a:r>
          </a:p>
          <a:p>
            <a:pPr marL="274320" indent="-274320" defTabSz="868680">
              <a:lnSpc>
                <a:spcPct val="100000"/>
              </a:lnSpc>
              <a:spcBef>
                <a:spcPts val="0"/>
              </a:spcBef>
              <a:buFont typeface="Wingdings" pitchFamily="2" charset="2"/>
              <a:buChar char="Ø"/>
            </a:pPr>
            <a:r>
              <a:rPr lang="en-US" sz="1400" kern="100" dirty="0">
                <a:solidFill>
                  <a:srgbClr val="002060"/>
                </a:solidFill>
                <a:cs typeface="Times New Roman" panose="02020603050405020304" pitchFamily="18" charset="0"/>
              </a:rPr>
              <a:t>Confirm or update Customer Intelligence settings to align with monitoring windows. If your settings begin to monitor at 6 months, the EPO path will not be applicable.</a:t>
            </a:r>
          </a:p>
          <a:p>
            <a:pPr marL="274320" indent="-274320" defTabSz="868680">
              <a:lnSpc>
                <a:spcPct val="100000"/>
              </a:lnSpc>
              <a:spcBef>
                <a:spcPts val="0"/>
              </a:spcBef>
              <a:buFont typeface="Wingdings" pitchFamily="2" charset="2"/>
              <a:buChar char="Ø"/>
            </a:pPr>
            <a:r>
              <a:rPr lang="en-US" sz="1400" kern="100" dirty="0">
                <a:solidFill>
                  <a:srgbClr val="002060"/>
                </a:solidFill>
                <a:cs typeface="Times New Roman" panose="02020603050405020304" pitchFamily="18" charset="0"/>
              </a:rPr>
              <a:t>When a contact’s loan funded date is within 6 months, the contact owner will receive a task and daily notifications for the next week. </a:t>
            </a:r>
            <a:endParaRPr lang="en-US" sz="1400" b="0" i="0" kern="100" dirty="0">
              <a:solidFill>
                <a:srgbClr val="002060"/>
              </a:solidFill>
              <a:effectLst/>
              <a:latin typeface="+mn-lt"/>
              <a:ea typeface="+mn-ea"/>
              <a:cs typeface="Times New Roman" panose="02020603050405020304" pitchFamily="18" charset="0"/>
            </a:endParaRPr>
          </a:p>
          <a:p>
            <a:pPr marL="274320" indent="-274320" defTabSz="868680">
              <a:lnSpc>
                <a:spcPct val="100000"/>
              </a:lnSpc>
              <a:spcBef>
                <a:spcPts val="0"/>
              </a:spcBef>
              <a:buFont typeface="Wingdings" pitchFamily="2" charset="2"/>
              <a:buChar char="Ø"/>
            </a:pPr>
            <a:r>
              <a:rPr lang="en-US" sz="1400" kern="100" dirty="0">
                <a:solidFill>
                  <a:srgbClr val="002060"/>
                </a:solidFill>
                <a:cs typeface="Times New Roman" panose="02020603050405020304" pitchFamily="18" charset="0"/>
              </a:rPr>
              <a:t>Two task outcomes note whether the EPO has been avoided or not. Update the due date for the task and timer delays to align with your sales process.</a:t>
            </a:r>
          </a:p>
          <a:p>
            <a:pPr marL="274320" indent="-274320" defTabSz="868680">
              <a:lnSpc>
                <a:spcPct val="100000"/>
              </a:lnSpc>
              <a:spcBef>
                <a:spcPts val="0"/>
              </a:spcBef>
              <a:buFont typeface="Wingdings" pitchFamily="2" charset="2"/>
              <a:buChar char="Ø"/>
            </a:pPr>
            <a:r>
              <a:rPr lang="en-US" sz="1400" kern="100" dirty="0">
                <a:solidFill>
                  <a:srgbClr val="002060"/>
                </a:solidFill>
                <a:cs typeface="Times New Roman" panose="02020603050405020304" pitchFamily="18" charset="0"/>
              </a:rPr>
              <a:t>If the task has been completed within 7 days, the contact owner will no longer receive notifications. </a:t>
            </a:r>
          </a:p>
          <a:p>
            <a:pPr>
              <a:lnSpc>
                <a:spcPct val="100000"/>
              </a:lnSpc>
            </a:pPr>
            <a:endParaRPr lang="en-US" dirty="0">
              <a:solidFill>
                <a:srgbClr val="002060"/>
              </a:solidFill>
            </a:endParaRPr>
          </a:p>
          <a:p>
            <a:pPr defTabSz="868680">
              <a:spcBef>
                <a:spcPts val="0"/>
              </a:spcBef>
            </a:pPr>
            <a:endParaRPr lang="en-US" b="0" i="0" kern="100" dirty="0">
              <a:solidFill>
                <a:srgbClr val="002060"/>
              </a:solidFill>
              <a:effectLst/>
              <a:latin typeface="+mn-lt"/>
              <a:ea typeface="+mn-ea"/>
              <a:cs typeface="Times New Roman" panose="02020603050405020304" pitchFamily="18" charset="0"/>
            </a:endParaRPr>
          </a:p>
          <a:p>
            <a:endParaRPr lang="en-US" sz="1400"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BE74169C-3DBC-F431-09DA-E3AC157A0F7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D239DD1-3A55-5588-77BD-727E38B47EF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pic>
        <p:nvPicPr>
          <p:cNvPr id="8" name="Picture 7">
            <a:extLst>
              <a:ext uri="{FF2B5EF4-FFF2-40B4-BE49-F238E27FC236}">
                <a16:creationId xmlns:a16="http://schemas.microsoft.com/office/drawing/2014/main" id="{DACABE4D-D584-65B9-26DD-1E749DB6E82F}"/>
              </a:ext>
            </a:extLst>
          </p:cNvPr>
          <p:cNvPicPr>
            <a:picLocks noChangeAspect="1"/>
          </p:cNvPicPr>
          <p:nvPr/>
        </p:nvPicPr>
        <p:blipFill>
          <a:blip r:embed="rId4"/>
          <a:srcRect/>
          <a:stretch/>
        </p:blipFill>
        <p:spPr>
          <a:xfrm>
            <a:off x="568322" y="808663"/>
            <a:ext cx="10250799" cy="3753812"/>
          </a:xfrm>
          <a:prstGeom prst="rect">
            <a:avLst/>
          </a:prstGeom>
        </p:spPr>
      </p:pic>
    </p:spTree>
    <p:extLst>
      <p:ext uri="{BB962C8B-B14F-4D97-AF65-F5344CB8AC3E}">
        <p14:creationId xmlns:p14="http://schemas.microsoft.com/office/powerpoint/2010/main" val="197047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D9AF02D4-FCFB-11DB-9581-0BEA4016B609}"/>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Shopping for home financing? Let's talk.</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3F440334-11F9-2108-4278-9683AF7F7149}"/>
              </a:ext>
            </a:extLst>
          </p:cNvPr>
          <p:cNvSpPr txBox="1"/>
          <p:nvPr/>
        </p:nvSpPr>
        <p:spPr>
          <a:xfrm>
            <a:off x="4438649" y="1314450"/>
            <a:ext cx="7530410" cy="3970318"/>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Are you considering buying or refinancing soon?  If you are, I have some good news for you. </a:t>
            </a:r>
          </a:p>
          <a:p>
            <a:endParaRPr lang="en-US" dirty="0"/>
          </a:p>
          <a:p>
            <a:r>
              <a:rPr lang="en-US" dirty="0"/>
              <a:t>I can provide you with a competitively-priced home loan that fits in well with your current budget and future plans. If you're still window-shopping, I can answer any questions you have so you can make informed decisions.  </a:t>
            </a:r>
          </a:p>
          <a:p>
            <a:endParaRPr lang="en-US" dirty="0"/>
          </a:p>
          <a:p>
            <a:r>
              <a:rPr lang="en-US" dirty="0"/>
              <a:t>Call me at {{</a:t>
            </a:r>
            <a:r>
              <a:rPr lang="en-US" dirty="0" err="1"/>
              <a:t>sender.phone_cell</a:t>
            </a:r>
            <a:r>
              <a:rPr lang="en-US" dirty="0"/>
              <a:t>}} or hit Reply to this email so we can set up a convenient time to chat.</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85327BE9-7AB4-16D0-F102-619A7E50BFDE}"/>
              </a:ext>
            </a:extLst>
          </p:cNvPr>
          <p:cNvPicPr>
            <a:picLocks noChangeAspect="1"/>
          </p:cNvPicPr>
          <p:nvPr/>
        </p:nvPicPr>
        <p:blipFill>
          <a:blip r:embed="rId4"/>
          <a:srcRect/>
          <a:stretch/>
        </p:blipFill>
        <p:spPr>
          <a:xfrm>
            <a:off x="789293" y="910764"/>
            <a:ext cx="3016182" cy="4836292"/>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9901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3A35-A773-7675-4C82-FC66CD5D7C68}"/>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0392ABFD-AE1C-C245-23BC-7AF6E7CDDC1F}"/>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7FA0CD79-FCCF-BC8B-93FF-2C8A46E17AE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59ECB14C-CCA6-9A8D-085B-A9AD1D4A2368}"/>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Home financing should be personal.</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BDA90BBD-521B-E11A-983A-EB695C49F6C0}"/>
              </a:ext>
            </a:extLst>
          </p:cNvPr>
          <p:cNvSpPr txBox="1"/>
          <p:nvPr/>
        </p:nvSpPr>
        <p:spPr>
          <a:xfrm>
            <a:off x="4438649" y="1314450"/>
            <a:ext cx="7530410" cy="4247317"/>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You may already be talking to other lenders about home financing and even received one or two offers. But will they help you accomplish your other financial goals? </a:t>
            </a:r>
          </a:p>
          <a:p>
            <a:endParaRPr lang="en-US" dirty="0"/>
          </a:p>
          <a:p>
            <a:r>
              <a:rPr lang="en-US" dirty="0"/>
              <a:t>Whether it's your first home purchase or third refinance, you can rely on me to ask the right questions before preparing some options for you. </a:t>
            </a:r>
          </a:p>
          <a:p>
            <a:endParaRPr lang="en-US" dirty="0"/>
          </a:p>
          <a:p>
            <a:r>
              <a:rPr lang="en-US" dirty="0"/>
              <a:t>Home financing is a big investment, and taking the time to shop around can save you thousands. Call me at {{</a:t>
            </a:r>
            <a:r>
              <a:rPr lang="en-US" dirty="0" err="1"/>
              <a:t>sender.phone_cell</a:t>
            </a:r>
            <a:r>
              <a:rPr lang="en-US" dirty="0"/>
              <a:t>}} and we'll do some serious number crunching.</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FEE72B28-7A86-AD1C-F785-9D05C6349122}"/>
              </a:ext>
            </a:extLst>
          </p:cNvPr>
          <p:cNvPicPr>
            <a:picLocks noChangeAspect="1"/>
          </p:cNvPicPr>
          <p:nvPr/>
        </p:nvPicPr>
        <p:blipFill>
          <a:blip r:embed="rId4"/>
          <a:srcRect/>
          <a:stretch/>
        </p:blipFill>
        <p:spPr>
          <a:xfrm>
            <a:off x="789293" y="915320"/>
            <a:ext cx="3016182" cy="482717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43935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35A3-BF33-292D-5FAF-9A03EE082FBF}"/>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D8645B46-D55F-A4CE-E82E-12FF52C707E4}"/>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D4DB6B8F-095F-04B1-870E-364B9C89C0AD}"/>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E767936A-45C0-226C-9039-8560DF346CBB}"/>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Let's compare home financing notes.</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164B2228-845C-4977-548A-D0C0C673B990}"/>
              </a:ext>
            </a:extLst>
          </p:cNvPr>
          <p:cNvSpPr txBox="1"/>
          <p:nvPr/>
        </p:nvSpPr>
        <p:spPr>
          <a:xfrm>
            <a:off x="4438649" y="1314450"/>
            <a:ext cx="7530410" cy="4247317"/>
          </a:xfrm>
          <a:prstGeom prst="rect">
            <a:avLst/>
          </a:prstGeom>
          <a:noFill/>
        </p:spPr>
        <p:txBody>
          <a:bodyPr wrap="square" rtlCol="0">
            <a:spAutoFit/>
          </a:bodyPr>
          <a:lstStyle/>
          <a:p>
            <a:r>
              <a:rPr lang="en-US" dirty="0"/>
              <a:t>Hello {{</a:t>
            </a:r>
            <a:r>
              <a:rPr lang="en-US" dirty="0" err="1"/>
              <a:t>recipient.f_name</a:t>
            </a:r>
            <a:r>
              <a:rPr lang="en-US" dirty="0"/>
              <a:t>}},</a:t>
            </a:r>
          </a:p>
          <a:p>
            <a:endParaRPr lang="en-US" dirty="0"/>
          </a:p>
          <a:p>
            <a:r>
              <a:rPr lang="en-US" dirty="0"/>
              <a:t>Whether you're negotiating a home purchase, refinancing, or just checking the latest rates, you could probably use a second set of eyes. My eyes are available, and they're great at spotting money-saving options. </a:t>
            </a:r>
          </a:p>
          <a:p>
            <a:endParaRPr lang="en-US" dirty="0"/>
          </a:p>
          <a:p>
            <a:r>
              <a:rPr lang="en-US" dirty="0"/>
              <a:t>It doesn't matter if you've already received a Loan Estimate from another source. You still have time to make sure you're getting the best deal possible, simply by sharing the Loan Estimate with me. </a:t>
            </a:r>
          </a:p>
          <a:p>
            <a:endParaRPr lang="en-US" dirty="0"/>
          </a:p>
          <a:p>
            <a:r>
              <a:rPr lang="en-US" dirty="0"/>
              <a:t>Your next step's easy...just call me at {{</a:t>
            </a:r>
            <a:r>
              <a:rPr lang="en-US" dirty="0" err="1"/>
              <a:t>sender.phone_cell</a:t>
            </a:r>
            <a:r>
              <a:rPr lang="en-US" dirty="0"/>
              <a:t>}} for friendly advice, plus answers to any questions you may have.</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A12FAFB8-7731-C782-F173-4BA21A2019C0}"/>
              </a:ext>
            </a:extLst>
          </p:cNvPr>
          <p:cNvPicPr>
            <a:picLocks noChangeAspect="1"/>
          </p:cNvPicPr>
          <p:nvPr/>
        </p:nvPicPr>
        <p:blipFill>
          <a:blip r:embed="rId4"/>
          <a:srcRect/>
          <a:stretch/>
        </p:blipFill>
        <p:spPr>
          <a:xfrm>
            <a:off x="815022" y="915320"/>
            <a:ext cx="2964724" cy="482717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24916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DED38-E19F-4BDD-124A-9C2D93264C01}"/>
            </a:ext>
          </a:extLst>
        </p:cNvPr>
        <p:cNvGrpSpPr/>
        <p:nvPr/>
      </p:nvGrpSpPr>
      <p:grpSpPr>
        <a:xfrm>
          <a:off x="0" y="0"/>
          <a:ext cx="0" cy="0"/>
          <a:chOff x="0" y="0"/>
          <a:chExt cx="0" cy="0"/>
        </a:xfrm>
      </p:grpSpPr>
      <p:pic>
        <p:nvPicPr>
          <p:cNvPr id="8" name="Picture 7" descr="A blue letter t on a black background&#10;&#10;Description automatically generated">
            <a:extLst>
              <a:ext uri="{FF2B5EF4-FFF2-40B4-BE49-F238E27FC236}">
                <a16:creationId xmlns:a16="http://schemas.microsoft.com/office/drawing/2014/main" id="{9B878802-A20F-255C-2FA3-5C71003BA8E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B1F1D9BB-D63B-229D-1285-B529D0114F9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6" name="Text Placeholder 3">
            <a:extLst>
              <a:ext uri="{FF2B5EF4-FFF2-40B4-BE49-F238E27FC236}">
                <a16:creationId xmlns:a16="http://schemas.microsoft.com/office/drawing/2014/main" id="{C1D888DF-0520-8DAE-0887-37BFF653E273}"/>
              </a:ext>
            </a:extLst>
          </p:cNvPr>
          <p:cNvSpPr txBox="1">
            <a:spLocks/>
          </p:cNvSpPr>
          <p:nvPr/>
        </p:nvSpPr>
        <p:spPr>
          <a:xfrm>
            <a:off x="4438649" y="910764"/>
            <a:ext cx="7530410" cy="67038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 Line: </a:t>
            </a:r>
            <a:r>
              <a:rPr lang="en-US" kern="100" dirty="0">
                <a:solidFill>
                  <a:srgbClr val="002060"/>
                </a:solidFill>
                <a:cs typeface="Times New Roman" panose="02020603050405020304" pitchFamily="18" charset="0"/>
              </a:rPr>
              <a:t>Not all home loans are created equal.</a:t>
            </a:r>
            <a:endParaRPr lang="en-US" kern="100" dirty="0">
              <a:solidFill>
                <a:srgbClr val="002060"/>
              </a:solidFill>
              <a:highlight>
                <a:srgbClr val="FFFF00"/>
              </a:highlight>
              <a:cs typeface="Times New Roman" panose="02020603050405020304" pitchFamily="18" charset="0"/>
            </a:endParaRPr>
          </a:p>
        </p:txBody>
      </p:sp>
      <p:sp>
        <p:nvSpPr>
          <p:cNvPr id="10" name="TextBox 9">
            <a:extLst>
              <a:ext uri="{FF2B5EF4-FFF2-40B4-BE49-F238E27FC236}">
                <a16:creationId xmlns:a16="http://schemas.microsoft.com/office/drawing/2014/main" id="{9B72DDBD-2F84-AD5C-E7A3-026C2586184D}"/>
              </a:ext>
            </a:extLst>
          </p:cNvPr>
          <p:cNvSpPr txBox="1"/>
          <p:nvPr/>
        </p:nvSpPr>
        <p:spPr>
          <a:xfrm>
            <a:off x="4438649" y="1314450"/>
            <a:ext cx="7530410" cy="4247317"/>
          </a:xfrm>
          <a:prstGeom prst="rect">
            <a:avLst/>
          </a:prstGeom>
          <a:noFill/>
        </p:spPr>
        <p:txBody>
          <a:bodyPr wrap="square" rtlCol="0">
            <a:spAutoFit/>
          </a:bodyPr>
          <a:lstStyle/>
          <a:p>
            <a:r>
              <a:rPr lang="en-US" dirty="0"/>
              <a:t>Hi {{</a:t>
            </a:r>
            <a:r>
              <a:rPr lang="en-US" dirty="0" err="1"/>
              <a:t>recipient.f_name</a:t>
            </a:r>
            <a:r>
              <a:rPr lang="en-US" dirty="0"/>
              <a:t>}},</a:t>
            </a:r>
          </a:p>
          <a:p>
            <a:endParaRPr lang="en-US" dirty="0"/>
          </a:p>
          <a:p>
            <a:r>
              <a:rPr lang="en-US" dirty="0"/>
              <a:t>Whether you're buying a new home, refinancing, or just doing some window shopping, I'm here and ready to help. </a:t>
            </a:r>
          </a:p>
          <a:p>
            <a:endParaRPr lang="en-US" dirty="0"/>
          </a:p>
          <a:p>
            <a:r>
              <a:rPr lang="en-US" dirty="0"/>
              <a:t>I can introduce you to the latest home financing options so you can decide how to proceed. If you'd like to go a step further, ask for a fast, free loan pre-qualification. </a:t>
            </a:r>
          </a:p>
          <a:p>
            <a:endParaRPr lang="en-US" dirty="0"/>
          </a:p>
          <a:p>
            <a:r>
              <a:rPr lang="en-US" dirty="0"/>
              <a:t>Call me at {{</a:t>
            </a:r>
            <a:r>
              <a:rPr lang="en-US" dirty="0" err="1"/>
              <a:t>sender.phone_cell</a:t>
            </a:r>
            <a:r>
              <a:rPr lang="en-US" dirty="0"/>
              <a:t>}} so we can set up a convenient time to discuss your plans. Some seriously good news may be just a phone call away.  </a:t>
            </a:r>
          </a:p>
          <a:p>
            <a:endParaRPr lang="en-US" dirty="0"/>
          </a:p>
          <a:p>
            <a:r>
              <a:rPr lang="en-US" dirty="0"/>
              <a:t>Sincerely, </a:t>
            </a:r>
          </a:p>
          <a:p>
            <a:r>
              <a:rPr lang="en-US" dirty="0"/>
              <a:t>{{</a:t>
            </a:r>
            <a:r>
              <a:rPr lang="en-US" dirty="0" err="1"/>
              <a:t>sender.f_name</a:t>
            </a:r>
            <a:r>
              <a:rPr lang="en-US" dirty="0"/>
              <a:t>}}</a:t>
            </a:r>
          </a:p>
        </p:txBody>
      </p:sp>
      <p:pic>
        <p:nvPicPr>
          <p:cNvPr id="4" name="Picture 3">
            <a:extLst>
              <a:ext uri="{FF2B5EF4-FFF2-40B4-BE49-F238E27FC236}">
                <a16:creationId xmlns:a16="http://schemas.microsoft.com/office/drawing/2014/main" id="{C9A7C083-D678-632C-3BB4-6E0B93055326}"/>
              </a:ext>
            </a:extLst>
          </p:cNvPr>
          <p:cNvPicPr>
            <a:picLocks noChangeAspect="1"/>
          </p:cNvPicPr>
          <p:nvPr/>
        </p:nvPicPr>
        <p:blipFill>
          <a:blip r:embed="rId4"/>
          <a:srcRect/>
          <a:stretch/>
        </p:blipFill>
        <p:spPr>
          <a:xfrm>
            <a:off x="815022" y="962275"/>
            <a:ext cx="2964724" cy="4733269"/>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5486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5E0F-A858-14CE-15BF-C41571AFEE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16235B-2B01-9ACC-03AA-72ACF23A1F4D}"/>
              </a:ext>
            </a:extLst>
          </p:cNvPr>
          <p:cNvSpPr txBox="1"/>
          <p:nvPr/>
        </p:nvSpPr>
        <p:spPr>
          <a:xfrm>
            <a:off x="727625" y="1152940"/>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CI: Mortgage Credit Inquiry SMS 1 - Still Shopping</a:t>
            </a:r>
          </a:p>
          <a:p>
            <a:r>
              <a:rPr lang="en-US" dirty="0"/>
              <a:t>Hi, {{</a:t>
            </a:r>
            <a:r>
              <a:rPr lang="en-US" dirty="0" err="1"/>
              <a:t>recipient.f_name</a:t>
            </a:r>
            <a:r>
              <a:rPr lang="en-US" dirty="0"/>
              <a:t>}}! This is {{</a:t>
            </a:r>
            <a:r>
              <a:rPr lang="en-US" dirty="0" err="1"/>
              <a:t>sender.f_name</a:t>
            </a:r>
            <a:r>
              <a:rPr lang="en-US" dirty="0"/>
              <a:t>}} from {{</a:t>
            </a:r>
            <a:r>
              <a:rPr lang="en-US" dirty="0" err="1"/>
              <a:t>sender.company</a:t>
            </a:r>
            <a:r>
              <a:rPr lang="en-US" dirty="0"/>
              <a:t>}}. If you're thinking of buying or refinancing a home, call me at {{</a:t>
            </a:r>
            <a:r>
              <a:rPr lang="en-US" dirty="0" err="1"/>
              <a:t>sender.phone_cell</a:t>
            </a:r>
            <a:r>
              <a:rPr lang="en-US" dirty="0"/>
              <a:t>}}. I'll provide you with some competitively priced options so you can choose the financing that's right for you.</a:t>
            </a:r>
            <a:endParaRPr lang="en-US" dirty="0">
              <a:solidFill>
                <a:srgbClr val="00263A"/>
              </a:solidFill>
            </a:endParaRPr>
          </a:p>
        </p:txBody>
      </p:sp>
      <p:pic>
        <p:nvPicPr>
          <p:cNvPr id="11" name="Picture 10" descr="A blue letter t on a black background&#10;&#10;Description automatically generated">
            <a:extLst>
              <a:ext uri="{FF2B5EF4-FFF2-40B4-BE49-F238E27FC236}">
                <a16:creationId xmlns:a16="http://schemas.microsoft.com/office/drawing/2014/main" id="{388659B0-461B-56F9-BE0F-762B32BBD71C}"/>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D0D9842D-37C2-AA94-2BB2-BDD95434AD4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CI: Mortgage Credit Inquiry</a:t>
            </a:r>
          </a:p>
        </p:txBody>
      </p:sp>
      <p:sp>
        <p:nvSpPr>
          <p:cNvPr id="2" name="TextBox 1">
            <a:extLst>
              <a:ext uri="{FF2B5EF4-FFF2-40B4-BE49-F238E27FC236}">
                <a16:creationId xmlns:a16="http://schemas.microsoft.com/office/drawing/2014/main" id="{E84A0514-DE3D-1560-C458-EBAED1BFE56E}"/>
              </a:ext>
            </a:extLst>
          </p:cNvPr>
          <p:cNvSpPr txBox="1"/>
          <p:nvPr/>
        </p:nvSpPr>
        <p:spPr>
          <a:xfrm>
            <a:off x="727625" y="2716697"/>
            <a:ext cx="10736746" cy="1200329"/>
          </a:xfrm>
          <a:prstGeom prst="rect">
            <a:avLst/>
          </a:prstGeom>
          <a:noFill/>
          <a:ln w="28575">
            <a:solidFill>
              <a:srgbClr val="753BBD"/>
            </a:solidFill>
            <a:prstDash val="sysDash"/>
          </a:ln>
        </p:spPr>
        <p:txBody>
          <a:bodyPr wrap="square">
            <a:spAutoFit/>
          </a:bodyPr>
          <a:lstStyle/>
          <a:p>
            <a:r>
              <a:rPr lang="en-US" b="1" dirty="0">
                <a:solidFill>
                  <a:srgbClr val="00263A"/>
                </a:solidFill>
                <a:latin typeface="Source Sans Pro" panose="020B0503030403020204" pitchFamily="34" charset="0"/>
              </a:rPr>
              <a:t>SMS: </a:t>
            </a:r>
            <a:r>
              <a:rPr lang="en-US" b="1" dirty="0"/>
              <a:t>CI: Mortgage Credit Inquiry SMS 2 - Financing Wants</a:t>
            </a:r>
          </a:p>
          <a:p>
            <a:r>
              <a:rPr lang="en-US" dirty="0"/>
              <a:t>{{</a:t>
            </a:r>
            <a:r>
              <a:rPr lang="en-US" dirty="0" err="1"/>
              <a:t>recipient.f_name</a:t>
            </a:r>
            <a:r>
              <a:rPr lang="en-US" dirty="0"/>
              <a:t>}}, got a minute to tell me what you want from your home's financing? This is {{</a:t>
            </a:r>
            <a:r>
              <a:rPr lang="en-US" dirty="0" err="1"/>
              <a:t>sender.f_name</a:t>
            </a:r>
            <a:r>
              <a:rPr lang="en-US" dirty="0"/>
              <a:t>}} with {{</a:t>
            </a:r>
            <a:r>
              <a:rPr lang="en-US" dirty="0" err="1"/>
              <a:t>sender.company</a:t>
            </a:r>
            <a:r>
              <a:rPr lang="en-US" dirty="0"/>
              <a:t>}}, and I’d like to make sure you get the best deal. Call me at {{</a:t>
            </a:r>
            <a:r>
              <a:rPr lang="en-US" dirty="0" err="1"/>
              <a:t>sender.phone_cell</a:t>
            </a:r>
            <a:r>
              <a:rPr lang="en-US" dirty="0"/>
              <a:t>}} to learn more.</a:t>
            </a:r>
            <a:endParaRPr lang="en-US" dirty="0">
              <a:solidFill>
                <a:srgbClr val="00263A"/>
              </a:solidFill>
            </a:endParaRPr>
          </a:p>
        </p:txBody>
      </p:sp>
    </p:spTree>
    <p:extLst>
      <p:ext uri="{BB962C8B-B14F-4D97-AF65-F5344CB8AC3E}">
        <p14:creationId xmlns:p14="http://schemas.microsoft.com/office/powerpoint/2010/main" val="326364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E2E2CF2D-8033-4A46-82FD-267995FA4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39455</TotalTime>
  <Words>1617</Words>
  <Application>Microsoft Office PowerPoint</Application>
  <PresentationFormat>Widescreen</PresentationFormat>
  <Paragraphs>121</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Source Sans Pro</vt:lpstr>
      <vt:lpstr>Barlow</vt:lpstr>
      <vt:lpstr>Barlow Medium</vt:lpstr>
      <vt:lpstr>Calibri</vt:lpstr>
      <vt:lpstr>Objektiv Mk2 SemiBold</vt:lpstr>
      <vt:lpstr>Times New Roman</vt:lpstr>
      <vt:lpstr>Objektiv Mk2</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51</cp:revision>
  <dcterms:created xsi:type="dcterms:W3CDTF">2021-06-10T15:34:01Z</dcterms:created>
  <dcterms:modified xsi:type="dcterms:W3CDTF">2025-09-02T18:29:30Z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