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076137455" r:id="rId5"/>
    <p:sldId id="2076137458" r:id="rId6"/>
    <p:sldId id="2076137461" r:id="rId7"/>
    <p:sldId id="2076137467" r:id="rId8"/>
    <p:sldId id="2076137462" r:id="rId9"/>
    <p:sldId id="2076137469" r:id="rId10"/>
    <p:sldId id="2076137466" r:id="rId11"/>
    <p:sldId id="2076137470" r:id="rId12"/>
    <p:sldId id="2076137463" r:id="rId13"/>
    <p:sldId id="2076137464" r:id="rId14"/>
    <p:sldId id="2076137465" r:id="rId15"/>
  </p:sldIdLst>
  <p:sldSz cx="12192000" cy="6858000"/>
  <p:notesSz cx="6858000" cy="9144000"/>
  <p:embeddedFontLst>
    <p:embeddedFont>
      <p:font typeface="Barlow" panose="00000500000000000000" pitchFamily="2" charset="0"/>
      <p:regular r:id="rId17"/>
      <p:bold r:id="rId18"/>
      <p:italic r:id="rId19"/>
      <p:boldItalic r:id="rId20"/>
    </p:embeddedFont>
    <p:embeddedFont>
      <p:font typeface="Barlow Medium" panose="00000600000000000000" pitchFamily="2" charset="0"/>
      <p:regular r:id="rId21"/>
      <p:italic r:id="rId22"/>
    </p:embeddedFont>
    <p:embeddedFont>
      <p:font typeface="Objektiv Mk2" panose="020B0702020204020203" pitchFamily="34" charset="0"/>
      <p:regular r:id="rId23"/>
      <p:bold r:id="rId24"/>
      <p:italic r:id="rId25"/>
      <p:boldItalic r:id="rId26"/>
    </p:embeddedFont>
    <p:embeddedFont>
      <p:font typeface="Objektiv Mk2 SemiBold" panose="020B0602020204020203" pitchFamily="34" charset="0"/>
      <p:regular r:id="rId27"/>
      <p:bold r:id="rId28"/>
    </p:embeddedFont>
    <p:embeddedFont>
      <p:font typeface="Source Sans Pro" panose="020B0503030403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753BBD"/>
    <a:srgbClr val="009B77"/>
    <a:srgbClr val="00A677"/>
    <a:srgbClr val="85CBF9"/>
    <a:srgbClr val="00263A"/>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7494B-D627-4C27-8530-C741CC1066BE}" v="13" dt="2024-11-22T19:27:55.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64" d="100"/>
          <a:sy n="64" d="100"/>
        </p:scale>
        <p:origin x="1100" y="44"/>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9047494B-D627-4C27-8530-C741CC1066BE}"/>
    <pc:docChg chg="undo redo custSel addSld delSld modSld sldOrd">
      <pc:chgData name="Aubrey Olsen" userId="408c3e31-be18-4626-a9af-ec1f5bfcad06" providerId="ADAL" clId="{9047494B-D627-4C27-8530-C741CC1066BE}" dt="2024-11-25T14:34:55.351" v="2235" actId="14100"/>
      <pc:docMkLst>
        <pc:docMk/>
      </pc:docMkLst>
      <pc:sldChg chg="modSp mod">
        <pc:chgData name="Aubrey Olsen" userId="408c3e31-be18-4626-a9af-ec1f5bfcad06" providerId="ADAL" clId="{9047494B-D627-4C27-8530-C741CC1066BE}" dt="2024-11-22T19:48:15.160" v="2145" actId="20577"/>
        <pc:sldMkLst>
          <pc:docMk/>
          <pc:sldMk cId="2502691790" sldId="2076137455"/>
        </pc:sldMkLst>
        <pc:spChg chg="mod">
          <ac:chgData name="Aubrey Olsen" userId="408c3e31-be18-4626-a9af-ec1f5bfcad06" providerId="ADAL" clId="{9047494B-D627-4C27-8530-C741CC1066BE}" dt="2024-11-22T19:48:15.160" v="2145" actId="20577"/>
          <ac:spMkLst>
            <pc:docMk/>
            <pc:sldMk cId="2502691790" sldId="2076137455"/>
            <ac:spMk id="3" creationId="{D1D0C212-2C65-3120-0FAF-E4A28B00A75E}"/>
          </ac:spMkLst>
        </pc:spChg>
      </pc:sldChg>
      <pc:sldChg chg="modSp mod">
        <pc:chgData name="Aubrey Olsen" userId="408c3e31-be18-4626-a9af-ec1f5bfcad06" providerId="ADAL" clId="{9047494B-D627-4C27-8530-C741CC1066BE}" dt="2024-11-22T19:48:18.010" v="2146" actId="20577"/>
        <pc:sldMkLst>
          <pc:docMk/>
          <pc:sldMk cId="2829215149" sldId="2076137458"/>
        </pc:sldMkLst>
        <pc:spChg chg="mod">
          <ac:chgData name="Aubrey Olsen" userId="408c3e31-be18-4626-a9af-ec1f5bfcad06" providerId="ADAL" clId="{9047494B-D627-4C27-8530-C741CC1066BE}" dt="2024-11-22T19:48:18.010" v="2146" actId="20577"/>
          <ac:spMkLst>
            <pc:docMk/>
            <pc:sldMk cId="2829215149" sldId="2076137458"/>
            <ac:spMk id="2" creationId="{15279565-609B-C0D1-37D1-47FAC2828C13}"/>
          </ac:spMkLst>
        </pc:spChg>
        <pc:spChg chg="mod">
          <ac:chgData name="Aubrey Olsen" userId="408c3e31-be18-4626-a9af-ec1f5bfcad06" providerId="ADAL" clId="{9047494B-D627-4C27-8530-C741CC1066BE}" dt="2024-11-15T14:56:50.028" v="41" actId="20577"/>
          <ac:spMkLst>
            <pc:docMk/>
            <pc:sldMk cId="2829215149" sldId="2076137458"/>
            <ac:spMk id="3" creationId="{BA45EAB8-259F-9486-7E88-3E5064554E05}"/>
          </ac:spMkLst>
        </pc:spChg>
        <pc:spChg chg="mod">
          <ac:chgData name="Aubrey Olsen" userId="408c3e31-be18-4626-a9af-ec1f5bfcad06" providerId="ADAL" clId="{9047494B-D627-4C27-8530-C741CC1066BE}" dt="2024-11-22T19:00:27.566" v="1972" actId="20577"/>
          <ac:spMkLst>
            <pc:docMk/>
            <pc:sldMk cId="2829215149" sldId="2076137458"/>
            <ac:spMk id="4" creationId="{79C2D384-CBE4-5336-E128-D8E3A28CB40F}"/>
          </ac:spMkLst>
        </pc:spChg>
      </pc:sldChg>
      <pc:sldChg chg="modSp mod">
        <pc:chgData name="Aubrey Olsen" userId="408c3e31-be18-4626-a9af-ec1f5bfcad06" providerId="ADAL" clId="{9047494B-D627-4C27-8530-C741CC1066BE}" dt="2024-11-25T14:34:55.351" v="2235" actId="14100"/>
        <pc:sldMkLst>
          <pc:docMk/>
          <pc:sldMk cId="1144647131" sldId="2076137461"/>
        </pc:sldMkLst>
        <pc:spChg chg="mod">
          <ac:chgData name="Aubrey Olsen" userId="408c3e31-be18-4626-a9af-ec1f5bfcad06" providerId="ADAL" clId="{9047494B-D627-4C27-8530-C741CC1066BE}" dt="2024-11-25T14:34:55.351" v="2235" actId="14100"/>
          <ac:spMkLst>
            <pc:docMk/>
            <pc:sldMk cId="1144647131" sldId="2076137461"/>
            <ac:spMk id="3" creationId="{2C8BFB8C-4798-5BA8-8ECF-3049525111F5}"/>
          </ac:spMkLst>
        </pc:spChg>
        <pc:picChg chg="mod">
          <ac:chgData name="Aubrey Olsen" userId="408c3e31-be18-4626-a9af-ec1f5bfcad06" providerId="ADAL" clId="{9047494B-D627-4C27-8530-C741CC1066BE}" dt="2024-11-25T14:34:49.481" v="2234" actId="1076"/>
          <ac:picMkLst>
            <pc:docMk/>
            <pc:sldMk cId="1144647131" sldId="2076137461"/>
            <ac:picMk id="8" creationId="{E989F52F-639A-CB19-B7D4-5AD2D912153A}"/>
          </ac:picMkLst>
        </pc:picChg>
      </pc:sldChg>
      <pc:sldChg chg="addSp delSp modSp mod">
        <pc:chgData name="Aubrey Olsen" userId="408c3e31-be18-4626-a9af-ec1f5bfcad06" providerId="ADAL" clId="{9047494B-D627-4C27-8530-C741CC1066BE}" dt="2024-11-22T19:48:24.339" v="2147" actId="20577"/>
        <pc:sldMkLst>
          <pc:docMk/>
          <pc:sldMk cId="3069686960" sldId="2076137462"/>
        </pc:sldMkLst>
        <pc:spChg chg="mod">
          <ac:chgData name="Aubrey Olsen" userId="408c3e31-be18-4626-a9af-ec1f5bfcad06" providerId="ADAL" clId="{9047494B-D627-4C27-8530-C741CC1066BE}" dt="2024-11-22T19:48:24.339" v="2147" actId="20577"/>
          <ac:spMkLst>
            <pc:docMk/>
            <pc:sldMk cId="3069686960" sldId="2076137462"/>
            <ac:spMk id="6" creationId="{4145B9CC-4060-BFEB-0F2E-3F61264E2375}"/>
          </ac:spMkLst>
        </pc:spChg>
        <pc:spChg chg="mod">
          <ac:chgData name="Aubrey Olsen" userId="408c3e31-be18-4626-a9af-ec1f5bfcad06" providerId="ADAL" clId="{9047494B-D627-4C27-8530-C741CC1066BE}" dt="2024-11-15T15:32:40.611" v="1862" actId="14100"/>
          <ac:spMkLst>
            <pc:docMk/>
            <pc:sldMk cId="3069686960" sldId="2076137462"/>
            <ac:spMk id="7" creationId="{B0639F1D-48DD-9AB5-B02B-52B728BA5428}"/>
          </ac:spMkLst>
        </pc:spChg>
        <pc:picChg chg="mod">
          <ac:chgData name="Aubrey Olsen" userId="408c3e31-be18-4626-a9af-ec1f5bfcad06" providerId="ADAL" clId="{9047494B-D627-4C27-8530-C741CC1066BE}" dt="2024-11-15T15:31:17.672" v="1858" actId="1076"/>
          <ac:picMkLst>
            <pc:docMk/>
            <pc:sldMk cId="3069686960" sldId="2076137462"/>
            <ac:picMk id="2" creationId="{364F87F8-C027-3126-C4A6-F2AE67F36D13}"/>
          </ac:picMkLst>
        </pc:picChg>
        <pc:picChg chg="add mod">
          <ac:chgData name="Aubrey Olsen" userId="408c3e31-be18-4626-a9af-ec1f5bfcad06" providerId="ADAL" clId="{9047494B-D627-4C27-8530-C741CC1066BE}" dt="2024-11-15T15:40:59.744" v="1946" actId="1076"/>
          <ac:picMkLst>
            <pc:docMk/>
            <pc:sldMk cId="3069686960" sldId="2076137462"/>
            <ac:picMk id="3" creationId="{614421A8-CC0B-3167-ADDF-00EC5DAF3A17}"/>
          </ac:picMkLst>
        </pc:picChg>
        <pc:picChg chg="mod">
          <ac:chgData name="Aubrey Olsen" userId="408c3e31-be18-4626-a9af-ec1f5bfcad06" providerId="ADAL" clId="{9047494B-D627-4C27-8530-C741CC1066BE}" dt="2024-11-15T15:26:13.290" v="1775" actId="1076"/>
          <ac:picMkLst>
            <pc:docMk/>
            <pc:sldMk cId="3069686960" sldId="2076137462"/>
            <ac:picMk id="4" creationId="{772CFE1E-327E-4DF1-6B6E-01372B22FA4B}"/>
          </ac:picMkLst>
        </pc:picChg>
        <pc:picChg chg="del mod">
          <ac:chgData name="Aubrey Olsen" userId="408c3e31-be18-4626-a9af-ec1f5bfcad06" providerId="ADAL" clId="{9047494B-D627-4C27-8530-C741CC1066BE}" dt="2024-11-15T15:29:39.437" v="1798" actId="478"/>
          <ac:picMkLst>
            <pc:docMk/>
            <pc:sldMk cId="3069686960" sldId="2076137462"/>
            <ac:picMk id="5" creationId="{614421A8-CC0B-3167-ADDF-00EC5DAF3A17}"/>
          </ac:picMkLst>
        </pc:picChg>
        <pc:picChg chg="mod">
          <ac:chgData name="Aubrey Olsen" userId="408c3e31-be18-4626-a9af-ec1f5bfcad06" providerId="ADAL" clId="{9047494B-D627-4C27-8530-C741CC1066BE}" dt="2024-11-15T15:40:57.622" v="1945" actId="1076"/>
          <ac:picMkLst>
            <pc:docMk/>
            <pc:sldMk cId="3069686960" sldId="2076137462"/>
            <ac:picMk id="9" creationId="{80B68D9A-F1C5-65E8-51A3-E4318148BB93}"/>
          </ac:picMkLst>
        </pc:picChg>
      </pc:sldChg>
      <pc:sldChg chg="mod modShow">
        <pc:chgData name="Aubrey Olsen" userId="408c3e31-be18-4626-a9af-ec1f5bfcad06" providerId="ADAL" clId="{9047494B-D627-4C27-8530-C741CC1066BE}" dt="2024-11-15T15:10:42.558" v="1604" actId="729"/>
        <pc:sldMkLst>
          <pc:docMk/>
          <pc:sldMk cId="3835688041" sldId="2076137463"/>
        </pc:sldMkLst>
      </pc:sldChg>
      <pc:sldChg chg="mod modShow">
        <pc:chgData name="Aubrey Olsen" userId="408c3e31-be18-4626-a9af-ec1f5bfcad06" providerId="ADAL" clId="{9047494B-D627-4C27-8530-C741CC1066BE}" dt="2024-11-15T15:10:42.558" v="1604" actId="729"/>
        <pc:sldMkLst>
          <pc:docMk/>
          <pc:sldMk cId="2565843096" sldId="2076137464"/>
        </pc:sldMkLst>
      </pc:sldChg>
      <pc:sldChg chg="mod modShow">
        <pc:chgData name="Aubrey Olsen" userId="408c3e31-be18-4626-a9af-ec1f5bfcad06" providerId="ADAL" clId="{9047494B-D627-4C27-8530-C741CC1066BE}" dt="2024-11-15T15:10:42.558" v="1604" actId="729"/>
        <pc:sldMkLst>
          <pc:docMk/>
          <pc:sldMk cId="1161951137" sldId="2076137465"/>
        </pc:sldMkLst>
      </pc:sldChg>
      <pc:sldChg chg="addSp delSp modSp mod ord">
        <pc:chgData name="Aubrey Olsen" userId="408c3e31-be18-4626-a9af-ec1f5bfcad06" providerId="ADAL" clId="{9047494B-D627-4C27-8530-C741CC1066BE}" dt="2024-11-25T14:33:44.028" v="2229" actId="20577"/>
        <pc:sldMkLst>
          <pc:docMk/>
          <pc:sldMk cId="4160585877" sldId="2076137466"/>
        </pc:sldMkLst>
        <pc:spChg chg="add mod">
          <ac:chgData name="Aubrey Olsen" userId="408c3e31-be18-4626-a9af-ec1f5bfcad06" providerId="ADAL" clId="{9047494B-D627-4C27-8530-C741CC1066BE}" dt="2024-11-25T14:33:44.028" v="2229" actId="20577"/>
          <ac:spMkLst>
            <pc:docMk/>
            <pc:sldMk cId="4160585877" sldId="2076137466"/>
            <ac:spMk id="2" creationId="{5B4DA792-2DA2-2010-F965-75D3D1496488}"/>
          </ac:spMkLst>
        </pc:spChg>
        <pc:spChg chg="add del mod">
          <ac:chgData name="Aubrey Olsen" userId="408c3e31-be18-4626-a9af-ec1f5bfcad06" providerId="ADAL" clId="{9047494B-D627-4C27-8530-C741CC1066BE}" dt="2024-11-15T15:15:56.646" v="1683" actId="478"/>
          <ac:spMkLst>
            <pc:docMk/>
            <pc:sldMk cId="4160585877" sldId="2076137466"/>
            <ac:spMk id="2" creationId="{891124EF-7090-B2D9-52C4-FAD41293A4BE}"/>
          </ac:spMkLst>
        </pc:spChg>
        <pc:spChg chg="add mod">
          <ac:chgData name="Aubrey Olsen" userId="408c3e31-be18-4626-a9af-ec1f5bfcad06" providerId="ADAL" clId="{9047494B-D627-4C27-8530-C741CC1066BE}" dt="2024-11-22T19:48:43.080" v="2160" actId="6549"/>
          <ac:spMkLst>
            <pc:docMk/>
            <pc:sldMk cId="4160585877" sldId="2076137466"/>
            <ac:spMk id="3" creationId="{58FCFE08-4352-25C4-2C67-64C1BA3DE235}"/>
          </ac:spMkLst>
        </pc:spChg>
        <pc:spChg chg="del">
          <ac:chgData name="Aubrey Olsen" userId="408c3e31-be18-4626-a9af-ec1f5bfcad06" providerId="ADAL" clId="{9047494B-D627-4C27-8530-C741CC1066BE}" dt="2024-11-15T15:13:12.718" v="1676" actId="478"/>
          <ac:spMkLst>
            <pc:docMk/>
            <pc:sldMk cId="4160585877" sldId="2076137466"/>
            <ac:spMk id="3" creationId="{94292F10-9356-35C4-CE25-C29433EADFBB}"/>
          </ac:spMkLst>
        </pc:spChg>
        <pc:spChg chg="add del mod">
          <ac:chgData name="Aubrey Olsen" userId="408c3e31-be18-4626-a9af-ec1f5bfcad06" providerId="ADAL" clId="{9047494B-D627-4C27-8530-C741CC1066BE}" dt="2024-11-22T19:27:17.974" v="2076" actId="478"/>
          <ac:spMkLst>
            <pc:docMk/>
            <pc:sldMk cId="4160585877" sldId="2076137466"/>
            <ac:spMk id="4" creationId="{359F1D86-0C4D-3A53-F7BE-309DD8F7E572}"/>
          </ac:spMkLst>
        </pc:spChg>
        <pc:spChg chg="add">
          <ac:chgData name="Aubrey Olsen" userId="408c3e31-be18-4626-a9af-ec1f5bfcad06" providerId="ADAL" clId="{9047494B-D627-4C27-8530-C741CC1066BE}" dt="2024-11-22T19:26:47.830" v="2068"/>
          <ac:spMkLst>
            <pc:docMk/>
            <pc:sldMk cId="4160585877" sldId="2076137466"/>
            <ac:spMk id="5" creationId="{7198B8ED-283E-D22E-BA40-D1E19DB05D61}"/>
          </ac:spMkLst>
        </pc:spChg>
        <pc:spChg chg="add">
          <ac:chgData name="Aubrey Olsen" userId="408c3e31-be18-4626-a9af-ec1f5bfcad06" providerId="ADAL" clId="{9047494B-D627-4C27-8530-C741CC1066BE}" dt="2024-11-22T19:27:52.593" v="2082"/>
          <ac:spMkLst>
            <pc:docMk/>
            <pc:sldMk cId="4160585877" sldId="2076137466"/>
            <ac:spMk id="6" creationId="{518ABAB2-D414-1C1D-8FAC-AB0FDE2A9D69}"/>
          </ac:spMkLst>
        </pc:spChg>
        <pc:spChg chg="del mod">
          <ac:chgData name="Aubrey Olsen" userId="408c3e31-be18-4626-a9af-ec1f5bfcad06" providerId="ADAL" clId="{9047494B-D627-4C27-8530-C741CC1066BE}" dt="2024-11-22T19:27:16.711" v="2075" actId="478"/>
          <ac:spMkLst>
            <pc:docMk/>
            <pc:sldMk cId="4160585877" sldId="2076137466"/>
            <ac:spMk id="8" creationId="{93924C82-6F0C-E657-2D40-B484D053F987}"/>
          </ac:spMkLst>
        </pc:spChg>
        <pc:spChg chg="mod">
          <ac:chgData name="Aubrey Olsen" userId="408c3e31-be18-4626-a9af-ec1f5bfcad06" providerId="ADAL" clId="{9047494B-D627-4C27-8530-C741CC1066BE}" dt="2024-11-22T19:48:29.682" v="2149" actId="20577"/>
          <ac:spMkLst>
            <pc:docMk/>
            <pc:sldMk cId="4160585877" sldId="2076137466"/>
            <ac:spMk id="10" creationId="{C2F9D714-61CD-0960-78E4-E36C4A8D5909}"/>
          </ac:spMkLst>
        </pc:spChg>
        <pc:spChg chg="mod">
          <ac:chgData name="Aubrey Olsen" userId="408c3e31-be18-4626-a9af-ec1f5bfcad06" providerId="ADAL" clId="{9047494B-D627-4C27-8530-C741CC1066BE}" dt="2024-11-25T14:32:03.751" v="2172" actId="1076"/>
          <ac:spMkLst>
            <pc:docMk/>
            <pc:sldMk cId="4160585877" sldId="2076137466"/>
            <ac:spMk id="12" creationId="{69BE2EE4-8648-CE74-2418-8E2AEE09EBC9}"/>
          </ac:spMkLst>
        </pc:spChg>
      </pc:sldChg>
      <pc:sldChg chg="addSp delSp modSp add mod setBg">
        <pc:chgData name="Aubrey Olsen" userId="408c3e31-be18-4626-a9af-ec1f5bfcad06" providerId="ADAL" clId="{9047494B-D627-4C27-8530-C741CC1066BE}" dt="2024-11-15T15:10:24.870" v="1603" actId="20577"/>
        <pc:sldMkLst>
          <pc:docMk/>
          <pc:sldMk cId="1583427236" sldId="2076137467"/>
        </pc:sldMkLst>
        <pc:spChg chg="mod">
          <ac:chgData name="Aubrey Olsen" userId="408c3e31-be18-4626-a9af-ec1f5bfcad06" providerId="ADAL" clId="{9047494B-D627-4C27-8530-C741CC1066BE}" dt="2024-11-15T15:10:24.870" v="1603" actId="20577"/>
          <ac:spMkLst>
            <pc:docMk/>
            <pc:sldMk cId="1583427236" sldId="2076137467"/>
            <ac:spMk id="3" creationId="{2C8BFB8C-4798-5BA8-8ECF-3049525111F5}"/>
          </ac:spMkLst>
        </pc:spChg>
        <pc:spChg chg="add mod">
          <ac:chgData name="Aubrey Olsen" userId="408c3e31-be18-4626-a9af-ec1f5bfcad06" providerId="ADAL" clId="{9047494B-D627-4C27-8530-C741CC1066BE}" dt="2024-11-15T15:05:23.783" v="1016" actId="164"/>
          <ac:spMkLst>
            <pc:docMk/>
            <pc:sldMk cId="1583427236" sldId="2076137467"/>
            <ac:spMk id="6" creationId="{F9E8686C-9B4A-4780-0FE6-0A90FAADB4A2}"/>
          </ac:spMkLst>
        </pc:spChg>
        <pc:grpChg chg="add mod ord">
          <ac:chgData name="Aubrey Olsen" userId="408c3e31-be18-4626-a9af-ec1f5bfcad06" providerId="ADAL" clId="{9047494B-D627-4C27-8530-C741CC1066BE}" dt="2024-11-15T15:09:13.722" v="1416" actId="1076"/>
          <ac:grpSpMkLst>
            <pc:docMk/>
            <pc:sldMk cId="1583427236" sldId="2076137467"/>
            <ac:grpSpMk id="7" creationId="{0C609E09-DA5C-C8F6-AC38-0B31B6F29506}"/>
          </ac:grpSpMkLst>
        </pc:grpChg>
        <pc:picChg chg="add del mod">
          <ac:chgData name="Aubrey Olsen" userId="408c3e31-be18-4626-a9af-ec1f5bfcad06" providerId="ADAL" clId="{9047494B-D627-4C27-8530-C741CC1066BE}" dt="2024-11-15T15:09:19.384" v="1417" actId="1076"/>
          <ac:picMkLst>
            <pc:docMk/>
            <pc:sldMk cId="1583427236" sldId="2076137467"/>
            <ac:picMk id="5" creationId="{1F824EFD-F9BB-4310-317F-43FB48C338EC}"/>
          </ac:picMkLst>
        </pc:picChg>
        <pc:picChg chg="mod">
          <ac:chgData name="Aubrey Olsen" userId="408c3e31-be18-4626-a9af-ec1f5bfcad06" providerId="ADAL" clId="{9047494B-D627-4C27-8530-C741CC1066BE}" dt="2024-11-15T15:05:23.783" v="1016" actId="164"/>
          <ac:picMkLst>
            <pc:docMk/>
            <pc:sldMk cId="1583427236" sldId="2076137467"/>
            <ac:picMk id="8" creationId="{E989F52F-639A-CB19-B7D4-5AD2D912153A}"/>
          </ac:picMkLst>
        </pc:picChg>
        <pc:picChg chg="add mod">
          <ac:chgData name="Aubrey Olsen" userId="408c3e31-be18-4626-a9af-ec1f5bfcad06" providerId="ADAL" clId="{9047494B-D627-4C27-8530-C741CC1066BE}" dt="2024-11-15T15:09:23.541" v="1418" actId="1076"/>
          <ac:picMkLst>
            <pc:docMk/>
            <pc:sldMk cId="1583427236" sldId="2076137467"/>
            <ac:picMk id="10" creationId="{9B02D2AB-D383-D37E-69CE-F0FD639A5930}"/>
          </ac:picMkLst>
        </pc:picChg>
      </pc:sldChg>
      <pc:sldChg chg="delSp modSp add del mod">
        <pc:chgData name="Aubrey Olsen" userId="408c3e31-be18-4626-a9af-ec1f5bfcad06" providerId="ADAL" clId="{9047494B-D627-4C27-8530-C741CC1066BE}" dt="2024-11-15T15:30:51.745" v="1854" actId="47"/>
        <pc:sldMkLst>
          <pc:docMk/>
          <pc:sldMk cId="874432414" sldId="2076137468"/>
        </pc:sldMkLst>
        <pc:spChg chg="mod">
          <ac:chgData name="Aubrey Olsen" userId="408c3e31-be18-4626-a9af-ec1f5bfcad06" providerId="ADAL" clId="{9047494B-D627-4C27-8530-C741CC1066BE}" dt="2024-11-15T15:28:55.064" v="1792" actId="14100"/>
          <ac:spMkLst>
            <pc:docMk/>
            <pc:sldMk cId="874432414" sldId="2076137468"/>
            <ac:spMk id="7" creationId="{B0639F1D-48DD-9AB5-B02B-52B728BA5428}"/>
          </ac:spMkLst>
        </pc:spChg>
        <pc:picChg chg="del">
          <ac:chgData name="Aubrey Olsen" userId="408c3e31-be18-4626-a9af-ec1f5bfcad06" providerId="ADAL" clId="{9047494B-D627-4C27-8530-C741CC1066BE}" dt="2024-11-15T15:28:06.991" v="1789" actId="478"/>
          <ac:picMkLst>
            <pc:docMk/>
            <pc:sldMk cId="874432414" sldId="2076137468"/>
            <ac:picMk id="2" creationId="{364F87F8-C027-3126-C4A6-F2AE67F36D13}"/>
          </ac:picMkLst>
        </pc:picChg>
        <pc:picChg chg="del">
          <ac:chgData name="Aubrey Olsen" userId="408c3e31-be18-4626-a9af-ec1f5bfcad06" providerId="ADAL" clId="{9047494B-D627-4C27-8530-C741CC1066BE}" dt="2024-11-15T15:28:06.381" v="1788" actId="478"/>
          <ac:picMkLst>
            <pc:docMk/>
            <pc:sldMk cId="874432414" sldId="2076137468"/>
            <ac:picMk id="4" creationId="{772CFE1E-327E-4DF1-6B6E-01372B22FA4B}"/>
          </ac:picMkLst>
        </pc:picChg>
        <pc:picChg chg="del mod">
          <ac:chgData name="Aubrey Olsen" userId="408c3e31-be18-4626-a9af-ec1f5bfcad06" providerId="ADAL" clId="{9047494B-D627-4C27-8530-C741CC1066BE}" dt="2024-11-15T15:29:35.021" v="1795" actId="21"/>
          <ac:picMkLst>
            <pc:docMk/>
            <pc:sldMk cId="874432414" sldId="2076137468"/>
            <ac:picMk id="5" creationId="{614421A8-CC0B-3167-ADDF-00EC5DAF3A17}"/>
          </ac:picMkLst>
        </pc:picChg>
        <pc:picChg chg="del">
          <ac:chgData name="Aubrey Olsen" userId="408c3e31-be18-4626-a9af-ec1f5bfcad06" providerId="ADAL" clId="{9047494B-D627-4C27-8530-C741CC1066BE}" dt="2024-11-15T15:28:05.790" v="1787" actId="478"/>
          <ac:picMkLst>
            <pc:docMk/>
            <pc:sldMk cId="874432414" sldId="2076137468"/>
            <ac:picMk id="9" creationId="{80B68D9A-F1C5-65E8-51A3-E4318148BB93}"/>
          </ac:picMkLst>
        </pc:picChg>
      </pc:sldChg>
      <pc:sldChg chg="delSp modSp add mod">
        <pc:chgData name="Aubrey Olsen" userId="408c3e31-be18-4626-a9af-ec1f5bfcad06" providerId="ADAL" clId="{9047494B-D627-4C27-8530-C741CC1066BE}" dt="2024-11-22T19:48:27.011" v="2148" actId="20577"/>
        <pc:sldMkLst>
          <pc:docMk/>
          <pc:sldMk cId="1025690773" sldId="2076137469"/>
        </pc:sldMkLst>
        <pc:spChg chg="mod">
          <ac:chgData name="Aubrey Olsen" userId="408c3e31-be18-4626-a9af-ec1f5bfcad06" providerId="ADAL" clId="{9047494B-D627-4C27-8530-C741CC1066BE}" dt="2024-11-22T19:48:27.011" v="2148" actId="20577"/>
          <ac:spMkLst>
            <pc:docMk/>
            <pc:sldMk cId="1025690773" sldId="2076137469"/>
            <ac:spMk id="6" creationId="{4145B9CC-4060-BFEB-0F2E-3F61264E2375}"/>
          </ac:spMkLst>
        </pc:spChg>
        <pc:spChg chg="mod">
          <ac:chgData name="Aubrey Olsen" userId="408c3e31-be18-4626-a9af-ec1f5bfcad06" providerId="ADAL" clId="{9047494B-D627-4C27-8530-C741CC1066BE}" dt="2024-11-15T15:32:54.910" v="1863" actId="14100"/>
          <ac:spMkLst>
            <pc:docMk/>
            <pc:sldMk cId="1025690773" sldId="2076137469"/>
            <ac:spMk id="7" creationId="{B0639F1D-48DD-9AB5-B02B-52B728BA5428}"/>
          </ac:spMkLst>
        </pc:spChg>
        <pc:picChg chg="del">
          <ac:chgData name="Aubrey Olsen" userId="408c3e31-be18-4626-a9af-ec1f5bfcad06" providerId="ADAL" clId="{9047494B-D627-4C27-8530-C741CC1066BE}" dt="2024-11-15T15:30:19.277" v="1806" actId="478"/>
          <ac:picMkLst>
            <pc:docMk/>
            <pc:sldMk cId="1025690773" sldId="2076137469"/>
            <ac:picMk id="2" creationId="{364F87F8-C027-3126-C4A6-F2AE67F36D13}"/>
          </ac:picMkLst>
        </pc:picChg>
        <pc:picChg chg="del">
          <ac:chgData name="Aubrey Olsen" userId="408c3e31-be18-4626-a9af-ec1f5bfcad06" providerId="ADAL" clId="{9047494B-D627-4C27-8530-C741CC1066BE}" dt="2024-11-15T15:30:19.756" v="1807" actId="478"/>
          <ac:picMkLst>
            <pc:docMk/>
            <pc:sldMk cId="1025690773" sldId="2076137469"/>
            <ac:picMk id="4" creationId="{772CFE1E-327E-4DF1-6B6E-01372B22FA4B}"/>
          </ac:picMkLst>
        </pc:picChg>
        <pc:picChg chg="del">
          <ac:chgData name="Aubrey Olsen" userId="408c3e31-be18-4626-a9af-ec1f5bfcad06" providerId="ADAL" clId="{9047494B-D627-4C27-8530-C741CC1066BE}" dt="2024-11-15T15:30:20.336" v="1808" actId="478"/>
          <ac:picMkLst>
            <pc:docMk/>
            <pc:sldMk cId="1025690773" sldId="2076137469"/>
            <ac:picMk id="9" creationId="{80B68D9A-F1C5-65E8-51A3-E4318148BB93}"/>
          </ac:picMkLst>
        </pc:picChg>
      </pc:sldChg>
      <pc:sldChg chg="delSp modSp add mod">
        <pc:chgData name="Aubrey Olsen" userId="408c3e31-be18-4626-a9af-ec1f5bfcad06" providerId="ADAL" clId="{9047494B-D627-4C27-8530-C741CC1066BE}" dt="2024-11-22T19:48:32.161" v="2150" actId="20577"/>
        <pc:sldMkLst>
          <pc:docMk/>
          <pc:sldMk cId="4287313257" sldId="2076137470"/>
        </pc:sldMkLst>
        <pc:spChg chg="del">
          <ac:chgData name="Aubrey Olsen" userId="408c3e31-be18-4626-a9af-ec1f5bfcad06" providerId="ADAL" clId="{9047494B-D627-4C27-8530-C741CC1066BE}" dt="2024-11-22T19:27:04.721" v="2072" actId="478"/>
          <ac:spMkLst>
            <pc:docMk/>
            <pc:sldMk cId="4287313257" sldId="2076137470"/>
            <ac:spMk id="2" creationId="{5B4DA792-2DA2-2010-F965-75D3D1496488}"/>
          </ac:spMkLst>
        </pc:spChg>
        <pc:spChg chg="del">
          <ac:chgData name="Aubrey Olsen" userId="408c3e31-be18-4626-a9af-ec1f5bfcad06" providerId="ADAL" clId="{9047494B-D627-4C27-8530-C741CC1066BE}" dt="2024-11-22T19:27:04.721" v="2072" actId="478"/>
          <ac:spMkLst>
            <pc:docMk/>
            <pc:sldMk cId="4287313257" sldId="2076137470"/>
            <ac:spMk id="3" creationId="{58FCFE08-4352-25C4-2C67-64C1BA3DE235}"/>
          </ac:spMkLst>
        </pc:spChg>
        <pc:spChg chg="mod">
          <ac:chgData name="Aubrey Olsen" userId="408c3e31-be18-4626-a9af-ec1f5bfcad06" providerId="ADAL" clId="{9047494B-D627-4C27-8530-C741CC1066BE}" dt="2024-11-22T19:27:12.515" v="2074" actId="1076"/>
          <ac:spMkLst>
            <pc:docMk/>
            <pc:sldMk cId="4287313257" sldId="2076137470"/>
            <ac:spMk id="4" creationId="{359F1D86-0C4D-3A53-F7BE-309DD8F7E572}"/>
          </ac:spMkLst>
        </pc:spChg>
        <pc:spChg chg="mod">
          <ac:chgData name="Aubrey Olsen" userId="408c3e31-be18-4626-a9af-ec1f5bfcad06" providerId="ADAL" clId="{9047494B-D627-4C27-8530-C741CC1066BE}" dt="2024-11-22T19:27:09.086" v="2073" actId="1076"/>
          <ac:spMkLst>
            <pc:docMk/>
            <pc:sldMk cId="4287313257" sldId="2076137470"/>
            <ac:spMk id="8" creationId="{93924C82-6F0C-E657-2D40-B484D053F987}"/>
          </ac:spMkLst>
        </pc:spChg>
        <pc:spChg chg="mod">
          <ac:chgData name="Aubrey Olsen" userId="408c3e31-be18-4626-a9af-ec1f5bfcad06" providerId="ADAL" clId="{9047494B-D627-4C27-8530-C741CC1066BE}" dt="2024-11-22T19:48:32.161" v="2150" actId="20577"/>
          <ac:spMkLst>
            <pc:docMk/>
            <pc:sldMk cId="4287313257" sldId="2076137470"/>
            <ac:spMk id="10" creationId="{C2F9D714-61CD-0960-78E4-E36C4A8D5909}"/>
          </ac:spMkLst>
        </pc:spChg>
        <pc:spChg chg="del">
          <ac:chgData name="Aubrey Olsen" userId="408c3e31-be18-4626-a9af-ec1f5bfcad06" providerId="ADAL" clId="{9047494B-D627-4C27-8530-C741CC1066BE}" dt="2024-11-22T19:27:04.721" v="2072" actId="478"/>
          <ac:spMkLst>
            <pc:docMk/>
            <pc:sldMk cId="4287313257" sldId="2076137470"/>
            <ac:spMk id="12" creationId="{69BE2EE4-8648-CE74-2418-8E2AEE09EB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Social Media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296279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375642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169235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296279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404391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Print Flyers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285333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Postcards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871469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CI: Equity</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Picture 3" descr="A family carrying boxes in a room&#10;&#10;Description automatically generated">
            <a:extLst>
              <a:ext uri="{FF2B5EF4-FFF2-40B4-BE49-F238E27FC236}">
                <a16:creationId xmlns:a16="http://schemas.microsoft.com/office/drawing/2014/main" id="{B0232C65-D8DA-7551-AB43-D7DE263E9990}"/>
              </a:ext>
            </a:extLst>
          </p:cNvPr>
          <p:cNvPicPr>
            <a:picLocks noChangeAspect="1"/>
          </p:cNvPicPr>
          <p:nvPr/>
        </p:nvPicPr>
        <p:blipFill>
          <a:blip r:embed="rId3"/>
          <a:stretch>
            <a:fillRect/>
          </a:stretch>
        </p:blipFill>
        <p:spPr>
          <a:xfrm>
            <a:off x="492991" y="1495514"/>
            <a:ext cx="3337829" cy="4257100"/>
          </a:xfrm>
          <a:prstGeom prst="rect">
            <a:avLst/>
          </a:prstGeom>
          <a:effectLst>
            <a:outerShdw blurRad="127000" dist="50800" dir="2400000" algn="ctr" rotWithShape="0">
              <a:srgbClr val="000000"/>
            </a:outerShdw>
          </a:effectLst>
        </p:spPr>
      </p:pic>
      <p:pic>
        <p:nvPicPr>
          <p:cNvPr id="9" name="Picture 8" descr="A family carrying boxes in a room&#10;&#10;Description automatically generated">
            <a:extLst>
              <a:ext uri="{FF2B5EF4-FFF2-40B4-BE49-F238E27FC236}">
                <a16:creationId xmlns:a16="http://schemas.microsoft.com/office/drawing/2014/main" id="{B8B30DAF-5835-BFAB-D942-03A17AAC1820}"/>
              </a:ext>
            </a:extLst>
          </p:cNvPr>
          <p:cNvPicPr>
            <a:picLocks noChangeAspect="1"/>
          </p:cNvPicPr>
          <p:nvPr/>
        </p:nvPicPr>
        <p:blipFill>
          <a:blip r:embed="rId3"/>
          <a:stretch>
            <a:fillRect/>
          </a:stretch>
        </p:blipFill>
        <p:spPr>
          <a:xfrm>
            <a:off x="4569209" y="1495514"/>
            <a:ext cx="3337829" cy="4257100"/>
          </a:xfrm>
          <a:prstGeom prst="rect">
            <a:avLst/>
          </a:prstGeom>
          <a:effectLst>
            <a:outerShdw blurRad="127000" dist="50800" dir="2400000" algn="ctr" rotWithShape="0">
              <a:srgbClr val="000000"/>
            </a:outerShdw>
          </a:effectLst>
        </p:spPr>
      </p:pic>
      <p:pic>
        <p:nvPicPr>
          <p:cNvPr id="10" name="Picture 9" descr="A family carrying boxes in a room&#10;&#10;Description automatically generated">
            <a:extLst>
              <a:ext uri="{FF2B5EF4-FFF2-40B4-BE49-F238E27FC236}">
                <a16:creationId xmlns:a16="http://schemas.microsoft.com/office/drawing/2014/main" id="{5A4329F7-9928-2AAE-F9E8-7339D73FE0F2}"/>
              </a:ext>
            </a:extLst>
          </p:cNvPr>
          <p:cNvPicPr>
            <a:picLocks noChangeAspect="1"/>
          </p:cNvPicPr>
          <p:nvPr/>
        </p:nvPicPr>
        <p:blipFill>
          <a:blip r:embed="rId3"/>
          <a:stretch>
            <a:fillRect/>
          </a:stretch>
        </p:blipFill>
        <p:spPr>
          <a:xfrm>
            <a:off x="8645427" y="1495514"/>
            <a:ext cx="3337829" cy="4257100"/>
          </a:xfrm>
          <a:prstGeom prst="rect">
            <a:avLst/>
          </a:prstGeom>
          <a:effectLst>
            <a:outerShdw blurRad="127000" dist="50800" dir="2400000" algn="ctr" rotWithShape="0">
              <a:srgbClr val="000000"/>
            </a:outerShdw>
          </a:effectLst>
        </p:spPr>
      </p:pic>
      <p:sp>
        <p:nvSpPr>
          <p:cNvPr id="7" name="Text Placeholder 1">
            <a:extLst>
              <a:ext uri="{FF2B5EF4-FFF2-40B4-BE49-F238E27FC236}">
                <a16:creationId xmlns:a16="http://schemas.microsoft.com/office/drawing/2014/main" id="{3F3BC845-2B8A-2FE9-7CA3-A0DE0460662D}"/>
              </a:ext>
            </a:extLst>
          </p:cNvPr>
          <p:cNvSpPr>
            <a:spLocks noGrp="1"/>
          </p:cNvSpPr>
          <p:nvPr>
            <p:ph type="body" sz="quarter" idx="10"/>
          </p:nvPr>
        </p:nvSpPr>
        <p:spPr>
          <a:xfrm>
            <a:off x="562443" y="244077"/>
            <a:ext cx="9959137" cy="914400"/>
          </a:xfrm>
        </p:spPr>
        <p:txBody>
          <a:bodyPr/>
          <a:lstStyle/>
          <a:p>
            <a:r>
              <a:rPr lang="en-US" dirty="0"/>
              <a:t>Postcards</a:t>
            </a:r>
          </a:p>
        </p:txBody>
      </p:sp>
      <p:pic>
        <p:nvPicPr>
          <p:cNvPr id="8" name="Picture 7" descr="A blue letter t on a black background&#10;&#10;Description automatically generated">
            <a:extLst>
              <a:ext uri="{FF2B5EF4-FFF2-40B4-BE49-F238E27FC236}">
                <a16:creationId xmlns:a16="http://schemas.microsoft.com/office/drawing/2014/main" id="{1346256C-0138-6068-E668-7A4B52AE2230}"/>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56584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Picture 3" descr="A child holding a teddy bear&#10;&#10;Description automatically generated">
            <a:extLst>
              <a:ext uri="{FF2B5EF4-FFF2-40B4-BE49-F238E27FC236}">
                <a16:creationId xmlns:a16="http://schemas.microsoft.com/office/drawing/2014/main" id="{ED5B85BD-CD6B-203E-D6CD-A231B47F1308}"/>
              </a:ext>
            </a:extLst>
          </p:cNvPr>
          <p:cNvPicPr>
            <a:picLocks noChangeAspect="1"/>
          </p:cNvPicPr>
          <p:nvPr/>
        </p:nvPicPr>
        <p:blipFill>
          <a:blip r:embed="rId3"/>
          <a:stretch>
            <a:fillRect/>
          </a:stretch>
        </p:blipFill>
        <p:spPr>
          <a:xfrm>
            <a:off x="842683" y="1261480"/>
            <a:ext cx="4497181" cy="2361396"/>
          </a:xfrm>
          <a:prstGeom prst="rect">
            <a:avLst/>
          </a:prstGeom>
          <a:effectLst>
            <a:outerShdw blurRad="127000" dist="50800" dir="2400000" algn="ctr" rotWithShape="0">
              <a:srgbClr val="000000"/>
            </a:outerShdw>
          </a:effectLst>
        </p:spPr>
      </p:pic>
      <p:pic>
        <p:nvPicPr>
          <p:cNvPr id="5" name="Picture 4" descr="A child holding a teddy bear&#10;&#10;Description automatically generated">
            <a:extLst>
              <a:ext uri="{FF2B5EF4-FFF2-40B4-BE49-F238E27FC236}">
                <a16:creationId xmlns:a16="http://schemas.microsoft.com/office/drawing/2014/main" id="{2F6CB5C7-420D-0A9B-20F9-5C618CC352F9}"/>
              </a:ext>
            </a:extLst>
          </p:cNvPr>
          <p:cNvPicPr>
            <a:picLocks noChangeAspect="1"/>
          </p:cNvPicPr>
          <p:nvPr/>
        </p:nvPicPr>
        <p:blipFill>
          <a:blip r:embed="rId3"/>
          <a:stretch>
            <a:fillRect/>
          </a:stretch>
        </p:blipFill>
        <p:spPr>
          <a:xfrm>
            <a:off x="842683" y="3799842"/>
            <a:ext cx="4497181" cy="2361396"/>
          </a:xfrm>
          <a:prstGeom prst="rect">
            <a:avLst/>
          </a:prstGeom>
          <a:effectLst>
            <a:outerShdw blurRad="127000" dist="50800" dir="2400000" algn="ctr" rotWithShape="0">
              <a:srgbClr val="000000"/>
            </a:outerShdw>
          </a:effectLst>
        </p:spPr>
      </p:pic>
      <p:pic>
        <p:nvPicPr>
          <p:cNvPr id="6" name="Picture 5" descr="A child holding a teddy bear&#10;&#10;Description automatically generated">
            <a:extLst>
              <a:ext uri="{FF2B5EF4-FFF2-40B4-BE49-F238E27FC236}">
                <a16:creationId xmlns:a16="http://schemas.microsoft.com/office/drawing/2014/main" id="{CDB4A872-30CE-1523-D117-DE6972D32810}"/>
              </a:ext>
            </a:extLst>
          </p:cNvPr>
          <p:cNvPicPr>
            <a:picLocks noChangeAspect="1"/>
          </p:cNvPicPr>
          <p:nvPr/>
        </p:nvPicPr>
        <p:blipFill>
          <a:blip r:embed="rId3"/>
          <a:stretch>
            <a:fillRect/>
          </a:stretch>
        </p:blipFill>
        <p:spPr>
          <a:xfrm>
            <a:off x="6248881" y="1261480"/>
            <a:ext cx="4497181" cy="2361396"/>
          </a:xfrm>
          <a:prstGeom prst="rect">
            <a:avLst/>
          </a:prstGeom>
          <a:effectLst>
            <a:outerShdw blurRad="127000" dist="50800" dir="2400000" algn="ctr" rotWithShape="0">
              <a:srgbClr val="000000"/>
            </a:outerShdw>
          </a:effectLst>
        </p:spPr>
      </p:pic>
      <p:pic>
        <p:nvPicPr>
          <p:cNvPr id="7" name="Picture 6" descr="A child holding a teddy bear&#10;&#10;Description automatically generated">
            <a:extLst>
              <a:ext uri="{FF2B5EF4-FFF2-40B4-BE49-F238E27FC236}">
                <a16:creationId xmlns:a16="http://schemas.microsoft.com/office/drawing/2014/main" id="{ABCECC4B-EF44-9397-525A-B5D8B697F056}"/>
              </a:ext>
            </a:extLst>
          </p:cNvPr>
          <p:cNvPicPr>
            <a:picLocks noChangeAspect="1"/>
          </p:cNvPicPr>
          <p:nvPr/>
        </p:nvPicPr>
        <p:blipFill>
          <a:blip r:embed="rId3"/>
          <a:stretch>
            <a:fillRect/>
          </a:stretch>
        </p:blipFill>
        <p:spPr>
          <a:xfrm>
            <a:off x="6248881" y="3799842"/>
            <a:ext cx="4497181" cy="2361396"/>
          </a:xfrm>
          <a:prstGeom prst="rect">
            <a:avLst/>
          </a:prstGeom>
          <a:effectLst>
            <a:outerShdw blurRad="127000" dist="50800" dir="2400000" algn="ctr" rotWithShape="0">
              <a:srgbClr val="000000"/>
            </a:outerShdw>
          </a:effectLst>
        </p:spPr>
      </p:pic>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62443" y="244077"/>
            <a:ext cx="9959137" cy="914400"/>
          </a:xfrm>
        </p:spPr>
        <p:txBody>
          <a:bodyPr/>
          <a:lstStyle/>
          <a:p>
            <a:r>
              <a:rPr lang="en-US" dirty="0"/>
              <a:t>Social Media</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16195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CI: Equity</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 SMS, User Notifications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3697356"/>
          </a:xfrm>
        </p:spPr>
        <p:txBody>
          <a:bodyPr/>
          <a:lstStyle/>
          <a:p>
            <a:pPr marL="0" marR="0">
              <a:lnSpc>
                <a:spcPct val="100000"/>
              </a:lnSpc>
              <a:spcBef>
                <a:spcPts val="0"/>
              </a:spcBef>
              <a:spcAft>
                <a:spcPts val="0"/>
              </a:spcAft>
            </a:pPr>
            <a:r>
              <a:rPr lang="en-US" sz="2000" kern="100" dirty="0">
                <a:solidFill>
                  <a:srgbClr val="002060"/>
                </a:solidFill>
                <a:effectLst/>
                <a:ea typeface="Calibri" panose="020F0502020204030204" pitchFamily="34" charset="0"/>
                <a:cs typeface="Times New Roman" panose="02020603050405020304" pitchFamily="18" charset="0"/>
              </a:rPr>
              <a:t>Use customer intelligence alerts to inform customers about their home equity and the potential benefits of accessing it. If the contact has mortgage insurance (MI) on their most recent loan, there’s a path offering them the opportunity to remove it. The journey incorporates estimated equity dollar amount and segments contacts based on equity percentage thresholds.</a:t>
            </a:r>
          </a:p>
          <a:p>
            <a:pPr marL="0" marR="0">
              <a:lnSpc>
                <a:spcPct val="100000"/>
              </a:lnSpc>
              <a:spcBef>
                <a:spcPts val="0"/>
              </a:spcBef>
              <a:spcAft>
                <a:spcPts val="0"/>
              </a:spcAft>
            </a:pPr>
            <a:endParaRPr lang="en-US" sz="2000"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000" kern="100" dirty="0">
                <a:solidFill>
                  <a:srgbClr val="002060"/>
                </a:solidFill>
                <a:ea typeface="Calibri" panose="020F0502020204030204" pitchFamily="34" charset="0"/>
                <a:cs typeface="Times New Roman" panose="02020603050405020304" pitchFamily="18" charset="0"/>
              </a:rPr>
              <a:t>For customers who wish to limit the number of times a contact can onboard this journey, leverage occurrence limits in the onboarding trigger. Find additional email options in the email gallery or leverage the HELOC Opportunities journey and reconfigure it to onboard contacts after they’ve been through this initial equity campaign. </a:t>
            </a:r>
          </a:p>
          <a:p>
            <a:pPr marL="0" marR="0">
              <a:lnSpc>
                <a:spcPct val="100000"/>
              </a:lnSpc>
              <a:spcBef>
                <a:spcPts val="0"/>
              </a:spcBef>
              <a:spcAft>
                <a:spcPts val="0"/>
              </a:spcAft>
            </a:pPr>
            <a:endParaRPr lang="en-US" sz="2000"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0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2000" b="0" i="0"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lnSpc>
                <a:spcPct val="100000"/>
              </a:lnSpc>
              <a:spcBef>
                <a:spcPts val="0"/>
              </a:spcBef>
              <a:spcAft>
                <a:spcPts val="0"/>
              </a:spcAft>
            </a:pPr>
            <a:endParaRPr lang="en-US" sz="2000" kern="100" dirty="0">
              <a:solidFill>
                <a:srgbClr val="002060"/>
              </a:solidFill>
              <a:effectLst/>
              <a:ea typeface="Calibri" panose="020F0502020204030204" pitchFamily="34" charset="0"/>
              <a:cs typeface="Times New Roman" panose="02020603050405020304" pitchFamily="18" charset="0"/>
            </a:endParaRPr>
          </a:p>
          <a:p>
            <a:pPr>
              <a:lnSpc>
                <a:spcPct val="100000"/>
              </a:lnSpc>
            </a:pPr>
            <a:endParaRPr lang="en-US" sz="1600"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7" y="4804753"/>
            <a:ext cx="10438664" cy="1703623"/>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sz="1600" kern="100" dirty="0">
                <a:solidFill>
                  <a:srgbClr val="002060"/>
                </a:solidFill>
                <a:cs typeface="Times New Roman" panose="02020603050405020304" pitchFamily="18" charset="0"/>
              </a:rPr>
              <a:t>Keep emails that work for your organization, swap with custom, pull from the email gallery, or add these emails to your existing campaigns.</a:t>
            </a:r>
          </a:p>
          <a:p>
            <a:pPr marL="342900" indent="-342900" defTabSz="868680">
              <a:lnSpc>
                <a:spcPct val="100000"/>
              </a:lnSpc>
              <a:spcBef>
                <a:spcPts val="0"/>
              </a:spcBef>
              <a:buFont typeface="Wingdings" pitchFamily="2" charset="2"/>
              <a:buChar char="Ø"/>
            </a:pPr>
            <a:r>
              <a:rPr lang="en-US" sz="1600" b="0" i="0" kern="100" dirty="0">
                <a:solidFill>
                  <a:srgbClr val="002060"/>
                </a:solidFill>
                <a:effectLst/>
                <a:latin typeface="+mn-lt"/>
                <a:ea typeface="+mn-ea"/>
                <a:cs typeface="Times New Roman" panose="02020603050405020304" pitchFamily="18" charset="0"/>
              </a:rPr>
              <a:t>Adjust onramps with organization specific groups and Focused View outcomes.</a:t>
            </a:r>
          </a:p>
          <a:p>
            <a:pPr marL="342900" indent="-342900" defTabSz="868680">
              <a:lnSpc>
                <a:spcPct val="100000"/>
              </a:lnSpc>
              <a:spcBef>
                <a:spcPts val="0"/>
              </a:spcBef>
              <a:buFont typeface="Wingdings" pitchFamily="2" charset="2"/>
              <a:buChar char="Ø"/>
            </a:pPr>
            <a:r>
              <a:rPr lang="en-US" sz="1600" kern="100" dirty="0">
                <a:solidFill>
                  <a:srgbClr val="002060"/>
                </a:solidFill>
                <a:cs typeface="Times New Roman" panose="02020603050405020304" pitchFamily="18" charset="0"/>
              </a:rPr>
              <a:t>Adjust occurrence limits to reduce the number of times a contact can onboard this journey. Leverage email received conditions or journey event fired configurations to add contacts to a different path or journey such as CI: HELOC opportunities. </a:t>
            </a:r>
            <a:endParaRPr lang="en-US" sz="1600" b="0" i="0" kern="100" dirty="0">
              <a:solidFill>
                <a:srgbClr val="002060"/>
              </a:solidFill>
              <a:effectLst/>
              <a:latin typeface="+mn-lt"/>
              <a:ea typeface="+mn-ea"/>
              <a:cs typeface="Times New Roman" panose="02020603050405020304" pitchFamily="18" charset="0"/>
            </a:endParaRPr>
          </a:p>
          <a:p>
            <a:pPr defTabSz="868680">
              <a:lnSpc>
                <a:spcPct val="100000"/>
              </a:lnSpc>
              <a:spcBef>
                <a:spcPts val="0"/>
              </a:spcBef>
            </a:pPr>
            <a:endParaRPr lang="en-US" sz="2400" b="0" i="0" kern="100" dirty="0">
              <a:solidFill>
                <a:srgbClr val="002060"/>
              </a:solidFill>
              <a:effectLst/>
              <a:latin typeface="+mn-lt"/>
              <a:ea typeface="+mn-ea"/>
              <a:cs typeface="Times New Roman" panose="02020603050405020304" pitchFamily="18" charset="0"/>
            </a:endParaRPr>
          </a:p>
          <a:p>
            <a:pPr>
              <a:lnSpc>
                <a:spcPct val="100000"/>
              </a:lnSpc>
            </a:pPr>
            <a:endParaRPr lang="en-US" sz="2000" dirty="0">
              <a:solidFill>
                <a:srgbClr val="002060"/>
              </a:solidFill>
            </a:endParaRPr>
          </a:p>
          <a:p>
            <a:pPr defTabSz="868680">
              <a:spcBef>
                <a:spcPts val="0"/>
              </a:spcBef>
            </a:pPr>
            <a:endParaRPr lang="en-US" sz="2000" b="0" i="0" kern="100" dirty="0">
              <a:solidFill>
                <a:srgbClr val="002060"/>
              </a:solidFill>
              <a:effectLst/>
              <a:latin typeface="+mn-lt"/>
              <a:ea typeface="+mn-ea"/>
              <a:cs typeface="Times New Roman" panose="02020603050405020304" pitchFamily="18" charset="0"/>
            </a:endParaRPr>
          </a:p>
          <a:p>
            <a:endParaRPr lang="en-US" sz="1600"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643467" y="641406"/>
            <a:ext cx="9630280" cy="4034543"/>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7" y="5039139"/>
            <a:ext cx="10438664" cy="146923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sz="1600" kern="100" dirty="0">
                <a:solidFill>
                  <a:srgbClr val="002060"/>
                </a:solidFill>
                <a:cs typeface="Times New Roman" panose="02020603050405020304" pitchFamily="18" charset="0"/>
              </a:rPr>
              <a:t>Contacts are segmented using Contact Groups to easily identify equity percentage thresholds. This can be used to filter in campaign builder or other areas of the platform where groups are available. It can also be used to segment contacts on journeys to market specific products. </a:t>
            </a:r>
          </a:p>
          <a:p>
            <a:pPr marL="342900" indent="-342900" defTabSz="868680">
              <a:lnSpc>
                <a:spcPct val="100000"/>
              </a:lnSpc>
              <a:spcBef>
                <a:spcPts val="0"/>
              </a:spcBef>
              <a:buFont typeface="Wingdings" pitchFamily="2" charset="2"/>
              <a:buChar char="Ø"/>
            </a:pPr>
            <a:r>
              <a:rPr lang="en-US" sz="1600" kern="100" dirty="0">
                <a:solidFill>
                  <a:srgbClr val="002060"/>
                </a:solidFill>
                <a:cs typeface="Times New Roman" panose="02020603050405020304" pitchFamily="18" charset="0"/>
              </a:rPr>
              <a:t>Adjust thresholds by updating the trigger conditions and then updating group names to match. You can also add more thresholds to identify opportunities above 40% equity.  </a:t>
            </a:r>
          </a:p>
          <a:p>
            <a:pPr defTabSz="868680">
              <a:lnSpc>
                <a:spcPct val="100000"/>
              </a:lnSpc>
              <a:spcBef>
                <a:spcPts val="0"/>
              </a:spcBef>
            </a:pPr>
            <a:endParaRPr lang="en-US" sz="2400" b="0" i="0" kern="100" dirty="0">
              <a:solidFill>
                <a:srgbClr val="002060"/>
              </a:solidFill>
              <a:effectLst/>
              <a:latin typeface="+mn-lt"/>
              <a:ea typeface="+mn-ea"/>
              <a:cs typeface="Times New Roman" panose="02020603050405020304" pitchFamily="18" charset="0"/>
            </a:endParaRPr>
          </a:p>
          <a:p>
            <a:pPr>
              <a:lnSpc>
                <a:spcPct val="100000"/>
              </a:lnSpc>
            </a:pPr>
            <a:endParaRPr lang="en-US" sz="2000" dirty="0">
              <a:solidFill>
                <a:srgbClr val="002060"/>
              </a:solidFill>
            </a:endParaRPr>
          </a:p>
          <a:p>
            <a:pPr defTabSz="868680">
              <a:spcBef>
                <a:spcPts val="0"/>
              </a:spcBef>
            </a:pPr>
            <a:endParaRPr lang="en-US" sz="2000" b="0" i="0" kern="100" dirty="0">
              <a:solidFill>
                <a:srgbClr val="002060"/>
              </a:solidFill>
              <a:effectLst/>
              <a:latin typeface="+mn-lt"/>
              <a:ea typeface="+mn-ea"/>
              <a:cs typeface="Times New Roman" panose="02020603050405020304" pitchFamily="18" charset="0"/>
            </a:endParaRPr>
          </a:p>
          <a:p>
            <a:endParaRPr lang="en-US" sz="1600"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3"/>
          <a:stretch>
            <a:fillRect/>
          </a:stretch>
        </p:blipFill>
        <p:spPr>
          <a:xfrm>
            <a:off x="8791614" y="252907"/>
            <a:ext cx="3177445" cy="259695"/>
          </a:xfrm>
          <a:prstGeom prst="rect">
            <a:avLst/>
          </a:prstGeom>
        </p:spPr>
      </p:pic>
      <p:grpSp>
        <p:nvGrpSpPr>
          <p:cNvPr id="7" name="Group 6">
            <a:extLst>
              <a:ext uri="{FF2B5EF4-FFF2-40B4-BE49-F238E27FC236}">
                <a16:creationId xmlns:a16="http://schemas.microsoft.com/office/drawing/2014/main" id="{0C609E09-DA5C-C8F6-AC38-0B31B6F29506}"/>
              </a:ext>
            </a:extLst>
          </p:cNvPr>
          <p:cNvGrpSpPr/>
          <p:nvPr/>
        </p:nvGrpSpPr>
        <p:grpSpPr>
          <a:xfrm>
            <a:off x="540543" y="830460"/>
            <a:ext cx="5699810" cy="4228363"/>
            <a:chOff x="550482" y="252907"/>
            <a:chExt cx="5699810" cy="4228363"/>
          </a:xfrm>
        </p:grpSpPr>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4"/>
            <a:srcRect/>
            <a:stretch/>
          </p:blipFill>
          <p:spPr>
            <a:xfrm>
              <a:off x="550482" y="252907"/>
              <a:ext cx="5699810" cy="4228363"/>
            </a:xfrm>
            <a:prstGeom prst="rect">
              <a:avLst/>
            </a:prstGeom>
            <a:effectLst>
              <a:outerShdw blurRad="127000" dist="50800" dir="2400000" algn="ctr" rotWithShape="0">
                <a:srgbClr val="000000"/>
              </a:outerShdw>
            </a:effectLst>
          </p:spPr>
        </p:pic>
        <p:sp>
          <p:nvSpPr>
            <p:cNvPr id="6" name="Rectangle 5">
              <a:extLst>
                <a:ext uri="{FF2B5EF4-FFF2-40B4-BE49-F238E27FC236}">
                  <a16:creationId xmlns:a16="http://schemas.microsoft.com/office/drawing/2014/main" id="{F9E8686C-9B4A-4780-0FE6-0A90FAADB4A2}"/>
                </a:ext>
              </a:extLst>
            </p:cNvPr>
            <p:cNvSpPr/>
            <p:nvPr/>
          </p:nvSpPr>
          <p:spPr>
            <a:xfrm>
              <a:off x="1470992" y="3518453"/>
              <a:ext cx="3329608" cy="951212"/>
            </a:xfrm>
            <a:prstGeom prst="rect">
              <a:avLst/>
            </a:prstGeom>
            <a:noFill/>
            <a:ln w="38100">
              <a:solidFill>
                <a:srgbClr val="753B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1F824EFD-F9BB-4310-317F-43FB48C338EC}"/>
              </a:ext>
            </a:extLst>
          </p:cNvPr>
          <p:cNvPicPr>
            <a:picLocks noChangeAspect="1"/>
          </p:cNvPicPr>
          <p:nvPr/>
        </p:nvPicPr>
        <p:blipFill>
          <a:blip r:embed="rId5"/>
          <a:stretch>
            <a:fillRect/>
          </a:stretch>
        </p:blipFill>
        <p:spPr>
          <a:xfrm>
            <a:off x="1805846" y="613780"/>
            <a:ext cx="8869013" cy="2410161"/>
          </a:xfrm>
          <a:prstGeom prst="rect">
            <a:avLst/>
          </a:prstGeom>
          <a:ln w="57150">
            <a:solidFill>
              <a:srgbClr val="753BBD"/>
            </a:solidFill>
          </a:ln>
          <a:effectLst>
            <a:outerShdw blurRad="127000" dist="50800" dir="2400000" algn="ctr" rotWithShape="0">
              <a:srgbClr val="000000"/>
            </a:outerShdw>
          </a:effectLst>
        </p:spPr>
      </p:pic>
      <p:pic>
        <p:nvPicPr>
          <p:cNvPr id="10" name="Picture 9">
            <a:extLst>
              <a:ext uri="{FF2B5EF4-FFF2-40B4-BE49-F238E27FC236}">
                <a16:creationId xmlns:a16="http://schemas.microsoft.com/office/drawing/2014/main" id="{9B02D2AB-D383-D37E-69CE-F0FD639A5930}"/>
              </a:ext>
            </a:extLst>
          </p:cNvPr>
          <p:cNvPicPr>
            <a:picLocks noChangeAspect="1"/>
          </p:cNvPicPr>
          <p:nvPr/>
        </p:nvPicPr>
        <p:blipFill>
          <a:blip r:embed="rId6"/>
          <a:stretch>
            <a:fillRect/>
          </a:stretch>
        </p:blipFill>
        <p:spPr>
          <a:xfrm>
            <a:off x="6934260" y="2809951"/>
            <a:ext cx="3248478" cy="2572109"/>
          </a:xfrm>
          <a:prstGeom prst="rect">
            <a:avLst/>
          </a:prstGeom>
          <a:ln w="57150">
            <a:noFill/>
          </a:ln>
          <a:effectLst>
            <a:outerShdw blurRad="127000" dist="50800" dir="2400000" algn="ctr" rotWithShape="0">
              <a:srgbClr val="000000"/>
            </a:outerShdw>
          </a:effectLst>
        </p:spPr>
      </p:pic>
    </p:spTree>
    <p:extLst>
      <p:ext uri="{BB962C8B-B14F-4D97-AF65-F5344CB8AC3E}">
        <p14:creationId xmlns:p14="http://schemas.microsoft.com/office/powerpoint/2010/main" val="158342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a:blip r:embed="rId3"/>
          <a:srcRect/>
          <a:stretch/>
        </p:blipFill>
        <p:spPr>
          <a:xfrm>
            <a:off x="8898285" y="1107091"/>
            <a:ext cx="2552918" cy="3855010"/>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4"/>
          <a:srcRect/>
          <a:stretch/>
        </p:blipFill>
        <p:spPr>
          <a:xfrm>
            <a:off x="6114780" y="1108460"/>
            <a:ext cx="2552917" cy="4166362"/>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80B68D9A-F1C5-65E8-51A3-E4318148BB93}"/>
              </a:ext>
            </a:extLst>
          </p:cNvPr>
          <p:cNvPicPr>
            <a:picLocks noChangeAspect="1"/>
          </p:cNvPicPr>
          <p:nvPr/>
        </p:nvPicPr>
        <p:blipFill>
          <a:blip r:embed="rId5"/>
          <a:srcRect/>
          <a:stretch/>
        </p:blipFill>
        <p:spPr>
          <a:xfrm>
            <a:off x="3331275" y="1107090"/>
            <a:ext cx="2552917" cy="4396691"/>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CI: Equity</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5340552"/>
            <a:ext cx="10705851" cy="74754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0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Have you checked your home’s equity lately?</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The future's more affordable with home equity</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How home equity can help you tame inflation</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Your home equity's ready when you are.</a:t>
            </a:r>
          </a:p>
          <a:p>
            <a:pPr marL="342900" indent="-342900" defTabSz="868680">
              <a:lnSpc>
                <a:spcPct val="100000"/>
              </a:lnSpc>
              <a:spcBef>
                <a:spcPts val="0"/>
              </a:spcBef>
              <a:buFont typeface="Wingdings" pitchFamily="2" charset="2"/>
              <a:buChar char="Ø"/>
            </a:pPr>
            <a:endParaRPr lang="en-US" kern="100" dirty="0">
              <a:solidFill>
                <a:srgbClr val="002060"/>
              </a:solidFill>
              <a:cs typeface="Times New Roman" panose="02020603050405020304" pitchFamily="18" charset="0"/>
            </a:endParaRPr>
          </a:p>
          <a:p>
            <a:pPr marL="342900" indent="-342900" defTabSz="868680">
              <a:lnSpc>
                <a:spcPct val="100000"/>
              </a:lnSpc>
              <a:spcBef>
                <a:spcPts val="0"/>
              </a:spcBef>
              <a:buFont typeface="Wingdings" pitchFamily="2" charset="2"/>
              <a:buChar char="Ø"/>
            </a:pPr>
            <a:endParaRPr lang="en-US" sz="2000" b="0" i="0" kern="100" dirty="0">
              <a:solidFill>
                <a:srgbClr val="002060"/>
              </a:solidFill>
              <a:effectLst/>
              <a:latin typeface="+mn-lt"/>
              <a:ea typeface="+mn-ea"/>
              <a:cs typeface="Times New Roman" panose="02020603050405020304" pitchFamily="18" charset="0"/>
            </a:endParaRPr>
          </a:p>
          <a:p>
            <a:pPr>
              <a:lnSpc>
                <a:spcPct val="100000"/>
              </a:lnSpc>
            </a:pPr>
            <a:endParaRPr lang="en-US" sz="1600"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6"/>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614421A8-CC0B-3167-ADDF-00EC5DAF3A17}"/>
              </a:ext>
            </a:extLst>
          </p:cNvPr>
          <p:cNvPicPr>
            <a:picLocks noChangeAspect="1"/>
          </p:cNvPicPr>
          <p:nvPr/>
        </p:nvPicPr>
        <p:blipFill>
          <a:blip r:embed="rId7"/>
          <a:srcRect/>
          <a:stretch/>
        </p:blipFill>
        <p:spPr>
          <a:xfrm>
            <a:off x="551595" y="1107090"/>
            <a:ext cx="2549092" cy="4056071"/>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06968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538140" y="1108460"/>
            <a:ext cx="2552918" cy="4028504"/>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CI: Equity</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5347252"/>
            <a:ext cx="10705851" cy="74084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0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Find out if you're done paying mortgage insurance</a:t>
            </a:r>
          </a:p>
          <a:p>
            <a:pPr marL="342900" indent="-342900" defTabSz="868680">
              <a:lnSpc>
                <a:spcPct val="100000"/>
              </a:lnSpc>
              <a:spcBef>
                <a:spcPts val="0"/>
              </a:spcBef>
              <a:buFont typeface="Wingdings" pitchFamily="2" charset="2"/>
              <a:buChar char="Ø"/>
            </a:pPr>
            <a:endParaRPr lang="en-US" kern="100" dirty="0">
              <a:solidFill>
                <a:srgbClr val="002060"/>
              </a:solidFill>
              <a:cs typeface="Times New Roman" panose="02020603050405020304" pitchFamily="18" charset="0"/>
            </a:endParaRPr>
          </a:p>
          <a:p>
            <a:pPr marL="342900" indent="-342900" defTabSz="868680">
              <a:lnSpc>
                <a:spcPct val="100000"/>
              </a:lnSpc>
              <a:spcBef>
                <a:spcPts val="0"/>
              </a:spcBef>
              <a:buFont typeface="Wingdings" pitchFamily="2" charset="2"/>
              <a:buChar char="Ø"/>
            </a:pPr>
            <a:endParaRPr lang="en-US" sz="2000" b="0" i="0" kern="100" dirty="0">
              <a:solidFill>
                <a:srgbClr val="002060"/>
              </a:solidFill>
              <a:effectLst/>
              <a:latin typeface="+mn-lt"/>
              <a:ea typeface="+mn-ea"/>
              <a:cs typeface="Times New Roman" panose="02020603050405020304" pitchFamily="18" charset="0"/>
            </a:endParaRPr>
          </a:p>
          <a:p>
            <a:pPr>
              <a:lnSpc>
                <a:spcPct val="100000"/>
              </a:lnSpc>
            </a:pPr>
            <a:endParaRPr lang="en-US" sz="1600"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02569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62443" y="244077"/>
            <a:ext cx="9959137" cy="914400"/>
          </a:xfrm>
        </p:spPr>
        <p:txBody>
          <a:bodyPr/>
          <a:lstStyle/>
          <a:p>
            <a:r>
              <a:rPr lang="en-US" dirty="0"/>
              <a:t>CI: Equity</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12" name="TextBox 11">
            <a:extLst>
              <a:ext uri="{FF2B5EF4-FFF2-40B4-BE49-F238E27FC236}">
                <a16:creationId xmlns:a16="http://schemas.microsoft.com/office/drawing/2014/main" id="{69BE2EE4-8648-CE74-2418-8E2AEE09EBC9}"/>
              </a:ext>
            </a:extLst>
          </p:cNvPr>
          <p:cNvSpPr txBox="1"/>
          <p:nvPr/>
        </p:nvSpPr>
        <p:spPr>
          <a:xfrm>
            <a:off x="652672" y="4169421"/>
            <a:ext cx="5281766" cy="1754326"/>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SMS: CI: Equity - MI Removal</a:t>
            </a:r>
          </a:p>
          <a:p>
            <a:r>
              <a:rPr lang="en-US" b="0" i="0" dirty="0">
                <a:solidFill>
                  <a:srgbClr val="00263A"/>
                </a:solidFill>
                <a:effectLst/>
                <a:latin typeface="Source Sans Pro" panose="020B0503030403020204" pitchFamily="34" charset="0"/>
              </a:rPr>
              <a:t>Hi {{</a:t>
            </a:r>
            <a:r>
              <a:rPr lang="en-US" b="0" i="0" dirty="0" err="1">
                <a:solidFill>
                  <a:srgbClr val="00263A"/>
                </a:solidFill>
                <a:effectLst/>
                <a:latin typeface="Source Sans Pro" panose="020B0503030403020204" pitchFamily="34" charset="0"/>
              </a:rPr>
              <a:t>recipient.f_name</a:t>
            </a:r>
            <a:r>
              <a:rPr lang="en-US" b="0" i="0" dirty="0">
                <a:solidFill>
                  <a:srgbClr val="00263A"/>
                </a:solidFill>
                <a:effectLst/>
                <a:latin typeface="Source Sans Pro" panose="020B0503030403020204" pitchFamily="34" charset="0"/>
              </a:rPr>
              <a:t>}}, this is {{</a:t>
            </a:r>
            <a:r>
              <a:rPr lang="en-US" b="0" i="0" dirty="0" err="1">
                <a:solidFill>
                  <a:srgbClr val="00263A"/>
                </a:solidFill>
                <a:effectLst/>
                <a:latin typeface="Source Sans Pro" panose="020B0503030403020204" pitchFamily="34" charset="0"/>
              </a:rPr>
              <a:t>sender.f_name</a:t>
            </a:r>
            <a:r>
              <a:rPr lang="en-US" b="0" i="0" dirty="0">
                <a:solidFill>
                  <a:srgbClr val="00263A"/>
                </a:solidFill>
                <a:effectLst/>
                <a:latin typeface="Source Sans Pro" panose="020B0503030403020204" pitchFamily="34" charset="0"/>
              </a:rPr>
              <a:t>}} with {{</a:t>
            </a:r>
            <a:r>
              <a:rPr lang="en-US" b="0" i="0" dirty="0" err="1">
                <a:solidFill>
                  <a:srgbClr val="00263A"/>
                </a:solidFill>
                <a:effectLst/>
                <a:latin typeface="Source Sans Pro" panose="020B0503030403020204" pitchFamily="34" charset="0"/>
              </a:rPr>
              <a:t>sender.company</a:t>
            </a:r>
            <a:r>
              <a:rPr lang="en-US" b="0" i="0" dirty="0">
                <a:solidFill>
                  <a:srgbClr val="00263A"/>
                </a:solidFill>
                <a:effectLst/>
                <a:latin typeface="Source Sans Pro" panose="020B0503030403020204" pitchFamily="34" charset="0"/>
              </a:rPr>
              <a:t>}}. You may have enough equity to eliminate your MI! Give me a call at {{</a:t>
            </a:r>
            <a:r>
              <a:rPr lang="en-US" b="0" i="0" dirty="0" err="1">
                <a:solidFill>
                  <a:srgbClr val="00263A"/>
                </a:solidFill>
                <a:effectLst/>
                <a:latin typeface="Source Sans Pro" panose="020B0503030403020204" pitchFamily="34" charset="0"/>
              </a:rPr>
              <a:t>sender.phone_cell</a:t>
            </a:r>
            <a:r>
              <a:rPr lang="en-US" b="0" i="0" dirty="0">
                <a:solidFill>
                  <a:srgbClr val="00263A"/>
                </a:solidFill>
                <a:effectLst/>
                <a:latin typeface="Source Sans Pro" panose="020B0503030403020204" pitchFamily="34" charset="0"/>
              </a:rPr>
              <a:t>}} if you are interested in potential savings on your mortgage.</a:t>
            </a:r>
            <a:endParaRPr lang="en-US" dirty="0">
              <a:solidFill>
                <a:srgbClr val="00263A"/>
              </a:solidFill>
            </a:endParaRPr>
          </a:p>
        </p:txBody>
      </p:sp>
      <p:sp>
        <p:nvSpPr>
          <p:cNvPr id="2" name="TextBox 1">
            <a:extLst>
              <a:ext uri="{FF2B5EF4-FFF2-40B4-BE49-F238E27FC236}">
                <a16:creationId xmlns:a16="http://schemas.microsoft.com/office/drawing/2014/main" id="{5B4DA792-2DA2-2010-F965-75D3D1496488}"/>
              </a:ext>
            </a:extLst>
          </p:cNvPr>
          <p:cNvSpPr txBox="1"/>
          <p:nvPr/>
        </p:nvSpPr>
        <p:spPr>
          <a:xfrm>
            <a:off x="652672" y="1491162"/>
            <a:ext cx="5281765" cy="2308324"/>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SMS: CI: Equity - Equity Estimate</a:t>
            </a:r>
          </a:p>
          <a:p>
            <a:r>
              <a:rPr lang="en-US" b="0" i="0" dirty="0">
                <a:solidFill>
                  <a:srgbClr val="00263A"/>
                </a:solidFill>
                <a:effectLst/>
                <a:latin typeface="Source Sans Pro" panose="020B0503030403020204" pitchFamily="34" charset="0"/>
              </a:rPr>
              <a:t>Hi {{</a:t>
            </a:r>
            <a:r>
              <a:rPr lang="en-US" b="0" i="0" dirty="0" err="1">
                <a:solidFill>
                  <a:srgbClr val="00263A"/>
                </a:solidFill>
                <a:effectLst/>
                <a:latin typeface="Source Sans Pro" panose="020B0503030403020204" pitchFamily="34" charset="0"/>
              </a:rPr>
              <a:t>recipient.f_name</a:t>
            </a:r>
            <a:r>
              <a:rPr lang="en-US" b="0" i="0" dirty="0">
                <a:solidFill>
                  <a:srgbClr val="00263A"/>
                </a:solidFill>
                <a:effectLst/>
                <a:latin typeface="Source Sans Pro" panose="020B0503030403020204" pitchFamily="34" charset="0"/>
              </a:rPr>
              <a:t>}}, this is {{</a:t>
            </a:r>
            <a:r>
              <a:rPr lang="en-US" b="0" i="0" dirty="0" err="1">
                <a:solidFill>
                  <a:srgbClr val="00263A"/>
                </a:solidFill>
                <a:effectLst/>
                <a:latin typeface="Source Sans Pro" panose="020B0503030403020204" pitchFamily="34" charset="0"/>
              </a:rPr>
              <a:t>sender.f_name</a:t>
            </a:r>
            <a:r>
              <a:rPr lang="en-US" b="0" i="0" dirty="0">
                <a:solidFill>
                  <a:srgbClr val="00263A"/>
                </a:solidFill>
                <a:effectLst/>
                <a:latin typeface="Source Sans Pro" panose="020B0503030403020204" pitchFamily="34" charset="0"/>
              </a:rPr>
              <a:t>}} with {{</a:t>
            </a:r>
            <a:r>
              <a:rPr lang="en-US" b="0" i="0" dirty="0" err="1">
                <a:solidFill>
                  <a:srgbClr val="00263A"/>
                </a:solidFill>
                <a:effectLst/>
                <a:latin typeface="Source Sans Pro" panose="020B0503030403020204" pitchFamily="34" charset="0"/>
              </a:rPr>
              <a:t>sender.company</a:t>
            </a:r>
            <a:r>
              <a:rPr lang="en-US" b="0" i="0" dirty="0">
                <a:solidFill>
                  <a:srgbClr val="00263A"/>
                </a:solidFill>
                <a:effectLst/>
                <a:latin typeface="Source Sans Pro" panose="020B0503030403020204" pitchFamily="34" charset="0"/>
              </a:rPr>
              <a:t>}}. If you’ve thought about tapping into the equity in your home, let’s connect! I can provide you with an equity estimate that you could potentially put to use. Call me at {{</a:t>
            </a:r>
            <a:r>
              <a:rPr lang="en-US" b="0" i="0" dirty="0" err="1">
                <a:solidFill>
                  <a:srgbClr val="00263A"/>
                </a:solidFill>
                <a:effectLst/>
                <a:latin typeface="Source Sans Pro" panose="020B0503030403020204" pitchFamily="34" charset="0"/>
              </a:rPr>
              <a:t>sender.phone_cell</a:t>
            </a:r>
            <a:r>
              <a:rPr lang="en-US" b="0" i="0" dirty="0">
                <a:solidFill>
                  <a:srgbClr val="00263A"/>
                </a:solidFill>
                <a:effectLst/>
                <a:latin typeface="Source Sans Pro" panose="020B0503030403020204" pitchFamily="34" charset="0"/>
              </a:rPr>
              <a:t>}} or reply to this message to chat!</a:t>
            </a:r>
            <a:endParaRPr lang="en-US" dirty="0">
              <a:solidFill>
                <a:srgbClr val="00263A"/>
              </a:solidFill>
            </a:endParaRPr>
          </a:p>
        </p:txBody>
      </p:sp>
      <p:sp>
        <p:nvSpPr>
          <p:cNvPr id="3" name="TextBox 2">
            <a:extLst>
              <a:ext uri="{FF2B5EF4-FFF2-40B4-BE49-F238E27FC236}">
                <a16:creationId xmlns:a16="http://schemas.microsoft.com/office/drawing/2014/main" id="{58FCFE08-4352-25C4-2C67-64C1BA3DE235}"/>
              </a:ext>
            </a:extLst>
          </p:cNvPr>
          <p:cNvSpPr txBox="1"/>
          <p:nvPr/>
        </p:nvSpPr>
        <p:spPr>
          <a:xfrm>
            <a:off x="6257564" y="1501004"/>
            <a:ext cx="5281764" cy="2031325"/>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SMS: CI: Equity - Equity Uses</a:t>
            </a:r>
          </a:p>
          <a:p>
            <a:r>
              <a:rPr lang="en-US" b="0" i="0" dirty="0">
                <a:solidFill>
                  <a:srgbClr val="00263A"/>
                </a:solidFill>
                <a:effectLst/>
                <a:latin typeface="Source Sans Pro" panose="020B0503030403020204" pitchFamily="34" charset="0"/>
              </a:rPr>
              <a:t>Hi {{</a:t>
            </a:r>
            <a:r>
              <a:rPr lang="en-US" b="0" i="0" dirty="0" err="1">
                <a:solidFill>
                  <a:srgbClr val="00263A"/>
                </a:solidFill>
                <a:effectLst/>
                <a:latin typeface="Source Sans Pro" panose="020B0503030403020204" pitchFamily="34" charset="0"/>
              </a:rPr>
              <a:t>recipient.f_name</a:t>
            </a:r>
            <a:r>
              <a:rPr lang="en-US" b="0" i="0" dirty="0">
                <a:solidFill>
                  <a:srgbClr val="00263A"/>
                </a:solidFill>
                <a:effectLst/>
                <a:latin typeface="Source Sans Pro" panose="020B0503030403020204" pitchFamily="34" charset="0"/>
              </a:rPr>
              <a:t>}}, did you know that you could use the equity in your home to pay down high-interest debt, add to your emergency fund, or even renovate your home? Reply to this message to learn more about your equity-based options or call {{</a:t>
            </a:r>
            <a:r>
              <a:rPr lang="en-US" b="0" i="0" dirty="0" err="1">
                <a:solidFill>
                  <a:srgbClr val="00263A"/>
                </a:solidFill>
                <a:effectLst/>
                <a:latin typeface="Source Sans Pro" panose="020B0503030403020204" pitchFamily="34" charset="0"/>
              </a:rPr>
              <a:t>sender.phone_cell</a:t>
            </a:r>
            <a:r>
              <a:rPr lang="en-US" b="0" i="0" dirty="0">
                <a:solidFill>
                  <a:srgbClr val="00263A"/>
                </a:solidFill>
                <a:effectLst/>
                <a:latin typeface="Source Sans Pro" panose="020B0503030403020204" pitchFamily="34" charset="0"/>
              </a:rPr>
              <a:t>}} if you have questions.</a:t>
            </a:r>
            <a:endParaRPr lang="en-US" dirty="0">
              <a:solidFill>
                <a:srgbClr val="00263A"/>
              </a:solidFill>
            </a:endParaRPr>
          </a:p>
        </p:txBody>
      </p:sp>
    </p:spTree>
    <p:extLst>
      <p:ext uri="{BB962C8B-B14F-4D97-AF65-F5344CB8AC3E}">
        <p14:creationId xmlns:p14="http://schemas.microsoft.com/office/powerpoint/2010/main" val="416058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62443" y="244077"/>
            <a:ext cx="9959137" cy="914400"/>
          </a:xfrm>
        </p:spPr>
        <p:txBody>
          <a:bodyPr/>
          <a:lstStyle/>
          <a:p>
            <a:r>
              <a:rPr lang="en-US" dirty="0"/>
              <a:t>CI: Equity</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Box 7">
            <a:extLst>
              <a:ext uri="{FF2B5EF4-FFF2-40B4-BE49-F238E27FC236}">
                <a16:creationId xmlns:a16="http://schemas.microsoft.com/office/drawing/2014/main" id="{93924C82-6F0C-E657-2D40-B484D053F987}"/>
              </a:ext>
            </a:extLst>
          </p:cNvPr>
          <p:cNvSpPr txBox="1"/>
          <p:nvPr/>
        </p:nvSpPr>
        <p:spPr>
          <a:xfrm>
            <a:off x="647095" y="1410101"/>
            <a:ext cx="5491231" cy="2308324"/>
          </a:xfrm>
          <a:prstGeom prst="rect">
            <a:avLst/>
          </a:prstGeom>
          <a:noFill/>
          <a:ln w="28575">
            <a:solidFill>
              <a:srgbClr val="753BBD"/>
            </a:solidFill>
            <a:prstDash val="sysDash"/>
          </a:ln>
        </p:spPr>
        <p:txBody>
          <a:bodyPr wrap="square">
            <a:spAutoFit/>
          </a:bodyPr>
          <a:lstStyle/>
          <a:p>
            <a:r>
              <a:rPr lang="en-US" sz="1600" b="1" i="0" dirty="0">
                <a:solidFill>
                  <a:srgbClr val="00263A"/>
                </a:solidFill>
                <a:effectLst/>
                <a:latin typeface="Source Sans Pro" panose="020B0503030403020204" pitchFamily="34" charset="0"/>
              </a:rPr>
              <a:t>User Notification: CI: Equity - Remove Mortgage Insurance</a:t>
            </a:r>
          </a:p>
          <a:p>
            <a:r>
              <a:rPr lang="en-US" sz="1600" b="0" i="0" dirty="0">
                <a:solidFill>
                  <a:srgbClr val="00263A"/>
                </a:solidFill>
                <a:effectLst/>
                <a:latin typeface="Source Sans Pro" panose="020B0503030403020204" pitchFamily="34" charset="0"/>
              </a:rPr>
              <a:t>The contact below has triggered an equity alert and shows their LTV is less than or equal to 80%. It appears this contact also had mortgage insurance on their most recent loan, it may be time to connect with them about removing it. Visit their contact record to review more in depth. </a:t>
            </a:r>
          </a:p>
          <a:p>
            <a:endParaRPr lang="en-US" sz="1600" b="0" i="0" dirty="0">
              <a:solidFill>
                <a:srgbClr val="00263A"/>
              </a:solidFill>
              <a:effectLst/>
              <a:latin typeface="Source Sans Pro" panose="020B0503030403020204" pitchFamily="34" charset="0"/>
            </a:endParaRPr>
          </a:p>
          <a:p>
            <a:r>
              <a:rPr lang="en-US" sz="1600" b="0" i="0" dirty="0">
                <a:solidFill>
                  <a:srgbClr val="00263A"/>
                </a:solidFill>
                <a:effectLst/>
                <a:latin typeface="Source Sans Pro" panose="020B0503030403020204" pitchFamily="34" charset="0"/>
              </a:rPr>
              <a:t>Contact name: {{</a:t>
            </a:r>
            <a:r>
              <a:rPr lang="en-US" sz="1600" b="0" i="0" dirty="0" err="1">
                <a:solidFill>
                  <a:srgbClr val="00263A"/>
                </a:solidFill>
                <a:effectLst/>
                <a:latin typeface="Source Sans Pro" panose="020B0503030403020204" pitchFamily="34" charset="0"/>
              </a:rPr>
              <a:t>contact.f_name</a:t>
            </a:r>
            <a:r>
              <a:rPr lang="en-US" sz="1600" b="0" i="0" dirty="0">
                <a:solidFill>
                  <a:srgbClr val="00263A"/>
                </a:solidFill>
                <a:effectLst/>
                <a:latin typeface="Source Sans Pro" panose="020B0503030403020204" pitchFamily="34" charset="0"/>
              </a:rPr>
              <a:t>}} {{</a:t>
            </a:r>
            <a:r>
              <a:rPr lang="en-US" sz="1600" b="0" i="0" dirty="0" err="1">
                <a:solidFill>
                  <a:srgbClr val="00263A"/>
                </a:solidFill>
                <a:effectLst/>
                <a:latin typeface="Source Sans Pro" panose="020B0503030403020204" pitchFamily="34" charset="0"/>
              </a:rPr>
              <a:t>contact.l_name</a:t>
            </a:r>
            <a:r>
              <a:rPr lang="en-US" sz="1600" b="0" i="0" dirty="0">
                <a:solidFill>
                  <a:srgbClr val="00263A"/>
                </a:solidFill>
                <a:effectLst/>
                <a:latin typeface="Source Sans Pro" panose="020B0503030403020204" pitchFamily="34" charset="0"/>
              </a:rPr>
              <a:t>}}</a:t>
            </a:r>
          </a:p>
          <a:p>
            <a:r>
              <a:rPr lang="en-US" sz="1600" b="0" i="0" dirty="0">
                <a:solidFill>
                  <a:srgbClr val="00263A"/>
                </a:solidFill>
                <a:effectLst/>
                <a:latin typeface="Source Sans Pro" panose="020B0503030403020204" pitchFamily="34" charset="0"/>
              </a:rPr>
              <a:t>Contact phone: {{</a:t>
            </a:r>
            <a:r>
              <a:rPr lang="en-US" sz="1600" b="0" i="0" dirty="0" err="1">
                <a:solidFill>
                  <a:srgbClr val="00263A"/>
                </a:solidFill>
                <a:effectLst/>
                <a:latin typeface="Source Sans Pro" panose="020B0503030403020204" pitchFamily="34" charset="0"/>
              </a:rPr>
              <a:t>contact.phone</a:t>
            </a:r>
            <a:r>
              <a:rPr lang="en-US" sz="1600" b="0" i="0" dirty="0">
                <a:solidFill>
                  <a:srgbClr val="00263A"/>
                </a:solidFill>
                <a:effectLst/>
                <a:latin typeface="Source Sans Pro" panose="020B0503030403020204" pitchFamily="34" charset="0"/>
              </a:rPr>
              <a:t>}}</a:t>
            </a:r>
            <a:endParaRPr lang="en-US" sz="1600" dirty="0">
              <a:solidFill>
                <a:srgbClr val="00263A"/>
              </a:solidFill>
            </a:endParaRPr>
          </a:p>
        </p:txBody>
      </p:sp>
      <p:sp>
        <p:nvSpPr>
          <p:cNvPr id="4" name="TextBox 3">
            <a:extLst>
              <a:ext uri="{FF2B5EF4-FFF2-40B4-BE49-F238E27FC236}">
                <a16:creationId xmlns:a16="http://schemas.microsoft.com/office/drawing/2014/main" id="{359F1D86-0C4D-3A53-F7BE-309DD8F7E572}"/>
              </a:ext>
            </a:extLst>
          </p:cNvPr>
          <p:cNvSpPr txBox="1"/>
          <p:nvPr/>
        </p:nvSpPr>
        <p:spPr>
          <a:xfrm>
            <a:off x="647095" y="3970049"/>
            <a:ext cx="5491231" cy="2062103"/>
          </a:xfrm>
          <a:prstGeom prst="rect">
            <a:avLst/>
          </a:prstGeom>
          <a:noFill/>
          <a:ln w="28575">
            <a:solidFill>
              <a:srgbClr val="753BBD"/>
            </a:solidFill>
            <a:prstDash val="sysDash"/>
          </a:ln>
        </p:spPr>
        <p:txBody>
          <a:bodyPr wrap="square">
            <a:spAutoFit/>
          </a:bodyPr>
          <a:lstStyle/>
          <a:p>
            <a:r>
              <a:rPr lang="en-US" sz="1600" b="1" i="0" dirty="0">
                <a:solidFill>
                  <a:srgbClr val="00263A"/>
                </a:solidFill>
                <a:effectLst/>
                <a:latin typeface="Source Sans Pro" panose="020B0503030403020204" pitchFamily="34" charset="0"/>
              </a:rPr>
              <a:t>User Notification: CI: Equity - Journey Started</a:t>
            </a:r>
          </a:p>
          <a:p>
            <a:r>
              <a:rPr lang="en-US" sz="1600" b="0" i="0" dirty="0">
                <a:solidFill>
                  <a:srgbClr val="00263A"/>
                </a:solidFill>
                <a:effectLst/>
                <a:latin typeface="Source Sans Pro" panose="020B0503030403020204" pitchFamily="34" charset="0"/>
              </a:rPr>
              <a:t>The contact below has triggered an equity alert and will receive a series of emails describing the value of tapping into it. Visit their contact record to review more in depth and determine strategy to reach out. </a:t>
            </a:r>
          </a:p>
          <a:p>
            <a:endParaRPr lang="en-US" sz="1600" b="0" i="0" dirty="0">
              <a:solidFill>
                <a:srgbClr val="00263A"/>
              </a:solidFill>
              <a:effectLst/>
              <a:latin typeface="Source Sans Pro" panose="020B0503030403020204" pitchFamily="34" charset="0"/>
            </a:endParaRPr>
          </a:p>
          <a:p>
            <a:r>
              <a:rPr lang="en-US" sz="1600" b="0" i="0" dirty="0">
                <a:solidFill>
                  <a:srgbClr val="00263A"/>
                </a:solidFill>
                <a:effectLst/>
                <a:latin typeface="Source Sans Pro" panose="020B0503030403020204" pitchFamily="34" charset="0"/>
              </a:rPr>
              <a:t>Contact name: {{</a:t>
            </a:r>
            <a:r>
              <a:rPr lang="en-US" sz="1600" b="0" i="0" dirty="0" err="1">
                <a:solidFill>
                  <a:srgbClr val="00263A"/>
                </a:solidFill>
                <a:effectLst/>
                <a:latin typeface="Source Sans Pro" panose="020B0503030403020204" pitchFamily="34" charset="0"/>
              </a:rPr>
              <a:t>contact.f_name</a:t>
            </a:r>
            <a:r>
              <a:rPr lang="en-US" sz="1600" b="0" i="0" dirty="0">
                <a:solidFill>
                  <a:srgbClr val="00263A"/>
                </a:solidFill>
                <a:effectLst/>
                <a:latin typeface="Source Sans Pro" panose="020B0503030403020204" pitchFamily="34" charset="0"/>
              </a:rPr>
              <a:t>}} {{</a:t>
            </a:r>
            <a:r>
              <a:rPr lang="en-US" sz="1600" b="0" i="0" dirty="0" err="1">
                <a:solidFill>
                  <a:srgbClr val="00263A"/>
                </a:solidFill>
                <a:effectLst/>
                <a:latin typeface="Source Sans Pro" panose="020B0503030403020204" pitchFamily="34" charset="0"/>
              </a:rPr>
              <a:t>contact.l_name</a:t>
            </a:r>
            <a:r>
              <a:rPr lang="en-US" sz="1600" b="0" i="0" dirty="0">
                <a:solidFill>
                  <a:srgbClr val="00263A"/>
                </a:solidFill>
                <a:effectLst/>
                <a:latin typeface="Source Sans Pro" panose="020B0503030403020204" pitchFamily="34" charset="0"/>
              </a:rPr>
              <a:t>}}</a:t>
            </a:r>
          </a:p>
          <a:p>
            <a:r>
              <a:rPr lang="en-US" sz="1600" b="0" i="0" dirty="0">
                <a:solidFill>
                  <a:srgbClr val="00263A"/>
                </a:solidFill>
                <a:effectLst/>
                <a:latin typeface="Source Sans Pro" panose="020B0503030403020204" pitchFamily="34" charset="0"/>
              </a:rPr>
              <a:t>Contact phone: {{</a:t>
            </a:r>
            <a:r>
              <a:rPr lang="en-US" sz="1600" b="0" i="0" dirty="0" err="1">
                <a:solidFill>
                  <a:srgbClr val="00263A"/>
                </a:solidFill>
                <a:effectLst/>
                <a:latin typeface="Source Sans Pro" panose="020B0503030403020204" pitchFamily="34" charset="0"/>
              </a:rPr>
              <a:t>contact.phone</a:t>
            </a:r>
            <a:r>
              <a:rPr lang="en-US" sz="1600" b="0" i="0" dirty="0">
                <a:solidFill>
                  <a:srgbClr val="00263A"/>
                </a:solidFill>
                <a:effectLst/>
                <a:latin typeface="Source Sans Pro" panose="020B0503030403020204" pitchFamily="34" charset="0"/>
              </a:rPr>
              <a:t>}}</a:t>
            </a:r>
            <a:endParaRPr lang="en-US" sz="1600" dirty="0">
              <a:solidFill>
                <a:srgbClr val="00263A"/>
              </a:solidFill>
            </a:endParaRPr>
          </a:p>
        </p:txBody>
      </p:sp>
    </p:spTree>
    <p:extLst>
      <p:ext uri="{BB962C8B-B14F-4D97-AF65-F5344CB8AC3E}">
        <p14:creationId xmlns:p14="http://schemas.microsoft.com/office/powerpoint/2010/main" val="428731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Picture 3" descr="A brochure of a white building&#10;&#10;Description automatically generated">
            <a:extLst>
              <a:ext uri="{FF2B5EF4-FFF2-40B4-BE49-F238E27FC236}">
                <a16:creationId xmlns:a16="http://schemas.microsoft.com/office/drawing/2014/main" id="{70428015-1EDC-C3A2-3103-91A625CE5D23}"/>
              </a:ext>
            </a:extLst>
          </p:cNvPr>
          <p:cNvPicPr>
            <a:picLocks noChangeAspect="1"/>
          </p:cNvPicPr>
          <p:nvPr/>
        </p:nvPicPr>
        <p:blipFill>
          <a:blip r:embed="rId3"/>
          <a:stretch>
            <a:fillRect/>
          </a:stretch>
        </p:blipFill>
        <p:spPr>
          <a:xfrm>
            <a:off x="562443" y="1369898"/>
            <a:ext cx="3292499" cy="4118204"/>
          </a:xfrm>
          <a:prstGeom prst="rect">
            <a:avLst/>
          </a:prstGeom>
          <a:effectLst>
            <a:outerShdw blurRad="127000" dist="50800" dir="2400000" algn="ctr" rotWithShape="0">
              <a:srgbClr val="000000"/>
            </a:outerShdw>
          </a:effectLst>
        </p:spPr>
      </p:pic>
      <p:pic>
        <p:nvPicPr>
          <p:cNvPr id="9" name="Picture 8" descr="A brochure of a white building&#10;&#10;Description automatically generated">
            <a:extLst>
              <a:ext uri="{FF2B5EF4-FFF2-40B4-BE49-F238E27FC236}">
                <a16:creationId xmlns:a16="http://schemas.microsoft.com/office/drawing/2014/main" id="{1E8E04C9-E73C-42C3-A55A-376E3081B71F}"/>
              </a:ext>
            </a:extLst>
          </p:cNvPr>
          <p:cNvPicPr>
            <a:picLocks noChangeAspect="1"/>
          </p:cNvPicPr>
          <p:nvPr/>
        </p:nvPicPr>
        <p:blipFill>
          <a:blip r:embed="rId3"/>
          <a:stretch>
            <a:fillRect/>
          </a:stretch>
        </p:blipFill>
        <p:spPr>
          <a:xfrm>
            <a:off x="4449750" y="1369898"/>
            <a:ext cx="3292499" cy="4118204"/>
          </a:xfrm>
          <a:prstGeom prst="rect">
            <a:avLst/>
          </a:prstGeom>
          <a:effectLst>
            <a:outerShdw blurRad="127000" dist="50800" dir="2400000" algn="ctr" rotWithShape="0">
              <a:srgbClr val="000000"/>
            </a:outerShdw>
          </a:effectLst>
        </p:spPr>
      </p:pic>
      <p:pic>
        <p:nvPicPr>
          <p:cNvPr id="10" name="Picture 9" descr="A brochure of a white building&#10;&#10;Description automatically generated">
            <a:extLst>
              <a:ext uri="{FF2B5EF4-FFF2-40B4-BE49-F238E27FC236}">
                <a16:creationId xmlns:a16="http://schemas.microsoft.com/office/drawing/2014/main" id="{A28B0AD9-835E-9A26-2038-C916BFF72A4C}"/>
              </a:ext>
            </a:extLst>
          </p:cNvPr>
          <p:cNvPicPr>
            <a:picLocks noChangeAspect="1"/>
          </p:cNvPicPr>
          <p:nvPr/>
        </p:nvPicPr>
        <p:blipFill>
          <a:blip r:embed="rId3"/>
          <a:stretch>
            <a:fillRect/>
          </a:stretch>
        </p:blipFill>
        <p:spPr>
          <a:xfrm>
            <a:off x="8337058" y="1369898"/>
            <a:ext cx="3292499" cy="4118204"/>
          </a:xfrm>
          <a:prstGeom prst="rect">
            <a:avLst/>
          </a:prstGeom>
          <a:effectLst>
            <a:outerShdw blurRad="127000" dist="50800" dir="2400000" algn="ctr" rotWithShape="0">
              <a:srgbClr val="000000"/>
            </a:outerShdw>
          </a:effectLst>
        </p:spPr>
      </p:pic>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914400"/>
          </a:xfrm>
        </p:spPr>
        <p:txBody>
          <a:bodyPr/>
          <a:lstStyle/>
          <a:p>
            <a:r>
              <a:rPr lang="en-US" dirty="0"/>
              <a:t>Print Flyers</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835688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6" ma:contentTypeDescription="Create a new document." ma:contentTypeScope="" ma:versionID="55e6910e7f64defead3e113abc3ebd12">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8aecc07c7f2ba0d60ae60fc2710cd68e"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800FD4-94BC-49A2-82A0-99D176C54A60}">
  <ds:schemaRefs>
    <ds:schemaRef ds:uri="http://purl.org/dc/elements/1.1/"/>
    <ds:schemaRef ds:uri="454e9e6b-ff12-49f1-8c43-73c8976e54ee"/>
    <ds:schemaRef ds:uri="http://www.w3.org/XML/1998/namespace"/>
    <ds:schemaRef ds:uri="91805258-178e-4cbc-bf17-90bc7eb439d2"/>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9AFAB7AA-3A72-4305-AC54-8B2106EF4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46462</TotalTime>
  <Words>860</Words>
  <Application>Microsoft Office PowerPoint</Application>
  <PresentationFormat>Widescreen</PresentationFormat>
  <Paragraphs>71</Paragraphs>
  <Slides>11</Slides>
  <Notes>10</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Times New Roman</vt:lpstr>
      <vt:lpstr>Wingdings</vt:lpstr>
      <vt:lpstr>Barlow Medium</vt:lpstr>
      <vt:lpstr>Source Sans Pro</vt:lpstr>
      <vt:lpstr>Objektiv Mk2 SemiBold</vt:lpstr>
      <vt:lpstr>Barlow</vt:lpstr>
      <vt:lpstr>Arial</vt:lpstr>
      <vt:lpstr>Calibri</vt:lpstr>
      <vt:lpstr>Objektiv Mk2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51</cp:revision>
  <dcterms:created xsi:type="dcterms:W3CDTF">2021-06-10T15:34:01Z</dcterms:created>
  <dcterms:modified xsi:type="dcterms:W3CDTF">2024-11-25T14:34:55Z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