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9"/>
  </p:notesMasterIdLst>
  <p:sldIdLst>
    <p:sldId id="2076137455" r:id="rId5"/>
    <p:sldId id="2076137458" r:id="rId6"/>
    <p:sldId id="2076137461" r:id="rId7"/>
    <p:sldId id="2076137466" r:id="rId8"/>
  </p:sldIdLst>
  <p:sldSz cx="12192000" cy="6858000"/>
  <p:notesSz cx="6858000" cy="9144000"/>
  <p:embeddedFontLst>
    <p:embeddedFont>
      <p:font typeface="Barlow" panose="00000500000000000000" pitchFamily="2" charset="0"/>
      <p:regular r:id="rId10"/>
      <p:bold r:id="rId11"/>
      <p:italic r:id="rId12"/>
      <p:boldItalic r:id="rId13"/>
    </p:embeddedFont>
    <p:embeddedFont>
      <p:font typeface="Barlow Medium" panose="00000600000000000000" pitchFamily="2" charset="0"/>
      <p:regular r:id="rId14"/>
      <p:italic r:id="rId15"/>
    </p:embeddedFont>
    <p:embeddedFont>
      <p:font typeface="Objektiv Mk2" panose="020B0702020204020203" pitchFamily="34" charset="0"/>
      <p:regular r:id="rId16"/>
      <p:bold r:id="rId17"/>
      <p:italic r:id="rId18"/>
      <p:boldItalic r:id="rId19"/>
    </p:embeddedFont>
    <p:embeddedFont>
      <p:font typeface="Objektiv Mk2 SemiBold" panose="020B0602020204020203" pitchFamily="34" charset="0"/>
      <p:regular r:id="rId20"/>
      <p:bold r:id="rId21"/>
    </p:embeddedFont>
    <p:embeddedFont>
      <p:font typeface="Source Sans Pro" panose="020B0503030403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 userDrawn="1">
          <p15:clr>
            <a:srgbClr val="A4A3A4"/>
          </p15:clr>
        </p15:guide>
        <p15:guide id="2" pos="3864" userDrawn="1">
          <p15:clr>
            <a:srgbClr val="A4A3A4"/>
          </p15:clr>
        </p15:guide>
        <p15:guide id="3" pos="44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77"/>
    <a:srgbClr val="00A677"/>
    <a:srgbClr val="0072CE"/>
    <a:srgbClr val="85CBF9"/>
    <a:srgbClr val="00263A"/>
    <a:srgbClr val="753BBD"/>
    <a:srgbClr val="48D597"/>
    <a:srgbClr val="DDE5ED"/>
    <a:srgbClr val="96A4AE"/>
    <a:srgbClr val="26A6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B255CB-2918-4F3C-A73B-49A8E170BCCD}" v="2" dt="2024-08-22T16:31:12.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31"/>
    <p:restoredTop sz="86583"/>
  </p:normalViewPr>
  <p:slideViewPr>
    <p:cSldViewPr snapToGrid="0">
      <p:cViewPr varScale="1">
        <p:scale>
          <a:sx n="62" d="100"/>
          <a:sy n="62" d="100"/>
        </p:scale>
        <p:origin x="1180" y="36"/>
      </p:cViewPr>
      <p:guideLst>
        <p:guide orient="horz" pos="384"/>
        <p:guide pos="3864"/>
        <p:guide pos="44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brey Olsen" userId="408c3e31-be18-4626-a9af-ec1f5bfcad06" providerId="ADAL" clId="{6AB255CB-2918-4F3C-A73B-49A8E170BCCD}"/>
    <pc:docChg chg="undo custSel delSld modSld">
      <pc:chgData name="Aubrey Olsen" userId="408c3e31-be18-4626-a9af-ec1f5bfcad06" providerId="ADAL" clId="{6AB255CB-2918-4F3C-A73B-49A8E170BCCD}" dt="2024-08-22T16:38:19.075" v="481" actId="20577"/>
      <pc:docMkLst>
        <pc:docMk/>
      </pc:docMkLst>
      <pc:sldChg chg="modSp mod">
        <pc:chgData name="Aubrey Olsen" userId="408c3e31-be18-4626-a9af-ec1f5bfcad06" providerId="ADAL" clId="{6AB255CB-2918-4F3C-A73B-49A8E170BCCD}" dt="2024-08-22T16:29:56.825" v="37" actId="14100"/>
        <pc:sldMkLst>
          <pc:docMk/>
          <pc:sldMk cId="2502691790" sldId="2076137455"/>
        </pc:sldMkLst>
        <pc:spChg chg="mod">
          <ac:chgData name="Aubrey Olsen" userId="408c3e31-be18-4626-a9af-ec1f5bfcad06" providerId="ADAL" clId="{6AB255CB-2918-4F3C-A73B-49A8E170BCCD}" dt="2024-08-22T16:29:56.825" v="37" actId="14100"/>
          <ac:spMkLst>
            <pc:docMk/>
            <pc:sldMk cId="2502691790" sldId="2076137455"/>
            <ac:spMk id="3" creationId="{D1D0C212-2C65-3120-0FAF-E4A28B00A75E}"/>
          </ac:spMkLst>
        </pc:spChg>
      </pc:sldChg>
      <pc:sldChg chg="modSp mod">
        <pc:chgData name="Aubrey Olsen" userId="408c3e31-be18-4626-a9af-ec1f5bfcad06" providerId="ADAL" clId="{6AB255CB-2918-4F3C-A73B-49A8E170BCCD}" dt="2024-08-22T16:38:19.075" v="481" actId="20577"/>
        <pc:sldMkLst>
          <pc:docMk/>
          <pc:sldMk cId="2829215149" sldId="2076137458"/>
        </pc:sldMkLst>
        <pc:spChg chg="mod">
          <ac:chgData name="Aubrey Olsen" userId="408c3e31-be18-4626-a9af-ec1f5bfcad06" providerId="ADAL" clId="{6AB255CB-2918-4F3C-A73B-49A8E170BCCD}" dt="2024-08-22T16:30:22.372" v="43" actId="1076"/>
          <ac:spMkLst>
            <pc:docMk/>
            <pc:sldMk cId="2829215149" sldId="2076137458"/>
            <ac:spMk id="2" creationId="{15279565-609B-C0D1-37D1-47FAC2828C13}"/>
          </ac:spMkLst>
        </pc:spChg>
        <pc:spChg chg="mod">
          <ac:chgData name="Aubrey Olsen" userId="408c3e31-be18-4626-a9af-ec1f5bfcad06" providerId="ADAL" clId="{6AB255CB-2918-4F3C-A73B-49A8E170BCCD}" dt="2024-08-22T16:30:22.372" v="43" actId="1076"/>
          <ac:spMkLst>
            <pc:docMk/>
            <pc:sldMk cId="2829215149" sldId="2076137458"/>
            <ac:spMk id="3" creationId="{BA45EAB8-259F-9486-7E88-3E5064554E05}"/>
          </ac:spMkLst>
        </pc:spChg>
        <pc:spChg chg="mod">
          <ac:chgData name="Aubrey Olsen" userId="408c3e31-be18-4626-a9af-ec1f5bfcad06" providerId="ADAL" clId="{6AB255CB-2918-4F3C-A73B-49A8E170BCCD}" dt="2024-08-22T16:38:19.075" v="481" actId="20577"/>
          <ac:spMkLst>
            <pc:docMk/>
            <pc:sldMk cId="2829215149" sldId="2076137458"/>
            <ac:spMk id="4" creationId="{79C2D384-CBE4-5336-E128-D8E3A28CB40F}"/>
          </ac:spMkLst>
        </pc:spChg>
      </pc:sldChg>
      <pc:sldChg chg="addSp delSp modSp mod">
        <pc:chgData name="Aubrey Olsen" userId="408c3e31-be18-4626-a9af-ec1f5bfcad06" providerId="ADAL" clId="{6AB255CB-2918-4F3C-A73B-49A8E170BCCD}" dt="2024-08-22T16:36:12.122" v="100" actId="167"/>
        <pc:sldMkLst>
          <pc:docMk/>
          <pc:sldMk cId="1144647131" sldId="2076137461"/>
        </pc:sldMkLst>
        <pc:picChg chg="del">
          <ac:chgData name="Aubrey Olsen" userId="408c3e31-be18-4626-a9af-ec1f5bfcad06" providerId="ADAL" clId="{6AB255CB-2918-4F3C-A73B-49A8E170BCCD}" dt="2024-08-22T16:26:04.194" v="0" actId="478"/>
          <ac:picMkLst>
            <pc:docMk/>
            <pc:sldMk cId="1144647131" sldId="2076137461"/>
            <ac:picMk id="4" creationId="{4E7FBB30-4616-DC8F-249A-CAD89DD54421}"/>
          </ac:picMkLst>
        </pc:picChg>
        <pc:picChg chg="add mod">
          <ac:chgData name="Aubrey Olsen" userId="408c3e31-be18-4626-a9af-ec1f5bfcad06" providerId="ADAL" clId="{6AB255CB-2918-4F3C-A73B-49A8E170BCCD}" dt="2024-08-22T16:36:02.238" v="98" actId="1036"/>
          <ac:picMkLst>
            <pc:docMk/>
            <pc:sldMk cId="1144647131" sldId="2076137461"/>
            <ac:picMk id="6" creationId="{9B25D148-0AD0-0119-4C73-C66D039CF2A8}"/>
          </ac:picMkLst>
        </pc:picChg>
        <pc:picChg chg="del mod modCrop">
          <ac:chgData name="Aubrey Olsen" userId="408c3e31-be18-4626-a9af-ec1f5bfcad06" providerId="ADAL" clId="{6AB255CB-2918-4F3C-A73B-49A8E170BCCD}" dt="2024-08-22T16:28:12.634" v="18" actId="478"/>
          <ac:picMkLst>
            <pc:docMk/>
            <pc:sldMk cId="1144647131" sldId="2076137461"/>
            <ac:picMk id="8" creationId="{E989F52F-639A-CB19-B7D4-5AD2D912153A}"/>
          </ac:picMkLst>
        </pc:picChg>
        <pc:picChg chg="add mod ord modCrop">
          <ac:chgData name="Aubrey Olsen" userId="408c3e31-be18-4626-a9af-ec1f5bfcad06" providerId="ADAL" clId="{6AB255CB-2918-4F3C-A73B-49A8E170BCCD}" dt="2024-08-22T16:36:12.122" v="100" actId="167"/>
          <ac:picMkLst>
            <pc:docMk/>
            <pc:sldMk cId="1144647131" sldId="2076137461"/>
            <ac:picMk id="9" creationId="{71491B7D-6784-D30F-0D36-7AB0609468ED}"/>
          </ac:picMkLst>
        </pc:picChg>
      </pc:sldChg>
      <pc:sldChg chg="modSp del mod">
        <pc:chgData name="Aubrey Olsen" userId="408c3e31-be18-4626-a9af-ec1f5bfcad06" providerId="ADAL" clId="{6AB255CB-2918-4F3C-A73B-49A8E170BCCD}" dt="2024-08-22T16:30:40.923" v="49" actId="47"/>
        <pc:sldMkLst>
          <pc:docMk/>
          <pc:sldMk cId="3069686960" sldId="2076137462"/>
        </pc:sldMkLst>
        <pc:spChg chg="mod">
          <ac:chgData name="Aubrey Olsen" userId="408c3e31-be18-4626-a9af-ec1f5bfcad06" providerId="ADAL" clId="{6AB255CB-2918-4F3C-A73B-49A8E170BCCD}" dt="2024-08-22T16:30:36.590" v="47" actId="14100"/>
          <ac:spMkLst>
            <pc:docMk/>
            <pc:sldMk cId="3069686960" sldId="2076137462"/>
            <ac:spMk id="6" creationId="{4145B9CC-4060-BFEB-0F2E-3F61264E2375}"/>
          </ac:spMkLst>
        </pc:spChg>
        <pc:picChg chg="mod">
          <ac:chgData name="Aubrey Olsen" userId="408c3e31-be18-4626-a9af-ec1f5bfcad06" providerId="ADAL" clId="{6AB255CB-2918-4F3C-A73B-49A8E170BCCD}" dt="2024-08-22T16:30:39.212" v="48" actId="1076"/>
          <ac:picMkLst>
            <pc:docMk/>
            <pc:sldMk cId="3069686960" sldId="2076137462"/>
            <ac:picMk id="2" creationId="{364F87F8-C027-3126-C4A6-F2AE67F36D13}"/>
          </ac:picMkLst>
        </pc:picChg>
      </pc:sldChg>
      <pc:sldChg chg="addSp delSp modSp mod">
        <pc:chgData name="Aubrey Olsen" userId="408c3e31-be18-4626-a9af-ec1f5bfcad06" providerId="ADAL" clId="{6AB255CB-2918-4F3C-A73B-49A8E170BCCD}" dt="2024-08-22T16:33:33.165" v="85" actId="20577"/>
        <pc:sldMkLst>
          <pc:docMk/>
          <pc:sldMk cId="4160585877" sldId="2076137466"/>
        </pc:sldMkLst>
        <pc:spChg chg="del">
          <ac:chgData name="Aubrey Olsen" userId="408c3e31-be18-4626-a9af-ec1f5bfcad06" providerId="ADAL" clId="{6AB255CB-2918-4F3C-A73B-49A8E170BCCD}" dt="2024-08-22T16:30:51.921" v="54" actId="478"/>
          <ac:spMkLst>
            <pc:docMk/>
            <pc:sldMk cId="4160585877" sldId="2076137466"/>
            <ac:spMk id="2" creationId="{5D72A01F-6162-02FB-0C1B-5F78C5CF0A93}"/>
          </ac:spMkLst>
        </pc:spChg>
        <pc:spChg chg="add mod">
          <ac:chgData name="Aubrey Olsen" userId="408c3e31-be18-4626-a9af-ec1f5bfcad06" providerId="ADAL" clId="{6AB255CB-2918-4F3C-A73B-49A8E170BCCD}" dt="2024-08-22T16:33:33.165" v="85" actId="20577"/>
          <ac:spMkLst>
            <pc:docMk/>
            <pc:sldMk cId="4160585877" sldId="2076137466"/>
            <ac:spMk id="3" creationId="{968F370B-7082-30D8-AF8A-DD1B62AB54DA}"/>
          </ac:spMkLst>
        </pc:spChg>
        <pc:spChg chg="add mod">
          <ac:chgData name="Aubrey Olsen" userId="408c3e31-be18-4626-a9af-ec1f5bfcad06" providerId="ADAL" clId="{6AB255CB-2918-4F3C-A73B-49A8E170BCCD}" dt="2024-08-22T16:33:07.612" v="75" actId="20577"/>
          <ac:spMkLst>
            <pc:docMk/>
            <pc:sldMk cId="4160585877" sldId="2076137466"/>
            <ac:spMk id="4" creationId="{4A2AFF79-E742-E750-4C55-139FFCAFF6D4}"/>
          </ac:spMkLst>
        </pc:spChg>
        <pc:spChg chg="mod">
          <ac:chgData name="Aubrey Olsen" userId="408c3e31-be18-4626-a9af-ec1f5bfcad06" providerId="ADAL" clId="{6AB255CB-2918-4F3C-A73B-49A8E170BCCD}" dt="2024-08-22T16:31:52.100" v="65"/>
          <ac:spMkLst>
            <pc:docMk/>
            <pc:sldMk cId="4160585877" sldId="2076137466"/>
            <ac:spMk id="8" creationId="{93924C82-6F0C-E657-2D40-B484D053F987}"/>
          </ac:spMkLst>
        </pc:spChg>
        <pc:spChg chg="mod">
          <ac:chgData name="Aubrey Olsen" userId="408c3e31-be18-4626-a9af-ec1f5bfcad06" providerId="ADAL" clId="{6AB255CB-2918-4F3C-A73B-49A8E170BCCD}" dt="2024-08-22T16:31:07.191" v="57" actId="14100"/>
          <ac:spMkLst>
            <pc:docMk/>
            <pc:sldMk cId="4160585877" sldId="2076137466"/>
            <ac:spMk id="10" creationId="{C2F9D714-61CD-0960-78E4-E36C4A8D590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7AF61A-0D40-D44A-9C00-6554E21CBC7D}"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4AFAC6-DEA9-E94A-A956-F0E3CBB9625E}" type="slidenum">
              <a:rPr lang="en-US" smtClean="0"/>
              <a:t>‹#›</a:t>
            </a:fld>
            <a:endParaRPr lang="en-US"/>
          </a:p>
        </p:txBody>
      </p:sp>
    </p:spTree>
    <p:extLst>
      <p:ext uri="{BB962C8B-B14F-4D97-AF65-F5344CB8AC3E}">
        <p14:creationId xmlns:p14="http://schemas.microsoft.com/office/powerpoint/2010/main" val="37097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1</a:t>
            </a:fld>
            <a:endParaRPr lang="en-US"/>
          </a:p>
        </p:txBody>
      </p:sp>
    </p:spTree>
    <p:extLst>
      <p:ext uri="{BB962C8B-B14F-4D97-AF65-F5344CB8AC3E}">
        <p14:creationId xmlns:p14="http://schemas.microsoft.com/office/powerpoint/2010/main" val="23277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AFAC6-DEA9-E94A-A956-F0E3CBB9625E}" type="slidenum">
              <a:rPr lang="en-US" smtClean="0"/>
              <a:t>3</a:t>
            </a:fld>
            <a:endParaRPr lang="en-US"/>
          </a:p>
        </p:txBody>
      </p:sp>
    </p:spTree>
    <p:extLst>
      <p:ext uri="{BB962C8B-B14F-4D97-AF65-F5344CB8AC3E}">
        <p14:creationId xmlns:p14="http://schemas.microsoft.com/office/powerpoint/2010/main" val="290443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page should be used for Tasks, User Notifications, and SMS templates (duplicate as needed)</a:t>
            </a:r>
          </a:p>
        </p:txBody>
      </p:sp>
      <p:sp>
        <p:nvSpPr>
          <p:cNvPr id="4" name="Slide Number Placeholder 3"/>
          <p:cNvSpPr>
            <a:spLocks noGrp="1"/>
          </p:cNvSpPr>
          <p:nvPr>
            <p:ph type="sldNum" sz="quarter" idx="5"/>
          </p:nvPr>
        </p:nvSpPr>
        <p:spPr/>
        <p:txBody>
          <a:bodyPr/>
          <a:lstStyle/>
          <a:p>
            <a:fld id="{3F4AFAC6-DEA9-E94A-A956-F0E3CBB9625E}" type="slidenum">
              <a:rPr lang="en-US" smtClean="0"/>
              <a:t>4</a:t>
            </a:fld>
            <a:endParaRPr lang="en-US"/>
          </a:p>
        </p:txBody>
      </p:sp>
    </p:spTree>
    <p:extLst>
      <p:ext uri="{BB962C8B-B14F-4D97-AF65-F5344CB8AC3E}">
        <p14:creationId xmlns:p14="http://schemas.microsoft.com/office/powerpoint/2010/main" val="29627924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C2822-349C-BD91-EC26-A957077CBC0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7436793" y="5206594"/>
            <a:ext cx="4241076" cy="914400"/>
          </a:xfrm>
          <a:prstGeom prst="rect">
            <a:avLst/>
          </a:prstGeom>
        </p:spPr>
      </p:pic>
      <p:sp>
        <p:nvSpPr>
          <p:cNvPr id="4" name="Text Placeholder 3">
            <a:extLst>
              <a:ext uri="{FF2B5EF4-FFF2-40B4-BE49-F238E27FC236}">
                <a16:creationId xmlns:a16="http://schemas.microsoft.com/office/drawing/2014/main" id="{9B2E476B-5ACD-A345-A0A0-13B853B5B4F5}"/>
              </a:ext>
            </a:extLst>
          </p:cNvPr>
          <p:cNvSpPr>
            <a:spLocks noGrp="1"/>
          </p:cNvSpPr>
          <p:nvPr>
            <p:ph type="body" sz="quarter" idx="10" hasCustomPrompt="1"/>
          </p:nvPr>
        </p:nvSpPr>
        <p:spPr>
          <a:xfrm>
            <a:off x="1077469" y="2018111"/>
            <a:ext cx="7952232" cy="1410889"/>
          </a:xfrm>
          <a:prstGeom prst="rect">
            <a:avLst/>
          </a:prstGeom>
        </p:spPr>
        <p:txBody>
          <a:bodyPr anchor="b"/>
          <a:lstStyle>
            <a:lvl1pPr marL="0" indent="0" algn="l">
              <a:buFontTx/>
              <a:buNone/>
              <a:defRPr sz="54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9D11393A-1FF3-1B42-8E63-EB04EC248A72}"/>
              </a:ext>
            </a:extLst>
          </p:cNvPr>
          <p:cNvSpPr>
            <a:spLocks noGrp="1"/>
          </p:cNvSpPr>
          <p:nvPr>
            <p:ph type="body" sz="quarter" idx="11" hasCustomPrompt="1"/>
          </p:nvPr>
        </p:nvSpPr>
        <p:spPr>
          <a:xfrm>
            <a:off x="1077469" y="3637721"/>
            <a:ext cx="7952232" cy="914400"/>
          </a:xfrm>
          <a:prstGeom prst="rect">
            <a:avLst/>
          </a:prstGeom>
        </p:spPr>
        <p:txBody>
          <a:bodyPr/>
          <a:lstStyle>
            <a:lvl1pPr marL="0" indent="0" algn="l">
              <a:buFontTx/>
              <a:buNone/>
              <a:defRPr sz="2400" b="1"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Tree>
    <p:extLst>
      <p:ext uri="{BB962C8B-B14F-4D97-AF65-F5344CB8AC3E}">
        <p14:creationId xmlns:p14="http://schemas.microsoft.com/office/powerpoint/2010/main" val="424335915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D1B2F0A6-608F-9848-866C-E71FD8372C45}"/>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Picture Placeholder 3">
            <a:extLst>
              <a:ext uri="{FF2B5EF4-FFF2-40B4-BE49-F238E27FC236}">
                <a16:creationId xmlns:a16="http://schemas.microsoft.com/office/drawing/2014/main" id="{1D54D96D-0ABE-5346-94BC-9473C8350B94}"/>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0" name="Slide Number Placeholder 1">
            <a:extLst>
              <a:ext uri="{FF2B5EF4-FFF2-40B4-BE49-F238E27FC236}">
                <a16:creationId xmlns:a16="http://schemas.microsoft.com/office/drawing/2014/main" id="{D7C89DED-C9D5-6B4B-94C4-64A605FB86B9}"/>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91C102C-C41F-0DC2-8884-D7E4EF1AB3FB}"/>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450261243"/>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2">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9" name="Text Placeholder 3">
            <a:extLst>
              <a:ext uri="{FF2B5EF4-FFF2-40B4-BE49-F238E27FC236}">
                <a16:creationId xmlns:a16="http://schemas.microsoft.com/office/drawing/2014/main" id="{4F2A9694-8C08-1C4D-AB43-2E20C9000338}"/>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46493C0D-47D2-992F-EAD4-A48B84E16715}"/>
              </a:ext>
            </a:extLst>
          </p:cNvPr>
          <p:cNvSpPr/>
          <p:nvPr userDrawn="1"/>
        </p:nvSpPr>
        <p:spPr>
          <a:xfrm>
            <a:off x="5719529"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2180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1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8" name="Text Placeholder 3">
            <a:extLst>
              <a:ext uri="{FF2B5EF4-FFF2-40B4-BE49-F238E27FC236}">
                <a16:creationId xmlns:a16="http://schemas.microsoft.com/office/drawing/2014/main" id="{F496BD11-5883-8041-9D86-152A52BB7564}"/>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9" name="Slide Number Placeholder 1">
            <a:extLst>
              <a:ext uri="{FF2B5EF4-FFF2-40B4-BE49-F238E27FC236}">
                <a16:creationId xmlns:a16="http://schemas.microsoft.com/office/drawing/2014/main" id="{44768196-3B2A-474B-8166-BC7B1151C2A5}"/>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7BB58664-0724-11B7-8907-6B3060417D7F}"/>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76767595"/>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 Image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323C8-CDD1-114A-A6CF-7B82EFB0F53D}"/>
              </a:ext>
            </a:extLst>
          </p:cNvPr>
          <p:cNvSpPr/>
          <p:nvPr userDrawn="1"/>
        </p:nvSpPr>
        <p:spPr>
          <a:xfrm>
            <a:off x="248478" y="0"/>
            <a:ext cx="11943521"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a:extLst>
              <a:ext uri="{FF2B5EF4-FFF2-40B4-BE49-F238E27FC236}">
                <a16:creationId xmlns:a16="http://schemas.microsoft.com/office/drawing/2014/main" id="{C1D5E6D8-68E6-F84E-AD5B-B636A4DB935B}"/>
              </a:ext>
            </a:extLst>
          </p:cNvPr>
          <p:cNvSpPr>
            <a:spLocks noGrp="1"/>
          </p:cNvSpPr>
          <p:nvPr>
            <p:ph type="body" sz="quarter" idx="10" hasCustomPrompt="1"/>
          </p:nvPr>
        </p:nvSpPr>
        <p:spPr>
          <a:xfrm>
            <a:off x="1252201" y="510295"/>
            <a:ext cx="5899226"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1" name="Text Placeholder 3">
            <a:extLst>
              <a:ext uri="{FF2B5EF4-FFF2-40B4-BE49-F238E27FC236}">
                <a16:creationId xmlns:a16="http://schemas.microsoft.com/office/drawing/2014/main" id="{C49EF2B1-7256-B346-A7DE-C99D30410986}"/>
              </a:ext>
            </a:extLst>
          </p:cNvPr>
          <p:cNvSpPr>
            <a:spLocks noGrp="1"/>
          </p:cNvSpPr>
          <p:nvPr>
            <p:ph type="body" sz="quarter" idx="11" hasCustomPrompt="1"/>
          </p:nvPr>
        </p:nvSpPr>
        <p:spPr>
          <a:xfrm>
            <a:off x="1252202" y="1563843"/>
            <a:ext cx="5899226" cy="443861"/>
          </a:xfrm>
          <a:prstGeom prst="rect">
            <a:avLst/>
          </a:prstGeom>
        </p:spPr>
        <p:txBody>
          <a:bodyPr/>
          <a:lstStyle>
            <a:lvl1pPr marL="0" indent="0" algn="l">
              <a:buFontTx/>
              <a:buNone/>
              <a:defRPr sz="2400" b="0" i="0">
                <a:solidFill>
                  <a:srgbClr val="85CBF9"/>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12" name="Text Placeholder 3">
            <a:extLst>
              <a:ext uri="{FF2B5EF4-FFF2-40B4-BE49-F238E27FC236}">
                <a16:creationId xmlns:a16="http://schemas.microsoft.com/office/drawing/2014/main" id="{10AD604A-1899-C447-ACB4-6A671F649109}"/>
              </a:ext>
            </a:extLst>
          </p:cNvPr>
          <p:cNvSpPr>
            <a:spLocks noGrp="1"/>
          </p:cNvSpPr>
          <p:nvPr>
            <p:ph type="body" sz="quarter" idx="13" hasCustomPrompt="1"/>
          </p:nvPr>
        </p:nvSpPr>
        <p:spPr>
          <a:xfrm>
            <a:off x="1252200" y="2256183"/>
            <a:ext cx="5899227" cy="3697356"/>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
        <p:nvSpPr>
          <p:cNvPr id="13" name="Picture Placeholder 3">
            <a:extLst>
              <a:ext uri="{FF2B5EF4-FFF2-40B4-BE49-F238E27FC236}">
                <a16:creationId xmlns:a16="http://schemas.microsoft.com/office/drawing/2014/main" id="{7334A1C4-5494-824B-AC23-0CE74162D0D0}"/>
              </a:ext>
            </a:extLst>
          </p:cNvPr>
          <p:cNvSpPr>
            <a:spLocks noGrp="1"/>
          </p:cNvSpPr>
          <p:nvPr>
            <p:ph type="pic" sz="quarter" idx="12"/>
          </p:nvPr>
        </p:nvSpPr>
        <p:spPr>
          <a:xfrm>
            <a:off x="7478973" y="0"/>
            <a:ext cx="4713026" cy="6858000"/>
          </a:xfrm>
          <a:prstGeom prst="rect">
            <a:avLst/>
          </a:prstGeom>
          <a:solidFill>
            <a:schemeClr val="bg1">
              <a:lumMod val="85000"/>
            </a:schemeClr>
          </a:solidFill>
        </p:spPr>
        <p:txBody>
          <a:bodyPr/>
          <a:lstStyle/>
          <a:p>
            <a:endParaRPr lang="en-US"/>
          </a:p>
        </p:txBody>
      </p:sp>
      <p:sp>
        <p:nvSpPr>
          <p:cNvPr id="14" name="Slide Number Placeholder 1">
            <a:extLst>
              <a:ext uri="{FF2B5EF4-FFF2-40B4-BE49-F238E27FC236}">
                <a16:creationId xmlns:a16="http://schemas.microsoft.com/office/drawing/2014/main" id="{F2A765E1-13F3-5046-A592-205E96EA8262}"/>
              </a:ext>
            </a:extLst>
          </p:cNvPr>
          <p:cNvSpPr txBox="1">
            <a:spLocks/>
          </p:cNvSpPr>
          <p:nvPr userDrawn="1"/>
        </p:nvSpPr>
        <p:spPr>
          <a:xfrm>
            <a:off x="6582805"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3" name="Rectangle 2">
            <a:extLst>
              <a:ext uri="{FF2B5EF4-FFF2-40B4-BE49-F238E27FC236}">
                <a16:creationId xmlns:a16="http://schemas.microsoft.com/office/drawing/2014/main" id="{8E7A7A23-CEBF-1476-2AE3-9A61D5D8CE3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749300061"/>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 Image 2 DARK (Dar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593AAA6-2441-6641-8FED-64113CC5AC28}"/>
              </a:ext>
            </a:extLst>
          </p:cNvPr>
          <p:cNvSpPr/>
          <p:nvPr userDrawn="1"/>
        </p:nvSpPr>
        <p:spPr>
          <a:xfrm>
            <a:off x="1" y="0"/>
            <a:ext cx="5715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a:extLst>
              <a:ext uri="{FF2B5EF4-FFF2-40B4-BE49-F238E27FC236}">
                <a16:creationId xmlns:a16="http://schemas.microsoft.com/office/drawing/2014/main" id="{A3D5D8A7-AB1D-EF42-B091-1A0948A2EFCA}"/>
              </a:ext>
            </a:extLst>
          </p:cNvPr>
          <p:cNvSpPr txBox="1">
            <a:spLocks/>
          </p:cNvSpPr>
          <p:nvPr userDrawn="1"/>
        </p:nvSpPr>
        <p:spPr>
          <a:xfrm>
            <a:off x="11540408" y="6298120"/>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a:solidFill>
                <a:schemeClr val="bg1">
                  <a:lumMod val="50000"/>
                </a:schemeClr>
              </a:solidFill>
              <a:latin typeface="Barlow Medium" pitchFamily="2" charset="77"/>
            </a:endParaRPr>
          </a:p>
        </p:txBody>
      </p:sp>
      <p:sp>
        <p:nvSpPr>
          <p:cNvPr id="8" name="Text Placeholder 3">
            <a:extLst>
              <a:ext uri="{FF2B5EF4-FFF2-40B4-BE49-F238E27FC236}">
                <a16:creationId xmlns:a16="http://schemas.microsoft.com/office/drawing/2014/main" id="{776A4104-7F96-6840-B042-FEB770E0704C}"/>
              </a:ext>
            </a:extLst>
          </p:cNvPr>
          <p:cNvSpPr>
            <a:spLocks noGrp="1"/>
          </p:cNvSpPr>
          <p:nvPr>
            <p:ph type="body" sz="quarter" idx="10" hasCustomPrompt="1"/>
          </p:nvPr>
        </p:nvSpPr>
        <p:spPr>
          <a:xfrm>
            <a:off x="1252201" y="2093440"/>
            <a:ext cx="3974892" cy="914400"/>
          </a:xfrm>
          <a:prstGeom prst="rect">
            <a:avLst/>
          </a:prstGeom>
        </p:spPr>
        <p:txBody>
          <a:bodyPr anchor="b"/>
          <a:lstStyle>
            <a:lvl1pPr marL="0" indent="0" algn="l">
              <a:buFontTx/>
              <a:buNone/>
              <a:defRPr sz="40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Picture Placeholder 3">
            <a:extLst>
              <a:ext uri="{FF2B5EF4-FFF2-40B4-BE49-F238E27FC236}">
                <a16:creationId xmlns:a16="http://schemas.microsoft.com/office/drawing/2014/main" id="{86263582-0C93-B444-9E1F-91B5325F7B57}"/>
              </a:ext>
            </a:extLst>
          </p:cNvPr>
          <p:cNvSpPr>
            <a:spLocks noGrp="1"/>
          </p:cNvSpPr>
          <p:nvPr>
            <p:ph type="pic" sz="quarter" idx="12"/>
          </p:nvPr>
        </p:nvSpPr>
        <p:spPr>
          <a:xfrm>
            <a:off x="5963477" y="0"/>
            <a:ext cx="6228522" cy="6858000"/>
          </a:xfrm>
          <a:prstGeom prst="rect">
            <a:avLst/>
          </a:prstGeom>
          <a:solidFill>
            <a:schemeClr val="bg1">
              <a:lumMod val="85000"/>
            </a:schemeClr>
          </a:solidFill>
        </p:spPr>
        <p:txBody>
          <a:bodyPr/>
          <a:lstStyle/>
          <a:p>
            <a:endParaRPr lang="en-US"/>
          </a:p>
        </p:txBody>
      </p:sp>
      <p:sp>
        <p:nvSpPr>
          <p:cNvPr id="11" name="Slide Number Placeholder 1">
            <a:extLst>
              <a:ext uri="{FF2B5EF4-FFF2-40B4-BE49-F238E27FC236}">
                <a16:creationId xmlns:a16="http://schemas.microsoft.com/office/drawing/2014/main" id="{444ADFBF-16DF-BD4C-A55A-274F7FDA45E7}"/>
              </a:ext>
            </a:extLst>
          </p:cNvPr>
          <p:cNvSpPr txBox="1">
            <a:spLocks/>
          </p:cNvSpPr>
          <p:nvPr userDrawn="1"/>
        </p:nvSpPr>
        <p:spPr>
          <a:xfrm>
            <a:off x="4658467"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13" name="Text Placeholder 3">
            <a:extLst>
              <a:ext uri="{FF2B5EF4-FFF2-40B4-BE49-F238E27FC236}">
                <a16:creationId xmlns:a16="http://schemas.microsoft.com/office/drawing/2014/main" id="{4CBC6FE5-04CD-8441-B1AA-27B889CB2D95}"/>
              </a:ext>
            </a:extLst>
          </p:cNvPr>
          <p:cNvSpPr>
            <a:spLocks noGrp="1"/>
          </p:cNvSpPr>
          <p:nvPr>
            <p:ph type="body" sz="quarter" idx="13" hasCustomPrompt="1"/>
          </p:nvPr>
        </p:nvSpPr>
        <p:spPr>
          <a:xfrm>
            <a:off x="1252200" y="3211529"/>
            <a:ext cx="3974893" cy="2452295"/>
          </a:xfrm>
          <a:prstGeom prst="rect">
            <a:avLst/>
          </a:prstGeom>
        </p:spPr>
        <p:txBody>
          <a:bodyPr/>
          <a:lstStyle>
            <a:lvl1pPr marL="0" indent="0" algn="l">
              <a:lnSpc>
                <a:spcPct val="150000"/>
              </a:lnSpc>
              <a:buFontTx/>
              <a:buNone/>
              <a:defRPr lang="en-US" sz="1800" b="0" i="0" smtClean="0">
                <a:solidFill>
                  <a:schemeClr val="bg1"/>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2" name="Rectangle 1">
            <a:extLst>
              <a:ext uri="{FF2B5EF4-FFF2-40B4-BE49-F238E27FC236}">
                <a16:creationId xmlns:a16="http://schemas.microsoft.com/office/drawing/2014/main" id="{4CECC121-8627-D49A-7E84-50C9C68B0E95}"/>
              </a:ext>
            </a:extLst>
          </p:cNvPr>
          <p:cNvSpPr/>
          <p:nvPr userDrawn="1"/>
        </p:nvSpPr>
        <p:spPr>
          <a:xfrm>
            <a:off x="571500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1205871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DA14CF-B21D-F546-AA16-B23E70970A54}"/>
              </a:ext>
            </a:extLst>
          </p:cNvPr>
          <p:cNvSpPr/>
          <p:nvPr userDrawn="1"/>
        </p:nvSpPr>
        <p:spPr>
          <a:xfrm>
            <a:off x="0" y="0"/>
            <a:ext cx="6172247"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7" name="Text Placeholder 3">
            <a:extLst>
              <a:ext uri="{FF2B5EF4-FFF2-40B4-BE49-F238E27FC236}">
                <a16:creationId xmlns:a16="http://schemas.microsoft.com/office/drawing/2014/main" id="{C1E2651D-049E-1644-A8A1-84C9763BBA3F}"/>
              </a:ext>
            </a:extLst>
          </p:cNvPr>
          <p:cNvSpPr>
            <a:spLocks noGrp="1"/>
          </p:cNvSpPr>
          <p:nvPr>
            <p:ph type="body" sz="quarter" idx="10" hasCustomPrompt="1"/>
          </p:nvPr>
        </p:nvSpPr>
        <p:spPr>
          <a:xfrm>
            <a:off x="6947311" y="2093440"/>
            <a:ext cx="3974892"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0" name="Text Placeholder 3">
            <a:extLst>
              <a:ext uri="{FF2B5EF4-FFF2-40B4-BE49-F238E27FC236}">
                <a16:creationId xmlns:a16="http://schemas.microsoft.com/office/drawing/2014/main" id="{90AB00C6-DC55-424E-AA2B-DA0FF5C868CA}"/>
              </a:ext>
            </a:extLst>
          </p:cNvPr>
          <p:cNvSpPr>
            <a:spLocks noGrp="1"/>
          </p:cNvSpPr>
          <p:nvPr>
            <p:ph type="body" sz="quarter" idx="13" hasCustomPrompt="1"/>
          </p:nvPr>
        </p:nvSpPr>
        <p:spPr>
          <a:xfrm>
            <a:off x="6947310" y="3211529"/>
            <a:ext cx="3974893" cy="2452295"/>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a:t>
            </a:r>
          </a:p>
        </p:txBody>
      </p:sp>
      <p:sp>
        <p:nvSpPr>
          <p:cNvPr id="11" name="Slide Number Placeholder 1">
            <a:extLst>
              <a:ext uri="{FF2B5EF4-FFF2-40B4-BE49-F238E27FC236}">
                <a16:creationId xmlns:a16="http://schemas.microsoft.com/office/drawing/2014/main" id="{334543FF-1550-1A49-BB94-CF1E89EA3CB1}"/>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
        <p:nvSpPr>
          <p:cNvPr id="2" name="Rectangle 1">
            <a:extLst>
              <a:ext uri="{FF2B5EF4-FFF2-40B4-BE49-F238E27FC236}">
                <a16:creationId xmlns:a16="http://schemas.microsoft.com/office/drawing/2014/main" id="{E5C3A9BC-2E5C-974F-87AB-7266F15B289D}"/>
              </a:ext>
            </a:extLst>
          </p:cNvPr>
          <p:cNvSpPr/>
          <p:nvPr userDrawn="1"/>
        </p:nvSpPr>
        <p:spPr>
          <a:xfrm>
            <a:off x="6172247"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964061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12" name="Text Placeholder 3">
            <a:extLst>
              <a:ext uri="{FF2B5EF4-FFF2-40B4-BE49-F238E27FC236}">
                <a16:creationId xmlns:a16="http://schemas.microsoft.com/office/drawing/2014/main" id="{FB4BDEDC-491F-1846-9FEF-44453BCB20D0}"/>
              </a:ext>
            </a:extLst>
          </p:cNvPr>
          <p:cNvSpPr>
            <a:spLocks noGrp="1"/>
          </p:cNvSpPr>
          <p:nvPr>
            <p:ph type="body" sz="quarter" idx="10" hasCustomPrompt="1"/>
          </p:nvPr>
        </p:nvSpPr>
        <p:spPr>
          <a:xfrm>
            <a:off x="248478" y="617002"/>
            <a:ext cx="11943521" cy="914400"/>
          </a:xfrm>
          <a:prstGeom prst="rect">
            <a:avLst/>
          </a:prstGeom>
        </p:spPr>
        <p:txBody>
          <a:bodyPr anchor="b"/>
          <a:lstStyle>
            <a:lvl1pPr marL="0" indent="0" algn="ctr">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13" name="Text Placeholder 3">
            <a:extLst>
              <a:ext uri="{FF2B5EF4-FFF2-40B4-BE49-F238E27FC236}">
                <a16:creationId xmlns:a16="http://schemas.microsoft.com/office/drawing/2014/main" id="{0A332EC9-FF9B-7548-9B8F-61BEE0A01E23}"/>
              </a:ext>
            </a:extLst>
          </p:cNvPr>
          <p:cNvSpPr>
            <a:spLocks noGrp="1"/>
          </p:cNvSpPr>
          <p:nvPr>
            <p:ph type="body" sz="quarter" idx="13" hasCustomPrompt="1"/>
          </p:nvPr>
        </p:nvSpPr>
        <p:spPr>
          <a:xfrm>
            <a:off x="704010"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4" name="Text Placeholder 3">
            <a:extLst>
              <a:ext uri="{FF2B5EF4-FFF2-40B4-BE49-F238E27FC236}">
                <a16:creationId xmlns:a16="http://schemas.microsoft.com/office/drawing/2014/main" id="{89893FBA-6CAE-4F4C-8662-9E88A0C955A8}"/>
              </a:ext>
            </a:extLst>
          </p:cNvPr>
          <p:cNvSpPr>
            <a:spLocks noGrp="1"/>
          </p:cNvSpPr>
          <p:nvPr>
            <p:ph type="body" sz="quarter" idx="14" hasCustomPrompt="1"/>
          </p:nvPr>
        </p:nvSpPr>
        <p:spPr>
          <a:xfrm>
            <a:off x="832283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15" name="Text Placeholder 3">
            <a:extLst>
              <a:ext uri="{FF2B5EF4-FFF2-40B4-BE49-F238E27FC236}">
                <a16:creationId xmlns:a16="http://schemas.microsoft.com/office/drawing/2014/main" id="{35F8BDD1-05B9-9F4D-B7F5-5887640309C9}"/>
              </a:ext>
            </a:extLst>
          </p:cNvPr>
          <p:cNvSpPr>
            <a:spLocks noGrp="1"/>
          </p:cNvSpPr>
          <p:nvPr>
            <p:ph type="body" sz="quarter" idx="15" hasCustomPrompt="1"/>
          </p:nvPr>
        </p:nvSpPr>
        <p:spPr>
          <a:xfrm>
            <a:off x="4513421" y="4302104"/>
            <a:ext cx="3217577" cy="1536699"/>
          </a:xfrm>
          <a:prstGeom prst="rect">
            <a:avLst/>
          </a:prstGeom>
        </p:spPr>
        <p:txBody>
          <a:bodyPr/>
          <a:lstStyle>
            <a:lvl1pPr marL="0" indent="0" algn="ctr">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Update Icons As Needed.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a:t>
            </a:r>
          </a:p>
        </p:txBody>
      </p:sp>
      <p:sp>
        <p:nvSpPr>
          <p:cNvPr id="5" name="Rectangle 4">
            <a:extLst>
              <a:ext uri="{FF2B5EF4-FFF2-40B4-BE49-F238E27FC236}">
                <a16:creationId xmlns:a16="http://schemas.microsoft.com/office/drawing/2014/main" id="{5DE16A54-8B26-562B-F4CE-EFA38C3D2F5C}"/>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2291492906"/>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On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A77853-5DF7-E24D-ABD8-66DD178A4469}"/>
              </a:ext>
            </a:extLst>
          </p:cNvPr>
          <p:cNvSpPr/>
          <p:nvPr userDrawn="1"/>
        </p:nvSpPr>
        <p:spPr>
          <a:xfrm>
            <a:off x="0" y="0"/>
            <a:ext cx="12192000" cy="6858000"/>
          </a:xfrm>
          <a:prstGeom prst="rect">
            <a:avLst/>
          </a:prstGeom>
          <a:solidFill>
            <a:srgbClr val="F2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2" name="Slide Number Placeholder 1">
            <a:extLst>
              <a:ext uri="{FF2B5EF4-FFF2-40B4-BE49-F238E27FC236}">
                <a16:creationId xmlns:a16="http://schemas.microsoft.com/office/drawing/2014/main" id="{F67D525C-8BBA-F247-AA11-AA101339C356}"/>
              </a:ext>
            </a:extLst>
          </p:cNvPr>
          <p:cNvSpPr txBox="1">
            <a:spLocks/>
          </p:cNvSpPr>
          <p:nvPr userDrawn="1"/>
        </p:nvSpPr>
        <p:spPr>
          <a:xfrm>
            <a:off x="11540408" y="6298119"/>
            <a:ext cx="80802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z="1200" smtClean="0">
                <a:solidFill>
                  <a:schemeClr val="bg1">
                    <a:lumMod val="50000"/>
                  </a:schemeClr>
                </a:solidFill>
                <a:latin typeface="Barlow Medium" pitchFamily="2" charset="77"/>
              </a:rPr>
              <a:pPr/>
              <a:t>‹#›</a:t>
            </a:fld>
            <a:endParaRPr lang="en-US" sz="1200" dirty="0">
              <a:solidFill>
                <a:schemeClr val="bg1">
                  <a:lumMod val="50000"/>
                </a:schemeClr>
              </a:solidFill>
              <a:latin typeface="Barlow Medium" pitchFamily="2" charset="77"/>
            </a:endParaRPr>
          </a:p>
        </p:txBody>
      </p:sp>
      <p:sp>
        <p:nvSpPr>
          <p:cNvPr id="5" name="Text Placeholder 3">
            <a:extLst>
              <a:ext uri="{FF2B5EF4-FFF2-40B4-BE49-F238E27FC236}">
                <a16:creationId xmlns:a16="http://schemas.microsoft.com/office/drawing/2014/main" id="{9745CFA6-0AE7-A846-92E4-06559FF51D20}"/>
              </a:ext>
            </a:extLst>
          </p:cNvPr>
          <p:cNvSpPr>
            <a:spLocks noGrp="1"/>
          </p:cNvSpPr>
          <p:nvPr>
            <p:ph type="body" sz="quarter" idx="10" hasCustomPrompt="1"/>
          </p:nvPr>
        </p:nvSpPr>
        <p:spPr>
          <a:xfrm>
            <a:off x="1252201" y="1007252"/>
            <a:ext cx="4492616"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AE8EC7F-4DF0-2045-B52C-C6AFC00301F3}"/>
              </a:ext>
            </a:extLst>
          </p:cNvPr>
          <p:cNvSpPr>
            <a:spLocks noGrp="1"/>
          </p:cNvSpPr>
          <p:nvPr>
            <p:ph type="body" sz="quarter" idx="11" hasCustomPrompt="1"/>
          </p:nvPr>
        </p:nvSpPr>
        <p:spPr>
          <a:xfrm>
            <a:off x="1252202" y="2060800"/>
            <a:ext cx="4492615"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C345692D-602B-A94D-A86D-507CB1044549}"/>
              </a:ext>
            </a:extLst>
          </p:cNvPr>
          <p:cNvSpPr>
            <a:spLocks noGrp="1"/>
          </p:cNvSpPr>
          <p:nvPr>
            <p:ph type="body" sz="quarter" idx="13" hasCustomPrompt="1"/>
          </p:nvPr>
        </p:nvSpPr>
        <p:spPr>
          <a:xfrm>
            <a:off x="1252200" y="2753140"/>
            <a:ext cx="4492617" cy="3697356"/>
          </a:xfrm>
          <a:prstGeom prst="rect">
            <a:avLst/>
          </a:prstGeom>
        </p:spPr>
        <p:txBody>
          <a:bodyPr/>
          <a:lstStyle>
            <a:lvl1pPr marL="0" indent="0" algn="l">
              <a:lnSpc>
                <a:spcPct val="150000"/>
              </a:lnSpc>
              <a:buFontTx/>
              <a:buNone/>
              <a:defRPr lang="en-US" sz="1800" b="0" i="0" smtClean="0">
                <a:solidFill>
                  <a:srgbClr val="00263A"/>
                </a:solidFill>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a:t>
            </a:r>
          </a:p>
        </p:txBody>
      </p:sp>
      <p:sp>
        <p:nvSpPr>
          <p:cNvPr id="8" name="Rectangle 7">
            <a:extLst>
              <a:ext uri="{FF2B5EF4-FFF2-40B4-BE49-F238E27FC236}">
                <a16:creationId xmlns:a16="http://schemas.microsoft.com/office/drawing/2014/main" id="{66A1410B-E5E3-7B46-9FDC-A759A51303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Tree>
    <p:extLst>
      <p:ext uri="{BB962C8B-B14F-4D97-AF65-F5344CB8AC3E}">
        <p14:creationId xmlns:p14="http://schemas.microsoft.com/office/powerpoint/2010/main" val="3675263697"/>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1A94A5-2BD2-E7AC-5FFC-4F40E5A779F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09703" y="220155"/>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477291" y="3095871"/>
            <a:ext cx="723999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5400" b="1" i="0" spc="20" dirty="0">
                <a:solidFill>
                  <a:schemeClr val="bg1"/>
                </a:solidFill>
                <a:latin typeface="Objektiv Mk2" panose="020B0602020204020203" pitchFamily="34" charset="0"/>
                <a:cs typeface="Objektiv Mk2" panose="020B0602020204020203" pitchFamily="34" charset="0"/>
              </a:rPr>
              <a:t>Thank you</a:t>
            </a:r>
          </a:p>
        </p:txBody>
      </p:sp>
    </p:spTree>
    <p:extLst>
      <p:ext uri="{BB962C8B-B14F-4D97-AF65-F5344CB8AC3E}">
        <p14:creationId xmlns:p14="http://schemas.microsoft.com/office/powerpoint/2010/main" val="240025574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83FBE2-7FD5-7FC9-0F2B-FAD2293F8EC8}"/>
              </a:ext>
            </a:extLst>
          </p:cNvPr>
          <p:cNvSpPr/>
          <p:nvPr userDrawn="1"/>
        </p:nvSpPr>
        <p:spPr>
          <a:xfrm>
            <a:off x="0" y="1"/>
            <a:ext cx="12192000"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F3142A4-289C-75ED-83B2-29664EFC3129}"/>
              </a:ext>
            </a:extLst>
          </p:cNvPr>
          <p:cNvPicPr>
            <a:picLocks noChangeAspect="1"/>
          </p:cNvPicPr>
          <p:nvPr userDrawn="1"/>
        </p:nvPicPr>
        <p:blipFill>
          <a:blip r:embed="rId2"/>
          <a:stretch>
            <a:fillRect/>
          </a:stretch>
        </p:blipFill>
        <p:spPr>
          <a:xfrm>
            <a:off x="0" y="1"/>
            <a:ext cx="12191998" cy="6857999"/>
          </a:xfrm>
          <a:prstGeom prst="rect">
            <a:avLst/>
          </a:prstGeom>
        </p:spPr>
      </p:pic>
      <p:pic>
        <p:nvPicPr>
          <p:cNvPr id="14" name="Graphic 13">
            <a:extLst>
              <a:ext uri="{FF2B5EF4-FFF2-40B4-BE49-F238E27FC236}">
                <a16:creationId xmlns:a16="http://schemas.microsoft.com/office/drawing/2014/main" id="{80C02146-C635-CF4B-9274-67624C68070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010295" y="6243268"/>
            <a:ext cx="1754119" cy="378198"/>
          </a:xfrm>
          <a:prstGeom prst="rect">
            <a:avLst/>
          </a:prstGeom>
        </p:spPr>
      </p:pic>
      <p:sp>
        <p:nvSpPr>
          <p:cNvPr id="6" name="Text Placeholder 6">
            <a:extLst>
              <a:ext uri="{FF2B5EF4-FFF2-40B4-BE49-F238E27FC236}">
                <a16:creationId xmlns:a16="http://schemas.microsoft.com/office/drawing/2014/main" id="{9497B82E-3D79-5340-9BB0-5A74D1BB410A}"/>
              </a:ext>
            </a:extLst>
          </p:cNvPr>
          <p:cNvSpPr txBox="1">
            <a:spLocks/>
          </p:cNvSpPr>
          <p:nvPr userDrawn="1"/>
        </p:nvSpPr>
        <p:spPr>
          <a:xfrm>
            <a:off x="2242921" y="3895165"/>
            <a:ext cx="4050303" cy="6662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Arial" panose="020B0604020202020204" pitchFamily="34" charset="0"/>
              <a:buNone/>
            </a:pPr>
            <a:r>
              <a:rPr lang="en-US" sz="6600" b="1" i="0" spc="20" dirty="0">
                <a:solidFill>
                  <a:schemeClr val="bg1"/>
                </a:solidFill>
                <a:latin typeface="Objektiv Mk2" panose="020B0602020204020203" pitchFamily="34" charset="0"/>
                <a:cs typeface="Objektiv Mk2" panose="020B0602020204020203" pitchFamily="34" charset="0"/>
              </a:rPr>
              <a:t>Q</a:t>
            </a:r>
            <a:r>
              <a:rPr lang="en-US" sz="6600" b="1" i="0" spc="20" dirty="0">
                <a:solidFill>
                  <a:srgbClr val="85CBF9"/>
                </a:solidFill>
                <a:latin typeface="Objektiv Mk2" panose="020B0602020204020203" pitchFamily="34" charset="0"/>
                <a:cs typeface="Objektiv Mk2" panose="020B0602020204020203" pitchFamily="34" charset="0"/>
              </a:rPr>
              <a:t>&amp;</a:t>
            </a:r>
            <a:r>
              <a:rPr lang="en-US" sz="6600" b="1" i="0" spc="20" dirty="0">
                <a:solidFill>
                  <a:schemeClr val="bg1"/>
                </a:solidFill>
                <a:latin typeface="Objektiv Mk2" panose="020B0602020204020203" pitchFamily="34" charset="0"/>
                <a:cs typeface="Objektiv Mk2" panose="020B0602020204020203" pitchFamily="34" charset="0"/>
              </a:rPr>
              <a:t>A</a:t>
            </a:r>
          </a:p>
        </p:txBody>
      </p:sp>
    </p:spTree>
    <p:extLst>
      <p:ext uri="{BB962C8B-B14F-4D97-AF65-F5344CB8AC3E}">
        <p14:creationId xmlns:p14="http://schemas.microsoft.com/office/powerpoint/2010/main" val="34606326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C18BD70-B2A2-864F-9E71-B9C0B176AE3C}"/>
              </a:ext>
            </a:extLst>
          </p:cNvPr>
          <p:cNvSpPr/>
          <p:nvPr userDrawn="1"/>
        </p:nvSpPr>
        <p:spPr>
          <a:xfrm>
            <a:off x="5118652" y="0"/>
            <a:ext cx="7093225" cy="6858000"/>
          </a:xfrm>
          <a:prstGeom prst="rect">
            <a:avLst/>
          </a:prstGeom>
          <a:solidFill>
            <a:srgbClr val="DDE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66B0A98-AA7F-E144-B2E7-6DDA04D8511C}"/>
              </a:ext>
            </a:extLst>
          </p:cNvPr>
          <p:cNvSpPr/>
          <p:nvPr userDrawn="1"/>
        </p:nvSpPr>
        <p:spPr>
          <a:xfrm>
            <a:off x="0" y="1"/>
            <a:ext cx="5118652" cy="6857999"/>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6">
            <a:extLst>
              <a:ext uri="{FF2B5EF4-FFF2-40B4-BE49-F238E27FC236}">
                <a16:creationId xmlns:a16="http://schemas.microsoft.com/office/drawing/2014/main" id="{35941547-2B5E-164F-ABF4-CC9EC2940809}"/>
              </a:ext>
            </a:extLst>
          </p:cNvPr>
          <p:cNvSpPr txBox="1">
            <a:spLocks/>
          </p:cNvSpPr>
          <p:nvPr userDrawn="1"/>
        </p:nvSpPr>
        <p:spPr>
          <a:xfrm>
            <a:off x="1009198" y="2943281"/>
            <a:ext cx="2533124" cy="9714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4000" b="1" i="0" spc="20" dirty="0">
                <a:solidFill>
                  <a:schemeClr val="bg1"/>
                </a:solidFill>
                <a:latin typeface="Objektiv Mk2" panose="020B0602020204020203" pitchFamily="34" charset="0"/>
                <a:cs typeface="Objektiv Mk2" panose="020B0602020204020203" pitchFamily="34" charset="0"/>
              </a:rPr>
              <a:t>Agenda</a:t>
            </a:r>
          </a:p>
        </p:txBody>
      </p:sp>
      <p:sp>
        <p:nvSpPr>
          <p:cNvPr id="12" name="Text Placeholder 11">
            <a:extLst>
              <a:ext uri="{FF2B5EF4-FFF2-40B4-BE49-F238E27FC236}">
                <a16:creationId xmlns:a16="http://schemas.microsoft.com/office/drawing/2014/main" id="{124CEAC8-E0C6-6B47-A612-086940906F48}"/>
              </a:ext>
            </a:extLst>
          </p:cNvPr>
          <p:cNvSpPr>
            <a:spLocks noGrp="1"/>
          </p:cNvSpPr>
          <p:nvPr>
            <p:ph type="body" sz="quarter" idx="10" hasCustomPrompt="1"/>
          </p:nvPr>
        </p:nvSpPr>
        <p:spPr>
          <a:xfrm>
            <a:off x="5655365" y="935038"/>
            <a:ext cx="6536635" cy="5197475"/>
          </a:xfrm>
          <a:prstGeom prst="rect">
            <a:avLst/>
          </a:prstGeom>
        </p:spPr>
        <p:txBody>
          <a:bodyPr anchor="ctr"/>
          <a:lstStyle>
            <a:lvl1pPr marL="457200" indent="-457200">
              <a:lnSpc>
                <a:spcPct val="150000"/>
              </a:lnSpc>
              <a:buFont typeface="+mj-lt"/>
              <a:buAutoNum type="arabicPeriod"/>
              <a:defRPr sz="2400" b="0" i="0">
                <a:latin typeface="+mn-lt"/>
              </a:defRPr>
            </a:lvl1pPr>
          </a:lstStyle>
          <a:p>
            <a:pPr lvl="0"/>
            <a:r>
              <a:rPr lang="en-US" dirty="0"/>
              <a:t>Item 1</a:t>
            </a:r>
          </a:p>
          <a:p>
            <a:pPr lvl="0"/>
            <a:r>
              <a:rPr lang="en-US" dirty="0"/>
              <a:t>Item 2</a:t>
            </a:r>
          </a:p>
          <a:p>
            <a:pPr lvl="0"/>
            <a:r>
              <a:rPr lang="en-US" dirty="0"/>
              <a:t>Item 3</a:t>
            </a:r>
          </a:p>
        </p:txBody>
      </p:sp>
      <p:sp>
        <p:nvSpPr>
          <p:cNvPr id="13" name="Slide Number Placeholder 1">
            <a:extLst>
              <a:ext uri="{FF2B5EF4-FFF2-40B4-BE49-F238E27FC236}">
                <a16:creationId xmlns:a16="http://schemas.microsoft.com/office/drawing/2014/main" id="{B0FF4422-86A9-3346-82A9-EE5A6CCD8236}"/>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pic>
        <p:nvPicPr>
          <p:cNvPr id="4" name="Picture 3">
            <a:extLst>
              <a:ext uri="{FF2B5EF4-FFF2-40B4-BE49-F238E27FC236}">
                <a16:creationId xmlns:a16="http://schemas.microsoft.com/office/drawing/2014/main" id="{F184621B-958E-68F0-46E8-F78CAAFF124E}"/>
              </a:ext>
            </a:extLst>
          </p:cNvPr>
          <p:cNvPicPr>
            <a:picLocks noChangeAspect="1"/>
          </p:cNvPicPr>
          <p:nvPr userDrawn="1"/>
        </p:nvPicPr>
        <p:blipFill>
          <a:blip r:embed="rId2"/>
          <a:stretch>
            <a:fillRect/>
          </a:stretch>
        </p:blipFill>
        <p:spPr>
          <a:xfrm>
            <a:off x="3725655" y="-1"/>
            <a:ext cx="1524000" cy="6858000"/>
          </a:xfrm>
          <a:prstGeom prst="rect">
            <a:avLst/>
          </a:prstGeom>
        </p:spPr>
      </p:pic>
    </p:spTree>
    <p:extLst>
      <p:ext uri="{BB962C8B-B14F-4D97-AF65-F5344CB8AC3E}">
        <p14:creationId xmlns:p14="http://schemas.microsoft.com/office/powerpoint/2010/main" val="182910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1" y="0"/>
            <a:ext cx="12192000" cy="6858000"/>
          </a:xfrm>
          <a:prstGeom prst="rect">
            <a:avLst/>
          </a:prstGeom>
          <a:solidFill>
            <a:srgbClr val="00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1</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37827904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71338"/>
          </a:xfrm>
          <a:prstGeom prst="rect">
            <a:avLst/>
          </a:prstGeom>
          <a:solidFill>
            <a:srgbClr val="753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2</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64710739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3E411E-3E5B-194B-9666-97429BADBB6A}"/>
              </a:ext>
            </a:extLst>
          </p:cNvPr>
          <p:cNvSpPr/>
          <p:nvPr userDrawn="1"/>
        </p:nvSpPr>
        <p:spPr>
          <a:xfrm>
            <a:off x="0" y="0"/>
            <a:ext cx="12192000" cy="6858000"/>
          </a:xfrm>
          <a:prstGeom prst="rect">
            <a:avLst/>
          </a:prstGeom>
          <a:solidFill>
            <a:srgbClr val="009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53BBD"/>
              </a:solidFill>
            </a:endParaRPr>
          </a:p>
        </p:txBody>
      </p:sp>
      <p:sp>
        <p:nvSpPr>
          <p:cNvPr id="4" name="Text Placeholder 3">
            <a:extLst>
              <a:ext uri="{FF2B5EF4-FFF2-40B4-BE49-F238E27FC236}">
                <a16:creationId xmlns:a16="http://schemas.microsoft.com/office/drawing/2014/main" id="{AB9FA33F-48F4-4743-8108-614BCCFD19E8}"/>
              </a:ext>
            </a:extLst>
          </p:cNvPr>
          <p:cNvSpPr>
            <a:spLocks noGrp="1"/>
          </p:cNvSpPr>
          <p:nvPr>
            <p:ph type="body" sz="quarter" idx="10" hasCustomPrompt="1"/>
          </p:nvPr>
        </p:nvSpPr>
        <p:spPr>
          <a:xfrm>
            <a:off x="2474714" y="2388790"/>
            <a:ext cx="5436834" cy="914400"/>
          </a:xfrm>
          <a:prstGeom prst="rect">
            <a:avLst/>
          </a:prstGeom>
        </p:spPr>
        <p:txBody>
          <a:bodyPr anchor="b"/>
          <a:lstStyle>
            <a:lvl1pPr marL="0" indent="0" algn="l">
              <a:buFontTx/>
              <a:buNone/>
              <a:defRPr sz="4800" b="1" i="0">
                <a:solidFill>
                  <a:schemeClr val="bg1"/>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3</a:t>
            </a:r>
          </a:p>
        </p:txBody>
      </p:sp>
      <p:sp>
        <p:nvSpPr>
          <p:cNvPr id="6" name="Text Placeholder 3">
            <a:extLst>
              <a:ext uri="{FF2B5EF4-FFF2-40B4-BE49-F238E27FC236}">
                <a16:creationId xmlns:a16="http://schemas.microsoft.com/office/drawing/2014/main" id="{B0E85B8C-0D1B-A24D-A84A-5B340A3D81D4}"/>
              </a:ext>
            </a:extLst>
          </p:cNvPr>
          <p:cNvSpPr>
            <a:spLocks noGrp="1"/>
          </p:cNvSpPr>
          <p:nvPr>
            <p:ph type="body" sz="quarter" idx="11" hasCustomPrompt="1"/>
          </p:nvPr>
        </p:nvSpPr>
        <p:spPr>
          <a:xfrm>
            <a:off x="2474715" y="3442338"/>
            <a:ext cx="5436834" cy="914400"/>
          </a:xfrm>
          <a:prstGeom prst="rect">
            <a:avLst/>
          </a:prstGeom>
        </p:spPr>
        <p:txBody>
          <a:bodyPr/>
          <a:lstStyle>
            <a:lvl1pPr marL="0" indent="0" algn="l">
              <a:buFontTx/>
              <a:buNone/>
              <a:defRPr sz="2400" b="0" i="0">
                <a:solidFill>
                  <a:schemeClr val="bg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pic>
        <p:nvPicPr>
          <p:cNvPr id="2" name="Picture 1">
            <a:extLst>
              <a:ext uri="{FF2B5EF4-FFF2-40B4-BE49-F238E27FC236}">
                <a16:creationId xmlns:a16="http://schemas.microsoft.com/office/drawing/2014/main" id="{9BBBB54C-F50E-1C44-A277-17EC580509A9}"/>
              </a:ext>
            </a:extLst>
          </p:cNvPr>
          <p:cNvPicPr>
            <a:picLocks noChangeAspect="1"/>
          </p:cNvPicPr>
          <p:nvPr userDrawn="1"/>
        </p:nvPicPr>
        <p:blipFill>
          <a:blip r:embed="rId2"/>
          <a:stretch>
            <a:fillRect/>
          </a:stretch>
        </p:blipFill>
        <p:spPr>
          <a:xfrm>
            <a:off x="8896350" y="13338"/>
            <a:ext cx="3295650" cy="6858000"/>
          </a:xfrm>
          <a:prstGeom prst="rect">
            <a:avLst/>
          </a:prstGeom>
        </p:spPr>
      </p:pic>
      <p:pic>
        <p:nvPicPr>
          <p:cNvPr id="8" name="Picture 7">
            <a:extLst>
              <a:ext uri="{FF2B5EF4-FFF2-40B4-BE49-F238E27FC236}">
                <a16:creationId xmlns:a16="http://schemas.microsoft.com/office/drawing/2014/main" id="{C3EAE9CF-7C82-AA43-B8D7-5087D5310BBE}"/>
              </a:ext>
            </a:extLst>
          </p:cNvPr>
          <p:cNvPicPr>
            <a:picLocks noChangeAspect="1"/>
          </p:cNvPicPr>
          <p:nvPr userDrawn="1"/>
        </p:nvPicPr>
        <p:blipFill>
          <a:blip r:embed="rId3"/>
          <a:stretch>
            <a:fillRect/>
          </a:stretch>
        </p:blipFill>
        <p:spPr>
          <a:xfrm>
            <a:off x="221422" y="6145695"/>
            <a:ext cx="533952" cy="533952"/>
          </a:xfrm>
          <a:prstGeom prst="rect">
            <a:avLst/>
          </a:prstGeom>
        </p:spPr>
      </p:pic>
    </p:spTree>
    <p:extLst>
      <p:ext uri="{BB962C8B-B14F-4D97-AF65-F5344CB8AC3E}">
        <p14:creationId xmlns:p14="http://schemas.microsoft.com/office/powerpoint/2010/main" val="4284029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4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A7F0963-32F7-7644-8381-63718DAD9CC2}"/>
              </a:ext>
            </a:extLst>
          </p:cNvPr>
          <p:cNvSpPr/>
          <p:nvPr userDrawn="1"/>
        </p:nvSpPr>
        <p:spPr>
          <a:xfrm>
            <a:off x="0" y="0"/>
            <a:ext cx="12192000" cy="6858000"/>
          </a:xfrm>
          <a:prstGeom prst="rect">
            <a:avLst/>
          </a:prstGeom>
          <a:solidFill>
            <a:srgbClr val="002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53BBD"/>
              </a:solidFill>
            </a:endParaRPr>
          </a:p>
        </p:txBody>
      </p:sp>
      <p:pic>
        <p:nvPicPr>
          <p:cNvPr id="3" name="Picture 2">
            <a:extLst>
              <a:ext uri="{FF2B5EF4-FFF2-40B4-BE49-F238E27FC236}">
                <a16:creationId xmlns:a16="http://schemas.microsoft.com/office/drawing/2014/main" id="{C4976CF0-DA6D-E692-B1A8-0BEAC840098F}"/>
              </a:ext>
            </a:extLst>
          </p:cNvPr>
          <p:cNvPicPr>
            <a:picLocks noChangeAspect="1"/>
          </p:cNvPicPr>
          <p:nvPr userDrawn="1"/>
        </p:nvPicPr>
        <p:blipFill>
          <a:blip r:embed="rId2"/>
          <a:stretch>
            <a:fillRect/>
          </a:stretch>
        </p:blipFill>
        <p:spPr>
          <a:xfrm flipH="1">
            <a:off x="0" y="0"/>
            <a:ext cx="12192000" cy="6858000"/>
          </a:xfrm>
          <a:prstGeom prst="rect">
            <a:avLst/>
          </a:prstGeom>
        </p:spPr>
      </p:pic>
      <p:sp>
        <p:nvSpPr>
          <p:cNvPr id="7" name="Text Placeholder 3">
            <a:extLst>
              <a:ext uri="{FF2B5EF4-FFF2-40B4-BE49-F238E27FC236}">
                <a16:creationId xmlns:a16="http://schemas.microsoft.com/office/drawing/2014/main" id="{0B2FBD51-6EAB-D249-B4EA-6B88C502E39C}"/>
              </a:ext>
            </a:extLst>
          </p:cNvPr>
          <p:cNvSpPr>
            <a:spLocks noGrp="1"/>
          </p:cNvSpPr>
          <p:nvPr>
            <p:ph type="body" sz="quarter" idx="10" hasCustomPrompt="1"/>
          </p:nvPr>
        </p:nvSpPr>
        <p:spPr>
          <a:xfrm>
            <a:off x="6211818" y="3340100"/>
            <a:ext cx="3608034" cy="914400"/>
          </a:xfrm>
          <a:prstGeom prst="rect">
            <a:avLst/>
          </a:prstGeom>
        </p:spPr>
        <p:txBody>
          <a:bodyPr anchor="b"/>
          <a:lstStyle>
            <a:lvl1pPr marL="0" indent="0" algn="l">
              <a:buFontTx/>
              <a:buNone/>
              <a:defRPr sz="4800" b="1" i="0">
                <a:solidFill>
                  <a:schemeClr val="bg1"/>
                </a:solidFill>
                <a:latin typeface="Objektiv Mk2 SemiBold" panose="020B0602020204020203" pitchFamily="34" charset="0"/>
                <a:cs typeface="Objektiv Mk2 SemiBold"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4</a:t>
            </a:r>
          </a:p>
        </p:txBody>
      </p:sp>
      <p:sp>
        <p:nvSpPr>
          <p:cNvPr id="8" name="Text Placeholder 3">
            <a:extLst>
              <a:ext uri="{FF2B5EF4-FFF2-40B4-BE49-F238E27FC236}">
                <a16:creationId xmlns:a16="http://schemas.microsoft.com/office/drawing/2014/main" id="{32770889-B1C5-2B4F-A297-B6633156A62A}"/>
              </a:ext>
            </a:extLst>
          </p:cNvPr>
          <p:cNvSpPr>
            <a:spLocks noGrp="1"/>
          </p:cNvSpPr>
          <p:nvPr>
            <p:ph type="body" sz="quarter" idx="11" hasCustomPrompt="1"/>
          </p:nvPr>
        </p:nvSpPr>
        <p:spPr>
          <a:xfrm>
            <a:off x="6211819" y="4393648"/>
            <a:ext cx="3608034" cy="914400"/>
          </a:xfrm>
          <a:prstGeom prst="rect">
            <a:avLst/>
          </a:prstGeom>
        </p:spPr>
        <p:txBody>
          <a:bodyPr/>
          <a:lstStyle>
            <a:lvl1pPr marL="0" indent="0" algn="l">
              <a:buFontTx/>
              <a:buNone/>
              <a:defRPr sz="2400" b="0" i="0">
                <a:solidFill>
                  <a:srgbClr val="85CBF9"/>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4" name="Picture Placeholder 3">
            <a:extLst>
              <a:ext uri="{FF2B5EF4-FFF2-40B4-BE49-F238E27FC236}">
                <a16:creationId xmlns:a16="http://schemas.microsoft.com/office/drawing/2014/main" id="{EB1FD39F-2181-9041-AF80-15C7C6867177}"/>
              </a:ext>
            </a:extLst>
          </p:cNvPr>
          <p:cNvSpPr>
            <a:spLocks noGrp="1"/>
          </p:cNvSpPr>
          <p:nvPr>
            <p:ph type="pic" sz="quarter" idx="12"/>
          </p:nvPr>
        </p:nvSpPr>
        <p:spPr>
          <a:xfrm>
            <a:off x="506909" y="756203"/>
            <a:ext cx="5257787" cy="4779893"/>
          </a:xfrm>
          <a:prstGeom prst="rect">
            <a:avLst/>
          </a:prstGeom>
          <a:solidFill>
            <a:schemeClr val="bg1">
              <a:lumMod val="85000"/>
            </a:schemeClr>
          </a:solidFill>
        </p:spPr>
        <p:txBody>
          <a:bodyPr/>
          <a:lstStyle/>
          <a:p>
            <a:endParaRPr lang="en-US" dirty="0"/>
          </a:p>
        </p:txBody>
      </p:sp>
    </p:spTree>
    <p:extLst>
      <p:ext uri="{BB962C8B-B14F-4D97-AF65-F5344CB8AC3E}">
        <p14:creationId xmlns:p14="http://schemas.microsoft.com/office/powerpoint/2010/main" val="4917131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15:clr>
            <a:srgbClr val="FBAE40"/>
          </p15:clr>
        </p15:guide>
        <p15:guide id="4" pos="417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05E49E-A279-7D4F-BFBD-C8680CF57D0D}"/>
              </a:ext>
            </a:extLst>
          </p:cNvPr>
          <p:cNvSpPr/>
          <p:nvPr userDrawn="1"/>
        </p:nvSpPr>
        <p:spPr>
          <a:xfrm>
            <a:off x="1" y="0"/>
            <a:ext cx="248477" cy="6858000"/>
          </a:xfrm>
          <a:prstGeom prst="rect">
            <a:avLst/>
          </a:prstGeom>
          <a:gradFill>
            <a:gsLst>
              <a:gs pos="0">
                <a:srgbClr val="0072CE"/>
              </a:gs>
              <a:gs pos="63000">
                <a:srgbClr val="7030A0"/>
              </a:gs>
              <a:gs pos="100000">
                <a:srgbClr val="00263A"/>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Text Placeholder 3">
            <a:extLst>
              <a:ext uri="{FF2B5EF4-FFF2-40B4-BE49-F238E27FC236}">
                <a16:creationId xmlns:a16="http://schemas.microsoft.com/office/drawing/2014/main" id="{1B63AAD1-2908-6547-8526-E0B2858821EC}"/>
              </a:ext>
            </a:extLst>
          </p:cNvPr>
          <p:cNvSpPr>
            <a:spLocks noGrp="1"/>
          </p:cNvSpPr>
          <p:nvPr>
            <p:ph type="body" sz="quarter" idx="10" hasCustomPrompt="1"/>
          </p:nvPr>
        </p:nvSpPr>
        <p:spPr>
          <a:xfrm>
            <a:off x="1252200" y="510295"/>
            <a:ext cx="9959137" cy="914400"/>
          </a:xfrm>
          <a:prstGeom prst="rect">
            <a:avLst/>
          </a:prstGeom>
        </p:spPr>
        <p:txBody>
          <a:bodyPr anchor="b"/>
          <a:lstStyle>
            <a:lvl1pPr marL="0" indent="0" algn="l">
              <a:buFontTx/>
              <a:buNone/>
              <a:defRPr sz="4000" b="1" i="0">
                <a:solidFill>
                  <a:srgbClr val="00263A"/>
                </a:solidFill>
                <a:latin typeface="Objektiv Mk2" panose="020B0602020204020203" pitchFamily="34" charset="0"/>
                <a:cs typeface="Objektiv Mk2" panose="020B0602020204020203"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Goes Here</a:t>
            </a:r>
          </a:p>
        </p:txBody>
      </p:sp>
      <p:sp>
        <p:nvSpPr>
          <p:cNvPr id="6" name="Text Placeholder 3">
            <a:extLst>
              <a:ext uri="{FF2B5EF4-FFF2-40B4-BE49-F238E27FC236}">
                <a16:creationId xmlns:a16="http://schemas.microsoft.com/office/drawing/2014/main" id="{EB1A3114-7AEE-4E45-977F-C038964ADE5A}"/>
              </a:ext>
            </a:extLst>
          </p:cNvPr>
          <p:cNvSpPr>
            <a:spLocks noGrp="1"/>
          </p:cNvSpPr>
          <p:nvPr>
            <p:ph type="body" sz="quarter" idx="11" hasCustomPrompt="1"/>
          </p:nvPr>
        </p:nvSpPr>
        <p:spPr>
          <a:xfrm>
            <a:off x="1252201" y="1563843"/>
            <a:ext cx="9959137" cy="443861"/>
          </a:xfrm>
          <a:prstGeom prst="rect">
            <a:avLst/>
          </a:prstGeom>
        </p:spPr>
        <p:txBody>
          <a:bodyPr/>
          <a:lstStyle>
            <a:lvl1pPr marL="0" indent="0" algn="l">
              <a:buFontTx/>
              <a:buNone/>
              <a:defRPr sz="2400" b="0" i="0">
                <a:solidFill>
                  <a:srgbClr val="0072CE"/>
                </a:solidFill>
                <a:latin typeface="Barlow"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Subhead Goes Here</a:t>
            </a:r>
          </a:p>
        </p:txBody>
      </p:sp>
      <p:sp>
        <p:nvSpPr>
          <p:cNvPr id="7" name="Text Placeholder 3">
            <a:extLst>
              <a:ext uri="{FF2B5EF4-FFF2-40B4-BE49-F238E27FC236}">
                <a16:creationId xmlns:a16="http://schemas.microsoft.com/office/drawing/2014/main" id="{B4D8B1E5-499E-E549-911E-192E2FDA90FA}"/>
              </a:ext>
            </a:extLst>
          </p:cNvPr>
          <p:cNvSpPr>
            <a:spLocks noGrp="1"/>
          </p:cNvSpPr>
          <p:nvPr>
            <p:ph type="body" sz="quarter" idx="12" hasCustomPrompt="1"/>
          </p:nvPr>
        </p:nvSpPr>
        <p:spPr>
          <a:xfrm>
            <a:off x="1252201" y="2256183"/>
            <a:ext cx="9959138" cy="3697356"/>
          </a:xfrm>
          <a:prstGeom prst="rect">
            <a:avLst/>
          </a:prstGeom>
        </p:spPr>
        <p:txBody>
          <a:bodyPr/>
          <a:lstStyle>
            <a:lvl1pPr marL="0" indent="0" algn="l">
              <a:lnSpc>
                <a:spcPct val="150000"/>
              </a:lnSpc>
              <a:buFontTx/>
              <a:buNone/>
              <a:defRPr lang="en-US" sz="1800" b="0" i="0" smtClean="0">
                <a:effectLst/>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Curabitur</a:t>
            </a:r>
            <a:r>
              <a:rPr lang="en-US" dirty="0"/>
              <a:t> </a:t>
            </a:r>
            <a:r>
              <a:rPr lang="en-US" dirty="0" err="1"/>
              <a:t>ut</a:t>
            </a:r>
            <a:r>
              <a:rPr lang="en-US" dirty="0"/>
              <a:t> semper </a:t>
            </a:r>
            <a:r>
              <a:rPr lang="en-US" dirty="0" err="1"/>
              <a:t>massa</a:t>
            </a:r>
            <a:r>
              <a:rPr lang="en-US" dirty="0"/>
              <a:t>. </a:t>
            </a:r>
            <a:r>
              <a:rPr lang="en-US" dirty="0" err="1"/>
              <a:t>Praesent</a:t>
            </a:r>
            <a:r>
              <a:rPr lang="en-US" dirty="0"/>
              <a:t> vel </a:t>
            </a:r>
            <a:r>
              <a:rPr lang="en-US" dirty="0" err="1"/>
              <a:t>massa</a:t>
            </a:r>
            <a:r>
              <a:rPr lang="en-US" dirty="0"/>
              <a:t> libero. Nam </a:t>
            </a:r>
            <a:r>
              <a:rPr lang="en-US" dirty="0" err="1"/>
              <a:t>sapien</a:t>
            </a:r>
            <a:r>
              <a:rPr lang="en-US" dirty="0"/>
              <a:t> </a:t>
            </a:r>
            <a:r>
              <a:rPr lang="en-US" dirty="0" err="1"/>
              <a:t>nulla</a:t>
            </a:r>
            <a:r>
              <a:rPr lang="en-US" dirty="0"/>
              <a:t>, </a:t>
            </a:r>
            <a:r>
              <a:rPr lang="en-US" dirty="0" err="1"/>
              <a:t>mollis</a:t>
            </a:r>
            <a:r>
              <a:rPr lang="en-US" dirty="0"/>
              <a:t> in </a:t>
            </a:r>
            <a:r>
              <a:rPr lang="en-US" dirty="0" err="1"/>
              <a:t>volutpat</a:t>
            </a:r>
            <a:r>
              <a:rPr lang="en-US" dirty="0"/>
              <a:t> sed, </a:t>
            </a:r>
            <a:r>
              <a:rPr lang="en-US" dirty="0" err="1"/>
              <a:t>molestie</a:t>
            </a:r>
            <a:r>
              <a:rPr lang="en-US" dirty="0"/>
              <a:t> ac </a:t>
            </a:r>
            <a:r>
              <a:rPr lang="en-US" dirty="0" err="1"/>
              <a:t>quam</a:t>
            </a:r>
            <a:r>
              <a:rPr lang="en-US" dirty="0"/>
              <a:t>. </a:t>
            </a:r>
            <a:r>
              <a:rPr lang="en-US" dirty="0" err="1"/>
              <a:t>Aliquam</a:t>
            </a:r>
            <a:r>
              <a:rPr lang="en-US" dirty="0"/>
              <a:t> pulvinar </a:t>
            </a:r>
            <a:r>
              <a:rPr lang="en-US" dirty="0" err="1"/>
              <a:t>quis</a:t>
            </a:r>
            <a:r>
              <a:rPr lang="en-US" dirty="0"/>
              <a:t> </a:t>
            </a:r>
            <a:r>
              <a:rPr lang="en-US" dirty="0" err="1"/>
              <a:t>felis</a:t>
            </a:r>
            <a:r>
              <a:rPr lang="en-US" dirty="0"/>
              <a:t> at tempus. </a:t>
            </a:r>
            <a:r>
              <a:rPr lang="en-US" dirty="0" err="1"/>
              <a:t>Pellentesque</a:t>
            </a:r>
            <a:r>
              <a:rPr lang="en-US" dirty="0"/>
              <a: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Cras vel </a:t>
            </a:r>
            <a:r>
              <a:rPr lang="en-US" dirty="0" err="1"/>
              <a:t>tellus</a:t>
            </a:r>
            <a:r>
              <a:rPr lang="en-US" dirty="0"/>
              <a:t> ex. Sed </a:t>
            </a:r>
            <a:r>
              <a:rPr lang="en-US" dirty="0" err="1"/>
              <a:t>aliquet</a:t>
            </a:r>
            <a:r>
              <a:rPr lang="en-US" dirty="0"/>
              <a:t> </a:t>
            </a:r>
            <a:r>
              <a:rPr lang="en-US" dirty="0" err="1"/>
              <a:t>odio</a:t>
            </a:r>
            <a:r>
              <a:rPr lang="en-US" dirty="0"/>
              <a:t> non cursus </a:t>
            </a:r>
            <a:r>
              <a:rPr lang="en-US" dirty="0" err="1"/>
              <a:t>hendrerit</a:t>
            </a:r>
            <a:r>
              <a:rPr lang="en-US" dirty="0"/>
              <a:t>. </a:t>
            </a:r>
            <a:r>
              <a:rPr lang="en-US" dirty="0" err="1"/>
              <a:t>Phasellus</a:t>
            </a:r>
            <a:r>
              <a:rPr lang="en-US" dirty="0"/>
              <a:t> et </a:t>
            </a:r>
            <a:r>
              <a:rPr lang="en-US" dirty="0" err="1"/>
              <a:t>enim</a:t>
            </a:r>
            <a:r>
              <a:rPr lang="en-US" dirty="0"/>
              <a:t> </a:t>
            </a:r>
            <a:r>
              <a:rPr lang="en-US" dirty="0" err="1"/>
              <a:t>placerat</a:t>
            </a:r>
            <a:r>
              <a:rPr lang="en-US" dirty="0"/>
              <a:t>, </a:t>
            </a:r>
            <a:r>
              <a:rPr lang="en-US" dirty="0" err="1"/>
              <a:t>tristique</a:t>
            </a:r>
            <a:r>
              <a:rPr lang="en-US" dirty="0"/>
              <a:t> </a:t>
            </a:r>
            <a:r>
              <a:rPr lang="en-US" dirty="0" err="1"/>
              <a:t>justo</a:t>
            </a:r>
            <a:r>
              <a:rPr lang="en-US" dirty="0"/>
              <a:t> </a:t>
            </a:r>
            <a:r>
              <a:rPr lang="en-US" dirty="0" err="1"/>
              <a:t>dapibus</a:t>
            </a:r>
            <a:r>
              <a:rPr lang="en-US" dirty="0"/>
              <a:t>, </a:t>
            </a:r>
            <a:r>
              <a:rPr lang="en-US" dirty="0" err="1"/>
              <a:t>euismod</a:t>
            </a:r>
            <a:r>
              <a:rPr lang="en-US" dirty="0"/>
              <a:t> </a:t>
            </a:r>
            <a:r>
              <a:rPr lang="en-US" dirty="0" err="1"/>
              <a:t>turpis</a:t>
            </a:r>
            <a:r>
              <a:rPr lang="en-US" dirty="0"/>
              <a:t>.</a:t>
            </a:r>
          </a:p>
        </p:txBody>
      </p:sp>
    </p:spTree>
    <p:extLst>
      <p:ext uri="{BB962C8B-B14F-4D97-AF65-F5344CB8AC3E}">
        <p14:creationId xmlns:p14="http://schemas.microsoft.com/office/powerpoint/2010/main" val="917798020"/>
      </p:ext>
    </p:extLst>
  </p:cSld>
  <p:clrMapOvr>
    <a:masterClrMapping/>
  </p:clrMapOvr>
  <p:extLst>
    <p:ext uri="{DCECCB84-F9BA-43D5-87BE-67443E8EF086}">
      <p15:sldGuideLst xmlns:p15="http://schemas.microsoft.com/office/powerpoint/2012/main">
        <p15:guide id="2" pos="2880">
          <p15:clr>
            <a:srgbClr val="FBAE40"/>
          </p15:clr>
        </p15:guide>
        <p15:guide id="3" pos="504">
          <p15:clr>
            <a:srgbClr val="FBAE40"/>
          </p15:clr>
        </p15:guide>
        <p15:guide id="5" pos="756">
          <p15:clr>
            <a:srgbClr val="FBAE40"/>
          </p15:clr>
        </p15:guide>
        <p15:guide id="6" pos="315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5765F718-717A-5440-A6C0-1DC3A3CE9E1D}"/>
              </a:ext>
            </a:extLst>
          </p:cNvPr>
          <p:cNvSpPr txBox="1">
            <a:spLocks/>
          </p:cNvSpPr>
          <p:nvPr userDrawn="1"/>
        </p:nvSpPr>
        <p:spPr>
          <a:xfrm>
            <a:off x="11618843" y="6492876"/>
            <a:ext cx="573155" cy="36512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30EA680-D336-4FF7-8B7A-9848BB0A1C32}" type="slidenum">
              <a:rPr lang="en-US" sz="1000" smtClean="0">
                <a:solidFill>
                  <a:schemeClr val="bg1">
                    <a:lumMod val="50000"/>
                  </a:schemeClr>
                </a:solidFill>
                <a:latin typeface="Barlow Medium" pitchFamily="2" charset="77"/>
              </a:rPr>
              <a:pPr algn="r"/>
              <a:t>‹#›</a:t>
            </a:fld>
            <a:endParaRPr lang="en-US" sz="1000" dirty="0">
              <a:solidFill>
                <a:schemeClr val="bg1">
                  <a:lumMod val="50000"/>
                </a:schemeClr>
              </a:solidFill>
              <a:latin typeface="Barlow Medium" pitchFamily="2" charset="77"/>
            </a:endParaRPr>
          </a:p>
        </p:txBody>
      </p:sp>
    </p:spTree>
    <p:extLst>
      <p:ext uri="{BB962C8B-B14F-4D97-AF65-F5344CB8AC3E}">
        <p14:creationId xmlns:p14="http://schemas.microsoft.com/office/powerpoint/2010/main" val="367376780"/>
      </p:ext>
    </p:extLst>
  </p:cSld>
  <p:clrMap bg1="lt1" tx1="dk1" bg2="lt2" tx2="dk2" accent1="accent1" accent2="accent2" accent3="accent3" accent4="accent4" accent5="accent5" accent6="accent6" hlink="hlink" folHlink="folHlink"/>
  <p:sldLayoutIdLst>
    <p:sldLayoutId id="2147483682" r:id="rId1"/>
    <p:sldLayoutId id="2147483776" r:id="rId2"/>
    <p:sldLayoutId id="2147483785" r:id="rId3"/>
    <p:sldLayoutId id="2147483784" r:id="rId4"/>
    <p:sldLayoutId id="2147483684" r:id="rId5"/>
    <p:sldLayoutId id="2147483782" r:id="rId6"/>
    <p:sldLayoutId id="2147483783" r:id="rId7"/>
    <p:sldLayoutId id="2147483768" r:id="rId8"/>
    <p:sldLayoutId id="2147483769" r:id="rId9"/>
    <p:sldLayoutId id="2147483770" r:id="rId10"/>
    <p:sldLayoutId id="2147483771" r:id="rId11"/>
    <p:sldLayoutId id="2147483773" r:id="rId12"/>
    <p:sldLayoutId id="2147483774" r:id="rId13"/>
    <p:sldLayoutId id="2147483775" r:id="rId14"/>
    <p:sldLayoutId id="2147483778" r:id="rId15"/>
    <p:sldLayoutId id="2147483777" r:id="rId16"/>
    <p:sldLayoutId id="21474837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6DEF00-71A6-4D06-58C8-D56E58810098}"/>
              </a:ext>
            </a:extLst>
          </p:cNvPr>
          <p:cNvSpPr>
            <a:spLocks noGrp="1"/>
          </p:cNvSpPr>
          <p:nvPr>
            <p:ph type="body" sz="quarter" idx="10"/>
          </p:nvPr>
        </p:nvSpPr>
        <p:spPr>
          <a:xfrm>
            <a:off x="1077469" y="1778271"/>
            <a:ext cx="7952232" cy="1410889"/>
          </a:xfrm>
        </p:spPr>
        <p:txBody>
          <a:bodyPr/>
          <a:lstStyle/>
          <a:p>
            <a:r>
              <a:rPr lang="en-US" dirty="0"/>
              <a:t>Expert Content</a:t>
            </a:r>
          </a:p>
          <a:p>
            <a:r>
              <a:rPr lang="en-US" dirty="0"/>
              <a:t>Strategy Guide</a:t>
            </a:r>
          </a:p>
        </p:txBody>
      </p:sp>
      <p:sp>
        <p:nvSpPr>
          <p:cNvPr id="3" name="Text Placeholder 2">
            <a:extLst>
              <a:ext uri="{FF2B5EF4-FFF2-40B4-BE49-F238E27FC236}">
                <a16:creationId xmlns:a16="http://schemas.microsoft.com/office/drawing/2014/main" id="{D1D0C212-2C65-3120-0FAF-E4A28B00A75E}"/>
              </a:ext>
            </a:extLst>
          </p:cNvPr>
          <p:cNvSpPr>
            <a:spLocks noGrp="1"/>
          </p:cNvSpPr>
          <p:nvPr>
            <p:ph type="body" sz="quarter" idx="11"/>
          </p:nvPr>
        </p:nvSpPr>
        <p:spPr>
          <a:xfrm>
            <a:off x="1077469" y="3397881"/>
            <a:ext cx="8539142" cy="914400"/>
          </a:xfrm>
        </p:spPr>
        <p:txBody>
          <a:bodyPr/>
          <a:lstStyle/>
          <a:p>
            <a:r>
              <a:rPr lang="en-US" sz="3200" b="0" i="1" dirty="0"/>
              <a:t>CI: Life Events Notifications - Family (Mortgage)</a:t>
            </a:r>
          </a:p>
        </p:txBody>
      </p:sp>
    </p:spTree>
    <p:extLst>
      <p:ext uri="{BB962C8B-B14F-4D97-AF65-F5344CB8AC3E}">
        <p14:creationId xmlns:p14="http://schemas.microsoft.com/office/powerpoint/2010/main" val="2502691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279565-609B-C0D1-37D1-47FAC2828C13}"/>
              </a:ext>
            </a:extLst>
          </p:cNvPr>
          <p:cNvSpPr>
            <a:spLocks noGrp="1"/>
          </p:cNvSpPr>
          <p:nvPr>
            <p:ph type="body" sz="quarter" idx="10"/>
          </p:nvPr>
        </p:nvSpPr>
        <p:spPr>
          <a:xfrm>
            <a:off x="1190555" y="893245"/>
            <a:ext cx="10336826" cy="914400"/>
          </a:xfrm>
        </p:spPr>
        <p:txBody>
          <a:bodyPr/>
          <a:lstStyle/>
          <a:p>
            <a:r>
              <a:rPr lang="en-US" b="0" dirty="0"/>
              <a:t>CI: Life Events Notifications - Family (Mortgage)</a:t>
            </a:r>
          </a:p>
        </p:txBody>
      </p:sp>
      <p:sp>
        <p:nvSpPr>
          <p:cNvPr id="3" name="Text Placeholder 2">
            <a:extLst>
              <a:ext uri="{FF2B5EF4-FFF2-40B4-BE49-F238E27FC236}">
                <a16:creationId xmlns:a16="http://schemas.microsoft.com/office/drawing/2014/main" id="{BA45EAB8-259F-9486-7E88-3E5064554E05}"/>
              </a:ext>
            </a:extLst>
          </p:cNvPr>
          <p:cNvSpPr>
            <a:spLocks noGrp="1"/>
          </p:cNvSpPr>
          <p:nvPr>
            <p:ph type="body" sz="quarter" idx="11"/>
          </p:nvPr>
        </p:nvSpPr>
        <p:spPr>
          <a:xfrm>
            <a:off x="1190556" y="1946793"/>
            <a:ext cx="9959137" cy="443861"/>
          </a:xfrm>
        </p:spPr>
        <p:txBody>
          <a:bodyPr/>
          <a:lstStyle/>
          <a:p>
            <a:r>
              <a:rPr lang="en-US" dirty="0"/>
              <a:t>User notifications</a:t>
            </a:r>
          </a:p>
        </p:txBody>
      </p:sp>
      <p:sp>
        <p:nvSpPr>
          <p:cNvPr id="4" name="Text Placeholder 3">
            <a:extLst>
              <a:ext uri="{FF2B5EF4-FFF2-40B4-BE49-F238E27FC236}">
                <a16:creationId xmlns:a16="http://schemas.microsoft.com/office/drawing/2014/main" id="{79C2D384-CBE4-5336-E128-D8E3A28CB40F}"/>
              </a:ext>
            </a:extLst>
          </p:cNvPr>
          <p:cNvSpPr>
            <a:spLocks noGrp="1"/>
          </p:cNvSpPr>
          <p:nvPr>
            <p:ph type="body" sz="quarter" idx="12"/>
          </p:nvPr>
        </p:nvSpPr>
        <p:spPr>
          <a:xfrm>
            <a:off x="1373224" y="2390654"/>
            <a:ext cx="9959138" cy="3697356"/>
          </a:xfrm>
        </p:spPr>
        <p:txBody>
          <a:bodyPr/>
          <a:lstStyle/>
          <a:p>
            <a:pPr marL="0" marR="0">
              <a:lnSpc>
                <a:spcPct val="100000"/>
              </a:lnSpc>
              <a:spcBef>
                <a:spcPts val="0"/>
              </a:spcBef>
              <a:spcAft>
                <a:spcPts val="0"/>
              </a:spcAft>
            </a:pPr>
            <a:r>
              <a:rPr lang="en-US" sz="2400" kern="100" dirty="0">
                <a:solidFill>
                  <a:srgbClr val="002060"/>
                </a:solidFill>
                <a:effectLst/>
                <a:ea typeface="Calibri" panose="020F0502020204030204" pitchFamily="34" charset="0"/>
                <a:cs typeface="Times New Roman" panose="02020603050405020304" pitchFamily="18" charset="0"/>
              </a:rPr>
              <a:t>This journey is intended for use with Customer Intelligence Life Event insights for the “Family” life events of marriage, divorce, and new baby. User notifications are sent to the contact owner alerting them of the insight and encouraging a general check in with the contact. Each insight includes specific journey statuses, contact groups, and notifications along its path. No automated marketing or communication is sent to the contact as part of this journey. </a:t>
            </a:r>
            <a:endParaRPr lang="en-US" sz="2400" kern="100" dirty="0">
              <a:solidFill>
                <a:srgbClr val="002060"/>
              </a:solidFill>
              <a:ea typeface="Calibri" panose="020F0502020204030204" pitchFamily="34" charset="0"/>
              <a:cs typeface="Times New Roman" panose="02020603050405020304" pitchFamily="18" charset="0"/>
            </a:endParaRPr>
          </a:p>
          <a:p>
            <a:pPr>
              <a:lnSpc>
                <a:spcPct val="100000"/>
              </a:lnSpc>
              <a:spcBef>
                <a:spcPts val="0"/>
              </a:spcBef>
            </a:pPr>
            <a:endParaRPr lang="en-US" sz="2000" b="0" i="1" kern="100" dirty="0">
              <a:solidFill>
                <a:srgbClr val="002060"/>
              </a:solidFill>
              <a:effectLst/>
              <a:latin typeface="+mn-lt"/>
              <a:ea typeface="+mn-ea"/>
              <a:cs typeface="Times New Roman" panose="02020603050405020304" pitchFamily="18" charset="0"/>
            </a:endParaRPr>
          </a:p>
          <a:p>
            <a:pPr>
              <a:lnSpc>
                <a:spcPct val="100000"/>
              </a:lnSpc>
              <a:spcBef>
                <a:spcPts val="0"/>
              </a:spcBef>
            </a:pPr>
            <a:r>
              <a:rPr lang="en-US" sz="2000" b="0" i="1" kern="100" dirty="0">
                <a:solidFill>
                  <a:srgbClr val="002060"/>
                </a:solidFill>
                <a:effectLst/>
                <a:latin typeface="+mn-lt"/>
                <a:ea typeface="+mn-ea"/>
                <a:cs typeface="Times New Roman" panose="02020603050405020304" pitchFamily="18" charset="0"/>
              </a:rPr>
              <a:t>*All communications should be reviewed prior to initiating the journey.</a:t>
            </a:r>
          </a:p>
          <a:p>
            <a:pPr marL="0" marR="0">
              <a:lnSpc>
                <a:spcPct val="100000"/>
              </a:lnSpc>
              <a:spcBef>
                <a:spcPts val="0"/>
              </a:spcBef>
              <a:spcAft>
                <a:spcPts val="0"/>
              </a:spcAft>
            </a:pPr>
            <a:endParaRPr lang="en-US" sz="2400" kern="100" dirty="0">
              <a:solidFill>
                <a:srgbClr val="002060"/>
              </a:solidFill>
              <a:effectLst/>
              <a:ea typeface="Calibri" panose="020F0502020204030204" pitchFamily="34" charset="0"/>
              <a:cs typeface="Times New Roman" panose="02020603050405020304" pitchFamily="18" charset="0"/>
            </a:endParaRPr>
          </a:p>
          <a:p>
            <a:pPr>
              <a:lnSpc>
                <a:spcPct val="100000"/>
              </a:lnSpc>
            </a:pPr>
            <a:endParaRPr lang="en-US" sz="2400" dirty="0">
              <a:solidFill>
                <a:srgbClr val="002060"/>
              </a:solidFill>
            </a:endParaRPr>
          </a:p>
        </p:txBody>
      </p:sp>
      <p:pic>
        <p:nvPicPr>
          <p:cNvPr id="5" name="Picture 4" descr="A blue letter t on a black background&#10;&#10;Description automatically generated">
            <a:extLst>
              <a:ext uri="{FF2B5EF4-FFF2-40B4-BE49-F238E27FC236}">
                <a16:creationId xmlns:a16="http://schemas.microsoft.com/office/drawing/2014/main" id="{0034EE2F-F8B0-BB04-3919-B98670840B33}"/>
              </a:ext>
            </a:extLst>
          </p:cNvPr>
          <p:cNvPicPr>
            <a:picLocks noChangeAspect="1"/>
          </p:cNvPicPr>
          <p:nvPr/>
        </p:nvPicPr>
        <p:blipFill>
          <a:blip r:embed="rId2"/>
          <a:stretch>
            <a:fillRect/>
          </a:stretch>
        </p:blipFill>
        <p:spPr>
          <a:xfrm>
            <a:off x="8791614" y="252907"/>
            <a:ext cx="3177445" cy="259695"/>
          </a:xfrm>
          <a:prstGeom prst="rect">
            <a:avLst/>
          </a:prstGeom>
        </p:spPr>
      </p:pic>
    </p:spTree>
    <p:extLst>
      <p:ext uri="{BB962C8B-B14F-4D97-AF65-F5344CB8AC3E}">
        <p14:creationId xmlns:p14="http://schemas.microsoft.com/office/powerpoint/2010/main" val="2829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1491B7D-6784-D30F-0D36-7AB0609468ED}"/>
              </a:ext>
            </a:extLst>
          </p:cNvPr>
          <p:cNvPicPr>
            <a:picLocks noChangeAspect="1"/>
          </p:cNvPicPr>
          <p:nvPr/>
        </p:nvPicPr>
        <p:blipFill rotWithShape="1">
          <a:blip r:embed="rId3"/>
          <a:srcRect t="-1365" b="958"/>
          <a:stretch/>
        </p:blipFill>
        <p:spPr>
          <a:xfrm>
            <a:off x="420525" y="800089"/>
            <a:ext cx="10018019" cy="3021708"/>
          </a:xfrm>
          <a:prstGeom prst="rect">
            <a:avLst/>
          </a:prstGeom>
          <a:effectLst>
            <a:outerShdw blurRad="127000" dist="50800" dir="2400000" algn="ctr" rotWithShape="0">
              <a:srgbClr val="000000"/>
            </a:outerShdw>
          </a:effectLst>
        </p:spPr>
      </p:pic>
      <p:sp>
        <p:nvSpPr>
          <p:cNvPr id="3" name="Text Placeholder 3">
            <a:extLst>
              <a:ext uri="{FF2B5EF4-FFF2-40B4-BE49-F238E27FC236}">
                <a16:creationId xmlns:a16="http://schemas.microsoft.com/office/drawing/2014/main" id="{2C8BFB8C-4798-5BA8-8ECF-3049525111F5}"/>
              </a:ext>
            </a:extLst>
          </p:cNvPr>
          <p:cNvSpPr txBox="1">
            <a:spLocks/>
          </p:cNvSpPr>
          <p:nvPr/>
        </p:nvSpPr>
        <p:spPr>
          <a:xfrm>
            <a:off x="643466" y="5084792"/>
            <a:ext cx="10705851" cy="1423584"/>
          </a:xfrm>
          <a:prstGeom prst="rect">
            <a:avLst/>
          </a:prstGeom>
        </p:spPr>
        <p:txBody>
          <a:bodyPr/>
          <a:lstStyle>
            <a:lvl1pPr marL="0" indent="0" algn="l" defTabSz="914400" rtl="0" eaLnBrk="1" latinLnBrk="0" hangingPunct="1">
              <a:lnSpc>
                <a:spcPct val="150000"/>
              </a:lnSpc>
              <a:spcBef>
                <a:spcPts val="1000"/>
              </a:spcBef>
              <a:buFontTx/>
              <a:buNone/>
              <a:defRPr lang="en-US" sz="1800" b="0" i="0" kern="1200" smtClean="0">
                <a:solidFill>
                  <a:schemeClr val="tx1"/>
                </a:solidFill>
                <a:effectLst/>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8680">
              <a:spcBef>
                <a:spcPts val="0"/>
              </a:spcBef>
            </a:pPr>
            <a:r>
              <a:rPr lang="en-US" sz="2280" b="0" i="0" kern="100" dirty="0">
                <a:solidFill>
                  <a:srgbClr val="002060"/>
                </a:solidFill>
                <a:effectLst/>
                <a:latin typeface="+mn-lt"/>
                <a:ea typeface="+mn-ea"/>
                <a:cs typeface="Times New Roman" panose="02020603050405020304" pitchFamily="18" charset="0"/>
              </a:rPr>
              <a:t>Journey Map Notes:</a:t>
            </a:r>
          </a:p>
          <a:p>
            <a:pPr marL="342900" indent="-342900" defTabSz="868680">
              <a:lnSpc>
                <a:spcPct val="100000"/>
              </a:lnSpc>
              <a:spcBef>
                <a:spcPts val="0"/>
              </a:spcBef>
              <a:buFont typeface="Wingdings" pitchFamily="2" charset="2"/>
              <a:buChar char="Ø"/>
            </a:pPr>
            <a:r>
              <a:rPr lang="en-US" kern="100" dirty="0">
                <a:solidFill>
                  <a:srgbClr val="002060"/>
                </a:solidFill>
                <a:cs typeface="Times New Roman" panose="02020603050405020304" pitchFamily="18" charset="0"/>
              </a:rPr>
              <a:t>Keep emails that work for your organization, swap with custom, or add these emails to your existing campaigns.</a:t>
            </a:r>
          </a:p>
          <a:p>
            <a:pPr marL="342900" indent="-342900" defTabSz="868680">
              <a:lnSpc>
                <a:spcPct val="100000"/>
              </a:lnSpc>
              <a:spcBef>
                <a:spcPts val="0"/>
              </a:spcBef>
              <a:buFont typeface="Wingdings" pitchFamily="2" charset="2"/>
              <a:buChar char="Ø"/>
            </a:pPr>
            <a:r>
              <a:rPr lang="en-US" b="0" i="0" kern="100" dirty="0">
                <a:solidFill>
                  <a:srgbClr val="002060"/>
                </a:solidFill>
                <a:effectLst/>
                <a:latin typeface="+mn-lt"/>
                <a:ea typeface="+mn-ea"/>
                <a:cs typeface="Times New Roman" panose="02020603050405020304" pitchFamily="18" charset="0"/>
              </a:rPr>
              <a:t>Adjust onramps with organization specific groups and Focused View outcomes.</a:t>
            </a:r>
          </a:p>
          <a:p>
            <a:pPr defTabSz="868680">
              <a:lnSpc>
                <a:spcPct val="100000"/>
              </a:lnSpc>
              <a:spcBef>
                <a:spcPts val="0"/>
              </a:spcBef>
            </a:pPr>
            <a:endParaRPr lang="en-US" sz="2800" b="0" i="0" kern="100" dirty="0">
              <a:solidFill>
                <a:srgbClr val="002060"/>
              </a:solidFill>
              <a:effectLst/>
              <a:latin typeface="+mn-lt"/>
              <a:ea typeface="+mn-ea"/>
              <a:cs typeface="Times New Roman" panose="02020603050405020304" pitchFamily="18" charset="0"/>
            </a:endParaRPr>
          </a:p>
          <a:p>
            <a:pPr>
              <a:lnSpc>
                <a:spcPct val="100000"/>
              </a:lnSpc>
            </a:pPr>
            <a:endParaRPr lang="en-US" sz="2400" dirty="0">
              <a:solidFill>
                <a:srgbClr val="002060"/>
              </a:solidFill>
            </a:endParaRPr>
          </a:p>
          <a:p>
            <a:pPr defTabSz="868680">
              <a:spcBef>
                <a:spcPts val="0"/>
              </a:spcBef>
            </a:pPr>
            <a:endParaRPr lang="en-US" sz="2280" b="0" i="0" kern="100" dirty="0">
              <a:solidFill>
                <a:srgbClr val="002060"/>
              </a:solidFill>
              <a:effectLst/>
              <a:latin typeface="+mn-lt"/>
              <a:ea typeface="+mn-ea"/>
              <a:cs typeface="Times New Roman" panose="02020603050405020304" pitchFamily="18" charset="0"/>
            </a:endParaRPr>
          </a:p>
          <a:p>
            <a:endParaRPr lang="en-US" dirty="0">
              <a:solidFill>
                <a:srgbClr val="002060"/>
              </a:solidFill>
            </a:endParaRPr>
          </a:p>
        </p:txBody>
      </p:sp>
      <p:pic>
        <p:nvPicPr>
          <p:cNvPr id="2" name="Picture 1" descr="A blue letter t on a black background&#10;&#10;Description automatically generated">
            <a:extLst>
              <a:ext uri="{FF2B5EF4-FFF2-40B4-BE49-F238E27FC236}">
                <a16:creationId xmlns:a16="http://schemas.microsoft.com/office/drawing/2014/main" id="{2DB3A478-CF8E-5ABD-4CE4-FA8C66945EF7}"/>
              </a:ext>
            </a:extLst>
          </p:cNvPr>
          <p:cNvPicPr>
            <a:picLocks noChangeAspect="1"/>
          </p:cNvPicPr>
          <p:nvPr/>
        </p:nvPicPr>
        <p:blipFill>
          <a:blip r:embed="rId4"/>
          <a:stretch>
            <a:fillRect/>
          </a:stretch>
        </p:blipFill>
        <p:spPr>
          <a:xfrm>
            <a:off x="8791614" y="252907"/>
            <a:ext cx="3177445" cy="259695"/>
          </a:xfrm>
          <a:prstGeom prst="rect">
            <a:avLst/>
          </a:prstGeom>
        </p:spPr>
      </p:pic>
      <p:pic>
        <p:nvPicPr>
          <p:cNvPr id="6" name="Picture 5">
            <a:extLst>
              <a:ext uri="{FF2B5EF4-FFF2-40B4-BE49-F238E27FC236}">
                <a16:creationId xmlns:a16="http://schemas.microsoft.com/office/drawing/2014/main" id="{9B25D148-0AD0-0119-4C73-C66D039CF2A8}"/>
              </a:ext>
            </a:extLst>
          </p:cNvPr>
          <p:cNvPicPr>
            <a:picLocks noChangeAspect="1"/>
          </p:cNvPicPr>
          <p:nvPr/>
        </p:nvPicPr>
        <p:blipFill>
          <a:blip r:embed="rId5"/>
          <a:srcRect/>
          <a:stretch/>
        </p:blipFill>
        <p:spPr>
          <a:xfrm>
            <a:off x="420525" y="3699821"/>
            <a:ext cx="11548534" cy="1419677"/>
          </a:xfrm>
          <a:prstGeom prst="rect">
            <a:avLst/>
          </a:prstGeom>
          <a:effectLst>
            <a:outerShdw blurRad="127000" dist="50800" dir="2400000" algn="ctr" rotWithShape="0">
              <a:srgbClr val="000000"/>
            </a:outerShdw>
          </a:effectLst>
        </p:spPr>
      </p:pic>
    </p:spTree>
    <p:extLst>
      <p:ext uri="{BB962C8B-B14F-4D97-AF65-F5344CB8AC3E}">
        <p14:creationId xmlns:p14="http://schemas.microsoft.com/office/powerpoint/2010/main" val="1144647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C2F9D714-61CD-0960-78E4-E36C4A8D5909}"/>
              </a:ext>
            </a:extLst>
          </p:cNvPr>
          <p:cNvSpPr>
            <a:spLocks noGrp="1"/>
          </p:cNvSpPr>
          <p:nvPr>
            <p:ph type="body" sz="quarter" idx="10"/>
          </p:nvPr>
        </p:nvSpPr>
        <p:spPr>
          <a:xfrm>
            <a:off x="852755" y="316971"/>
            <a:ext cx="10179680" cy="1583748"/>
          </a:xfrm>
        </p:spPr>
        <p:txBody>
          <a:bodyPr/>
          <a:lstStyle/>
          <a:p>
            <a:r>
              <a:rPr lang="en-US" dirty="0"/>
              <a:t>CI: Life Events Notifications - Family (Mortgage)</a:t>
            </a:r>
          </a:p>
        </p:txBody>
      </p:sp>
      <p:pic>
        <p:nvPicPr>
          <p:cNvPr id="11" name="Picture 10" descr="A blue letter t on a black background&#10;&#10;Description automatically generated">
            <a:extLst>
              <a:ext uri="{FF2B5EF4-FFF2-40B4-BE49-F238E27FC236}">
                <a16:creationId xmlns:a16="http://schemas.microsoft.com/office/drawing/2014/main" id="{D5B1C159-FA8B-EF43-F170-D06B5EDFCAA3}"/>
              </a:ext>
            </a:extLst>
          </p:cNvPr>
          <p:cNvPicPr>
            <a:picLocks noChangeAspect="1"/>
          </p:cNvPicPr>
          <p:nvPr/>
        </p:nvPicPr>
        <p:blipFill>
          <a:blip r:embed="rId3"/>
          <a:stretch>
            <a:fillRect/>
          </a:stretch>
        </p:blipFill>
        <p:spPr>
          <a:xfrm>
            <a:off x="8791614" y="252907"/>
            <a:ext cx="3177445" cy="259695"/>
          </a:xfrm>
          <a:prstGeom prst="rect">
            <a:avLst/>
          </a:prstGeom>
        </p:spPr>
      </p:pic>
      <p:sp>
        <p:nvSpPr>
          <p:cNvPr id="8" name="TextBox 7">
            <a:extLst>
              <a:ext uri="{FF2B5EF4-FFF2-40B4-BE49-F238E27FC236}">
                <a16:creationId xmlns:a16="http://schemas.microsoft.com/office/drawing/2014/main" id="{93924C82-6F0C-E657-2D40-B484D053F987}"/>
              </a:ext>
            </a:extLst>
          </p:cNvPr>
          <p:cNvSpPr txBox="1"/>
          <p:nvPr/>
        </p:nvSpPr>
        <p:spPr>
          <a:xfrm>
            <a:off x="761001" y="2057428"/>
            <a:ext cx="5334999" cy="1754326"/>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New Child - Notification Only - Contact Check In</a:t>
            </a:r>
          </a:p>
          <a:p>
            <a:pPr algn="l"/>
            <a:r>
              <a:rPr lang="en-US" b="0" i="0" dirty="0">
                <a:solidFill>
                  <a:srgbClr val="000000"/>
                </a:solidFill>
                <a:effectLst/>
                <a:latin typeface="Times New Roman" panose="02020603050405020304" pitchFamily="18" charset="0"/>
              </a:rPr>
              <a:t>The contact's household below has received a Life Event insight for a new child and may benefit from a general check in on their accounts. </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p:txBody>
      </p:sp>
      <p:sp>
        <p:nvSpPr>
          <p:cNvPr id="3" name="TextBox 2">
            <a:extLst>
              <a:ext uri="{FF2B5EF4-FFF2-40B4-BE49-F238E27FC236}">
                <a16:creationId xmlns:a16="http://schemas.microsoft.com/office/drawing/2014/main" id="{968F370B-7082-30D8-AF8A-DD1B62AB54DA}"/>
              </a:ext>
            </a:extLst>
          </p:cNvPr>
          <p:cNvSpPr txBox="1"/>
          <p:nvPr/>
        </p:nvSpPr>
        <p:spPr>
          <a:xfrm>
            <a:off x="761000" y="4387949"/>
            <a:ext cx="5334999" cy="1754326"/>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New Divorce - Notification Only - Contact Check In</a:t>
            </a:r>
          </a:p>
          <a:p>
            <a:pPr algn="l"/>
            <a:r>
              <a:rPr lang="en-US" b="0" i="0" dirty="0">
                <a:solidFill>
                  <a:srgbClr val="000000"/>
                </a:solidFill>
                <a:effectLst/>
                <a:latin typeface="Times New Roman" panose="02020603050405020304" pitchFamily="18" charset="0"/>
              </a:rPr>
              <a:t>The contact's household below has received a Life Event insight for a new divorce and may benefit from a general check in on their accounts.</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p:txBody>
      </p:sp>
      <p:sp>
        <p:nvSpPr>
          <p:cNvPr id="4" name="TextBox 3">
            <a:extLst>
              <a:ext uri="{FF2B5EF4-FFF2-40B4-BE49-F238E27FC236}">
                <a16:creationId xmlns:a16="http://schemas.microsoft.com/office/drawing/2014/main" id="{4A2AFF79-E742-E750-4C55-139FFCAFF6D4}"/>
              </a:ext>
            </a:extLst>
          </p:cNvPr>
          <p:cNvSpPr txBox="1"/>
          <p:nvPr/>
        </p:nvSpPr>
        <p:spPr>
          <a:xfrm>
            <a:off x="6400800" y="2057427"/>
            <a:ext cx="5334999" cy="1754326"/>
          </a:xfrm>
          <a:prstGeom prst="rect">
            <a:avLst/>
          </a:prstGeom>
          <a:noFill/>
          <a:ln w="28575">
            <a:solidFill>
              <a:srgbClr val="753BBD"/>
            </a:solidFill>
            <a:prstDash val="sysDash"/>
          </a:ln>
        </p:spPr>
        <p:txBody>
          <a:bodyPr wrap="square">
            <a:spAutoFit/>
          </a:bodyPr>
          <a:lstStyle/>
          <a:p>
            <a:r>
              <a:rPr lang="en-US" b="1" i="0" dirty="0">
                <a:solidFill>
                  <a:srgbClr val="00263A"/>
                </a:solidFill>
                <a:effectLst/>
                <a:latin typeface="Source Sans Pro" panose="020B0503030403020204" pitchFamily="34" charset="0"/>
              </a:rPr>
              <a:t>User Notification: New Marriage - Notification Only - Contact Check In</a:t>
            </a:r>
          </a:p>
          <a:p>
            <a:pPr algn="l"/>
            <a:r>
              <a:rPr lang="en-US" b="0" i="0" dirty="0">
                <a:solidFill>
                  <a:srgbClr val="000000"/>
                </a:solidFill>
                <a:effectLst/>
                <a:latin typeface="Times New Roman" panose="02020603050405020304" pitchFamily="18" charset="0"/>
              </a:rPr>
              <a:t>The contact's household below has received a Life Event insight for a new marriage and may benefit from a general check in on their accounts.</a:t>
            </a:r>
          </a:p>
          <a:p>
            <a:pPr algn="l"/>
            <a:r>
              <a:rPr lang="en-US" b="0" i="0" dirty="0">
                <a:solidFill>
                  <a:srgbClr val="000000"/>
                </a:solidFill>
                <a:effectLst/>
                <a:latin typeface="Times New Roman" panose="02020603050405020304" pitchFamily="18" charset="0"/>
              </a:rPr>
              <a:t>Contact name: {{</a:t>
            </a:r>
            <a:r>
              <a:rPr lang="en-US" b="0" i="0" dirty="0" err="1">
                <a:solidFill>
                  <a:srgbClr val="000000"/>
                </a:solidFill>
                <a:effectLst/>
                <a:latin typeface="Times New Roman" panose="02020603050405020304" pitchFamily="18" charset="0"/>
              </a:rPr>
              <a:t>contact.f_name</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contact.l_name</a:t>
            </a:r>
            <a:r>
              <a:rPr lang="en-US" b="0" i="0" dirty="0">
                <a:solidFill>
                  <a:srgbClr val="000000"/>
                </a:solidFill>
                <a:effectLst/>
                <a:latin typeface="Times New Roman" panose="02020603050405020304" pitchFamily="18" charset="0"/>
              </a:rPr>
              <a:t>}}</a:t>
            </a:r>
          </a:p>
        </p:txBody>
      </p:sp>
    </p:spTree>
    <p:extLst>
      <p:ext uri="{BB962C8B-B14F-4D97-AF65-F5344CB8AC3E}">
        <p14:creationId xmlns:p14="http://schemas.microsoft.com/office/powerpoint/2010/main" val="4160585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bjektiv Mk2"/>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44DE5636EC5E44BA63F442E4FE91E6" ma:contentTypeVersion="16" ma:contentTypeDescription="Create a new document." ma:contentTypeScope="" ma:versionID="aecf0b91559b9093e2f66754ac76081e">
  <xsd:schema xmlns:xsd="http://www.w3.org/2001/XMLSchema" xmlns:xs="http://www.w3.org/2001/XMLSchema" xmlns:p="http://schemas.microsoft.com/office/2006/metadata/properties" xmlns:ns3="91805258-178e-4cbc-bf17-90bc7eb439d2" xmlns:ns4="454e9e6b-ff12-49f1-8c43-73c8976e54ee" targetNamespace="http://schemas.microsoft.com/office/2006/metadata/properties" ma:root="true" ma:fieldsID="1aeacc5c7228ed8e01f19ca0b11776a9" ns3:_="" ns4:_="">
    <xsd:import namespace="91805258-178e-4cbc-bf17-90bc7eb439d2"/>
    <xsd:import namespace="454e9e6b-ff12-49f1-8c43-73c8976e54ee"/>
    <xsd:element name="properties">
      <xsd:complexType>
        <xsd:sequence>
          <xsd:element name="documentManagement">
            <xsd:complexType>
              <xsd:all>
                <xsd:element ref="ns3:MediaServiceMetadata" minOccurs="0"/>
                <xsd:element ref="ns3:MediaServiceFastMetadata" minOccurs="0"/>
                <xsd:element ref="ns3:MediaServiceSearchProperties" minOccurs="0"/>
                <xsd:element ref="ns3:_activity"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ObjectDetectorVersions" minOccurs="0"/>
                <xsd:element ref="ns3:MediaServiceSystem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805258-178e-4cbc-bf17-90bc7eb439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_activity" ma:index="11" nillable="true" ma:displayName="_activity" ma:hidden="true" ma:internalName="_activity">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4e9e6b-ff12-49f1-8c43-73c8976e54e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54e9e6b-ff12-49f1-8c43-73c8976e54ee">
      <UserInfo>
        <DisplayName>Laura Theodore</DisplayName>
        <AccountId>131</AccountId>
        <AccountType/>
      </UserInfo>
      <UserInfo>
        <DisplayName>Payton Gabriel</DisplayName>
        <AccountId>70</AccountId>
        <AccountType/>
      </UserInfo>
      <UserInfo>
        <DisplayName>Kortney Lane-Schafers</DisplayName>
        <AccountId>205</AccountId>
        <AccountType/>
      </UserInfo>
      <UserInfo>
        <DisplayName>Monica Ralston</DisplayName>
        <AccountId>276</AccountId>
        <AccountType/>
      </UserInfo>
      <UserInfo>
        <DisplayName>Chad Gaydos</DisplayName>
        <AccountId>280</AccountId>
        <AccountType/>
      </UserInfo>
    </SharedWithUsers>
    <_activity xmlns="91805258-178e-4cbc-bf17-90bc7eb439d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6F855-C7F7-4E37-A261-BFC4F25275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805258-178e-4cbc-bf17-90bc7eb439d2"/>
    <ds:schemaRef ds:uri="454e9e6b-ff12-49f1-8c43-73c8976e5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800FD4-94BC-49A2-82A0-99D176C54A60}">
  <ds:schemaRefs>
    <ds:schemaRef ds:uri="http://www.w3.org/XML/1998/namespace"/>
    <ds:schemaRef ds:uri="http://schemas.microsoft.com/office/2006/documentManagement/types"/>
    <ds:schemaRef ds:uri="http://purl.org/dc/terms/"/>
    <ds:schemaRef ds:uri="91805258-178e-4cbc-bf17-90bc7eb439d2"/>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454e9e6b-ff12-49f1-8c43-73c8976e54ee"/>
  </ds:schemaRefs>
</ds:datastoreItem>
</file>

<file path=customXml/itemProps3.xml><?xml version="1.0" encoding="utf-8"?>
<ds:datastoreItem xmlns:ds="http://schemas.openxmlformats.org/officeDocument/2006/customXml" ds:itemID="{FDF1F3CE-3298-4692-8D67-FA16F456C0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42299</TotalTime>
  <Words>354</Words>
  <Application>Microsoft Office PowerPoint</Application>
  <PresentationFormat>Widescreen</PresentationFormat>
  <Paragraphs>27</Paragraphs>
  <Slides>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Barlow Medium</vt:lpstr>
      <vt:lpstr>Calibri</vt:lpstr>
      <vt:lpstr>Arial</vt:lpstr>
      <vt:lpstr>Source Sans Pro</vt:lpstr>
      <vt:lpstr>Objektiv Mk2</vt:lpstr>
      <vt:lpstr>Wingdings</vt:lpstr>
      <vt:lpstr>Times New Roman</vt:lpstr>
      <vt:lpstr>Barlow</vt:lpstr>
      <vt:lpstr>Objektiv Mk2 SemiBold</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Payton Gabriel</dc:creator>
  <cp:lastModifiedBy>Aubrey Olsen</cp:lastModifiedBy>
  <cp:revision>54</cp:revision>
  <dcterms:created xsi:type="dcterms:W3CDTF">2021-06-10T15:34:01Z</dcterms:created>
  <dcterms:modified xsi:type="dcterms:W3CDTF">2024-08-22T16:38:21Z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0x010100CA44DE5636EC5E44BA63F442E4FE91E6</vt:lpwstr>
  </property>
  <property fmtid="{D5CDD505-2E9C-101B-9397-08002B2CF9AE}" pid="3" name="_dlc_DocIdItemGuid">
    <vt:lpwstr>df1906c8-c0c3-42de-b8f4-37c7d36cd389</vt:lpwstr>
  </property>
</Properties>
</file>