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0"/>
  </p:notesMasterIdLst>
  <p:sldIdLst>
    <p:sldId id="2076137455" r:id="rId5"/>
    <p:sldId id="2076137458" r:id="rId6"/>
    <p:sldId id="2076137467" r:id="rId7"/>
    <p:sldId id="2076137462" r:id="rId8"/>
    <p:sldId id="2076137466" r:id="rId9"/>
  </p:sldIdLst>
  <p:sldSz cx="12192000" cy="6858000"/>
  <p:notesSz cx="6858000" cy="9144000"/>
  <p:embeddedFontLst>
    <p:embeddedFont>
      <p:font typeface="Barlow" panose="00000500000000000000" pitchFamily="2" charset="0"/>
      <p:regular r:id="rId11"/>
      <p:bold r:id="rId12"/>
      <p:italic r:id="rId13"/>
      <p:boldItalic r:id="rId14"/>
    </p:embeddedFont>
    <p:embeddedFont>
      <p:font typeface="Barlow Medium" panose="00000600000000000000" pitchFamily="2" charset="0"/>
      <p:regular r:id="rId15"/>
      <p:italic r:id="rId16"/>
    </p:embeddedFont>
    <p:embeddedFont>
      <p:font typeface="Objektiv Mk2" panose="020B0702020204020203" pitchFamily="34" charset="0"/>
      <p:regular r:id="rId17"/>
      <p:bold r:id="rId18"/>
      <p:italic r:id="rId19"/>
      <p:boldItalic r:id="rId20"/>
    </p:embeddedFont>
    <p:embeddedFont>
      <p:font typeface="Objektiv Mk2 SemiBold" panose="020B0602020204020203" pitchFamily="34" charset="0"/>
      <p:regular r:id="rId21"/>
      <p:bold r:id="rId22"/>
    </p:embeddedFont>
    <p:embeddedFont>
      <p:font typeface="Source Sans Pro" panose="020B0503030403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7E0D7-6CC2-4508-95B7-5285C8DD630A}" v="7" dt="2024-08-22T16:10:29.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86583"/>
  </p:normalViewPr>
  <p:slideViewPr>
    <p:cSldViewPr snapToGrid="0">
      <p:cViewPr varScale="1">
        <p:scale>
          <a:sx n="64" d="100"/>
          <a:sy n="64" d="100"/>
        </p:scale>
        <p:origin x="1100" y="44"/>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2FA7E0D7-6CC2-4508-95B7-5285C8DD630A}"/>
    <pc:docChg chg="undo custSel addSld delSld modSld">
      <pc:chgData name="Aubrey Olsen" userId="408c3e31-be18-4626-a9af-ec1f5bfcad06" providerId="ADAL" clId="{2FA7E0D7-6CC2-4508-95B7-5285C8DD630A}" dt="2024-08-22T16:24:12.219" v="1080" actId="14826"/>
      <pc:docMkLst>
        <pc:docMk/>
      </pc:docMkLst>
      <pc:sldChg chg="modSp mod">
        <pc:chgData name="Aubrey Olsen" userId="408c3e31-be18-4626-a9af-ec1f5bfcad06" providerId="ADAL" clId="{2FA7E0D7-6CC2-4508-95B7-5285C8DD630A}" dt="2024-08-07T14:16:39.051" v="38" actId="20577"/>
        <pc:sldMkLst>
          <pc:docMk/>
          <pc:sldMk cId="2502691790" sldId="2076137455"/>
        </pc:sldMkLst>
        <pc:spChg chg="mod">
          <ac:chgData name="Aubrey Olsen" userId="408c3e31-be18-4626-a9af-ec1f5bfcad06" providerId="ADAL" clId="{2FA7E0D7-6CC2-4508-95B7-5285C8DD630A}" dt="2024-08-07T14:16:39.051" v="38" actId="20577"/>
          <ac:spMkLst>
            <pc:docMk/>
            <pc:sldMk cId="2502691790" sldId="2076137455"/>
            <ac:spMk id="3" creationId="{D1D0C212-2C65-3120-0FAF-E4A28B00A75E}"/>
          </ac:spMkLst>
        </pc:spChg>
      </pc:sldChg>
      <pc:sldChg chg="modSp mod">
        <pc:chgData name="Aubrey Olsen" userId="408c3e31-be18-4626-a9af-ec1f5bfcad06" providerId="ADAL" clId="{2FA7E0D7-6CC2-4508-95B7-5285C8DD630A}" dt="2024-08-22T16:10:02.197" v="1066" actId="20577"/>
        <pc:sldMkLst>
          <pc:docMk/>
          <pc:sldMk cId="2829215149" sldId="2076137458"/>
        </pc:sldMkLst>
        <pc:spChg chg="mod">
          <ac:chgData name="Aubrey Olsen" userId="408c3e31-be18-4626-a9af-ec1f5bfcad06" providerId="ADAL" clId="{2FA7E0D7-6CC2-4508-95B7-5285C8DD630A}" dt="2024-08-07T16:07:30.972" v="115" actId="114"/>
          <ac:spMkLst>
            <pc:docMk/>
            <pc:sldMk cId="2829215149" sldId="2076137458"/>
            <ac:spMk id="2" creationId="{15279565-609B-C0D1-37D1-47FAC2828C13}"/>
          </ac:spMkLst>
        </pc:spChg>
        <pc:spChg chg="mod">
          <ac:chgData name="Aubrey Olsen" userId="408c3e31-be18-4626-a9af-ec1f5bfcad06" providerId="ADAL" clId="{2FA7E0D7-6CC2-4508-95B7-5285C8DD630A}" dt="2024-08-07T16:08:06.139" v="124" actId="20577"/>
          <ac:spMkLst>
            <pc:docMk/>
            <pc:sldMk cId="2829215149" sldId="2076137458"/>
            <ac:spMk id="3" creationId="{BA45EAB8-259F-9486-7E88-3E5064554E05}"/>
          </ac:spMkLst>
        </pc:spChg>
        <pc:spChg chg="mod">
          <ac:chgData name="Aubrey Olsen" userId="408c3e31-be18-4626-a9af-ec1f5bfcad06" providerId="ADAL" clId="{2FA7E0D7-6CC2-4508-95B7-5285C8DD630A}" dt="2024-08-22T16:10:02.197" v="1066" actId="20577"/>
          <ac:spMkLst>
            <pc:docMk/>
            <pc:sldMk cId="2829215149" sldId="2076137458"/>
            <ac:spMk id="4" creationId="{79C2D384-CBE4-5336-E128-D8E3A28CB40F}"/>
          </ac:spMkLst>
        </pc:spChg>
      </pc:sldChg>
      <pc:sldChg chg="addSp modSp del mod">
        <pc:chgData name="Aubrey Olsen" userId="408c3e31-be18-4626-a9af-ec1f5bfcad06" providerId="ADAL" clId="{2FA7E0D7-6CC2-4508-95B7-5285C8DD630A}" dt="2024-08-22T16:11:11.496" v="1070" actId="47"/>
        <pc:sldMkLst>
          <pc:docMk/>
          <pc:sldMk cId="1144647131" sldId="2076137461"/>
        </pc:sldMkLst>
        <pc:picChg chg="add mod">
          <ac:chgData name="Aubrey Olsen" userId="408c3e31-be18-4626-a9af-ec1f5bfcad06" providerId="ADAL" clId="{2FA7E0D7-6CC2-4508-95B7-5285C8DD630A}" dt="2024-08-07T14:24:25.477" v="69" actId="1076"/>
          <ac:picMkLst>
            <pc:docMk/>
            <pc:sldMk cId="1144647131" sldId="2076137461"/>
            <ac:picMk id="4" creationId="{4E7FBB30-4616-DC8F-249A-CAD89DD54421}"/>
          </ac:picMkLst>
        </pc:picChg>
        <pc:picChg chg="mod modCrop">
          <ac:chgData name="Aubrey Olsen" userId="408c3e31-be18-4626-a9af-ec1f5bfcad06" providerId="ADAL" clId="{2FA7E0D7-6CC2-4508-95B7-5285C8DD630A}" dt="2024-08-07T14:24:19.506" v="68" actId="1076"/>
          <ac:picMkLst>
            <pc:docMk/>
            <pc:sldMk cId="1144647131" sldId="2076137461"/>
            <ac:picMk id="8" creationId="{E989F52F-639A-CB19-B7D4-5AD2D912153A}"/>
          </ac:picMkLst>
        </pc:picChg>
      </pc:sldChg>
      <pc:sldChg chg="delSp modSp mod">
        <pc:chgData name="Aubrey Olsen" userId="408c3e31-be18-4626-a9af-ec1f5bfcad06" providerId="ADAL" clId="{2FA7E0D7-6CC2-4508-95B7-5285C8DD630A}" dt="2024-08-22T16:12:23.333" v="1075" actId="20577"/>
        <pc:sldMkLst>
          <pc:docMk/>
          <pc:sldMk cId="3069686960" sldId="2076137462"/>
        </pc:sldMkLst>
        <pc:spChg chg="mod">
          <ac:chgData name="Aubrey Olsen" userId="408c3e31-be18-4626-a9af-ec1f5bfcad06" providerId="ADAL" clId="{2FA7E0D7-6CC2-4508-95B7-5285C8DD630A}" dt="2024-08-07T16:07:45.429" v="119" actId="1076"/>
          <ac:spMkLst>
            <pc:docMk/>
            <pc:sldMk cId="3069686960" sldId="2076137462"/>
            <ac:spMk id="6" creationId="{4145B9CC-4060-BFEB-0F2E-3F61264E2375}"/>
          </ac:spMkLst>
        </pc:spChg>
        <pc:spChg chg="mod">
          <ac:chgData name="Aubrey Olsen" userId="408c3e31-be18-4626-a9af-ec1f5bfcad06" providerId="ADAL" clId="{2FA7E0D7-6CC2-4508-95B7-5285C8DD630A}" dt="2024-08-22T16:12:23.333" v="1075" actId="20577"/>
          <ac:spMkLst>
            <pc:docMk/>
            <pc:sldMk cId="3069686960" sldId="2076137462"/>
            <ac:spMk id="7" creationId="{B0639F1D-48DD-9AB5-B02B-52B728BA5428}"/>
          </ac:spMkLst>
        </pc:spChg>
        <pc:picChg chg="mod modCrop">
          <ac:chgData name="Aubrey Olsen" userId="408c3e31-be18-4626-a9af-ec1f5bfcad06" providerId="ADAL" clId="{2FA7E0D7-6CC2-4508-95B7-5285C8DD630A}" dt="2024-08-22T16:12:18.710" v="1074" actId="1076"/>
          <ac:picMkLst>
            <pc:docMk/>
            <pc:sldMk cId="3069686960" sldId="2076137462"/>
            <ac:picMk id="2" creationId="{364F87F8-C027-3126-C4A6-F2AE67F36D13}"/>
          </ac:picMkLst>
        </pc:picChg>
        <pc:picChg chg="del">
          <ac:chgData name="Aubrey Olsen" userId="408c3e31-be18-4626-a9af-ec1f5bfcad06" providerId="ADAL" clId="{2FA7E0D7-6CC2-4508-95B7-5285C8DD630A}" dt="2024-08-07T14:41:35.268" v="72" actId="478"/>
          <ac:picMkLst>
            <pc:docMk/>
            <pc:sldMk cId="3069686960" sldId="2076137462"/>
            <ac:picMk id="4" creationId="{772CFE1E-327E-4DF1-6B6E-01372B22FA4B}"/>
          </ac:picMkLst>
        </pc:picChg>
        <pc:picChg chg="del mod modCrop">
          <ac:chgData name="Aubrey Olsen" userId="408c3e31-be18-4626-a9af-ec1f5bfcad06" providerId="ADAL" clId="{2FA7E0D7-6CC2-4508-95B7-5285C8DD630A}" dt="2024-08-22T16:12:14.750" v="1073" actId="478"/>
          <ac:picMkLst>
            <pc:docMk/>
            <pc:sldMk cId="3069686960" sldId="2076137462"/>
            <ac:picMk id="5" creationId="{614421A8-CC0B-3167-ADDF-00EC5DAF3A17}"/>
          </ac:picMkLst>
        </pc:picChg>
        <pc:picChg chg="del">
          <ac:chgData name="Aubrey Olsen" userId="408c3e31-be18-4626-a9af-ec1f5bfcad06" providerId="ADAL" clId="{2FA7E0D7-6CC2-4508-95B7-5285C8DD630A}" dt="2024-08-07T14:41:35.988" v="73" actId="478"/>
          <ac:picMkLst>
            <pc:docMk/>
            <pc:sldMk cId="3069686960" sldId="2076137462"/>
            <ac:picMk id="9" creationId="{80B68D9A-F1C5-65E8-51A3-E4318148BB93}"/>
          </ac:picMkLst>
        </pc:picChg>
      </pc:sldChg>
      <pc:sldChg chg="del">
        <pc:chgData name="Aubrey Olsen" userId="408c3e31-be18-4626-a9af-ec1f5bfcad06" providerId="ADAL" clId="{2FA7E0D7-6CC2-4508-95B7-5285C8DD630A}" dt="2024-08-07T16:07:20.090" v="114" actId="47"/>
        <pc:sldMkLst>
          <pc:docMk/>
          <pc:sldMk cId="3835688041" sldId="2076137463"/>
        </pc:sldMkLst>
      </pc:sldChg>
      <pc:sldChg chg="del">
        <pc:chgData name="Aubrey Olsen" userId="408c3e31-be18-4626-a9af-ec1f5bfcad06" providerId="ADAL" clId="{2FA7E0D7-6CC2-4508-95B7-5285C8DD630A}" dt="2024-08-07T16:07:18.746" v="113" actId="47"/>
        <pc:sldMkLst>
          <pc:docMk/>
          <pc:sldMk cId="2565843096" sldId="2076137464"/>
        </pc:sldMkLst>
      </pc:sldChg>
      <pc:sldChg chg="del">
        <pc:chgData name="Aubrey Olsen" userId="408c3e31-be18-4626-a9af-ec1f5bfcad06" providerId="ADAL" clId="{2FA7E0D7-6CC2-4508-95B7-5285C8DD630A}" dt="2024-08-07T16:07:17.156" v="112" actId="47"/>
        <pc:sldMkLst>
          <pc:docMk/>
          <pc:sldMk cId="1161951137" sldId="2076137465"/>
        </pc:sldMkLst>
      </pc:sldChg>
      <pc:sldChg chg="addSp delSp modSp mod">
        <pc:chgData name="Aubrey Olsen" userId="408c3e31-be18-4626-a9af-ec1f5bfcad06" providerId="ADAL" clId="{2FA7E0D7-6CC2-4508-95B7-5285C8DD630A}" dt="2024-08-22T16:11:04.015" v="1069"/>
        <pc:sldMkLst>
          <pc:docMk/>
          <pc:sldMk cId="4160585877" sldId="2076137466"/>
        </pc:sldMkLst>
        <pc:spChg chg="add mod">
          <ac:chgData name="Aubrey Olsen" userId="408c3e31-be18-4626-a9af-ec1f5bfcad06" providerId="ADAL" clId="{2FA7E0D7-6CC2-4508-95B7-5285C8DD630A}" dt="2024-08-07T19:08:58.501" v="129"/>
          <ac:spMkLst>
            <pc:docMk/>
            <pc:sldMk cId="4160585877" sldId="2076137466"/>
            <ac:spMk id="2" creationId="{5D72A01F-6162-02FB-0C1B-5F78C5CF0A93}"/>
          </ac:spMkLst>
        </pc:spChg>
        <pc:spChg chg="del">
          <ac:chgData name="Aubrey Olsen" userId="408c3e31-be18-4626-a9af-ec1f5bfcad06" providerId="ADAL" clId="{2FA7E0D7-6CC2-4508-95B7-5285C8DD630A}" dt="2024-08-07T16:06:01.932" v="96" actId="478"/>
          <ac:spMkLst>
            <pc:docMk/>
            <pc:sldMk cId="4160585877" sldId="2076137466"/>
            <ac:spMk id="3" creationId="{94292F10-9356-35C4-CE25-C29433EADFBB}"/>
          </ac:spMkLst>
        </pc:spChg>
        <pc:spChg chg="mod">
          <ac:chgData name="Aubrey Olsen" userId="408c3e31-be18-4626-a9af-ec1f5bfcad06" providerId="ADAL" clId="{2FA7E0D7-6CC2-4508-95B7-5285C8DD630A}" dt="2024-08-22T16:11:04.015" v="1069"/>
          <ac:spMkLst>
            <pc:docMk/>
            <pc:sldMk cId="4160585877" sldId="2076137466"/>
            <ac:spMk id="8" creationId="{93924C82-6F0C-E657-2D40-B484D053F987}"/>
          </ac:spMkLst>
        </pc:spChg>
        <pc:spChg chg="mod">
          <ac:chgData name="Aubrey Olsen" userId="408c3e31-be18-4626-a9af-ec1f5bfcad06" providerId="ADAL" clId="{2FA7E0D7-6CC2-4508-95B7-5285C8DD630A}" dt="2024-08-07T16:07:58.861" v="123" actId="1076"/>
          <ac:spMkLst>
            <pc:docMk/>
            <pc:sldMk cId="4160585877" sldId="2076137466"/>
            <ac:spMk id="10" creationId="{C2F9D714-61CD-0960-78E4-E36C4A8D5909}"/>
          </ac:spMkLst>
        </pc:spChg>
        <pc:spChg chg="del">
          <ac:chgData name="Aubrey Olsen" userId="408c3e31-be18-4626-a9af-ec1f5bfcad06" providerId="ADAL" clId="{2FA7E0D7-6CC2-4508-95B7-5285C8DD630A}" dt="2024-08-07T16:06:18.660" v="102" actId="478"/>
          <ac:spMkLst>
            <pc:docMk/>
            <pc:sldMk cId="4160585877" sldId="2076137466"/>
            <ac:spMk id="12" creationId="{69BE2EE4-8648-CE74-2418-8E2AEE09EBC9}"/>
          </ac:spMkLst>
        </pc:spChg>
      </pc:sldChg>
      <pc:sldChg chg="modSp add mod setBg">
        <pc:chgData name="Aubrey Olsen" userId="408c3e31-be18-4626-a9af-ec1f5bfcad06" providerId="ADAL" clId="{2FA7E0D7-6CC2-4508-95B7-5285C8DD630A}" dt="2024-08-22T16:24:12.219" v="1080" actId="14826"/>
        <pc:sldMkLst>
          <pc:docMk/>
          <pc:sldMk cId="3505000814" sldId="2076137467"/>
        </pc:sldMkLst>
        <pc:picChg chg="mod">
          <ac:chgData name="Aubrey Olsen" userId="408c3e31-be18-4626-a9af-ec1f5bfcad06" providerId="ADAL" clId="{2FA7E0D7-6CC2-4508-95B7-5285C8DD630A}" dt="2024-08-22T16:24:12.219" v="1080" actId="14826"/>
          <ac:picMkLst>
            <pc:docMk/>
            <pc:sldMk cId="3505000814" sldId="2076137467"/>
            <ac:picMk id="4" creationId="{4E7FBB30-4616-DC8F-249A-CAD89DD54421}"/>
          </ac:picMkLst>
        </pc:picChg>
        <pc:picChg chg="mod">
          <ac:chgData name="Aubrey Olsen" userId="408c3e31-be18-4626-a9af-ec1f5bfcad06" providerId="ADAL" clId="{2FA7E0D7-6CC2-4508-95B7-5285C8DD630A}" dt="2024-08-22T16:23:25.204" v="1078" actId="14826"/>
          <ac:picMkLst>
            <pc:docMk/>
            <pc:sldMk cId="3505000814" sldId="2076137467"/>
            <ac:picMk id="8" creationId="{E989F52F-639A-CB19-B7D4-5AD2D912153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2962792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CI: Life Events - Marriage (Mortgage)</a:t>
            </a:r>
          </a:p>
        </p:txBody>
      </p:sp>
    </p:spTree>
    <p:extLst>
      <p:ext uri="{BB962C8B-B14F-4D97-AF65-F5344CB8AC3E}">
        <p14:creationId xmlns:p14="http://schemas.microsoft.com/office/powerpoint/2010/main" val="250269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p:txBody>
          <a:bodyPr/>
          <a:lstStyle/>
          <a:p>
            <a:r>
              <a:rPr lang="en-US" sz="4000" b="0" dirty="0"/>
              <a:t>CI: Life Events - Marriage (Mortgage)</a:t>
            </a:r>
          </a:p>
        </p:txBody>
      </p:sp>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p:txBody>
          <a:bodyPr/>
          <a:lstStyle/>
          <a:p>
            <a:r>
              <a:rPr lang="en-US" dirty="0"/>
              <a:t>Email, user notifications</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373224" y="2390654"/>
            <a:ext cx="9959138" cy="3697356"/>
          </a:xfrm>
        </p:spPr>
        <p:txBody>
          <a:bodyPr/>
          <a:lstStyle/>
          <a:p>
            <a:pPr marL="0" marR="0">
              <a:lnSpc>
                <a:spcPct val="100000"/>
              </a:lnSpc>
              <a:spcBef>
                <a:spcPts val="0"/>
              </a:spcBef>
              <a:spcAft>
                <a:spcPts val="0"/>
              </a:spcAft>
            </a:pPr>
            <a:r>
              <a:rPr lang="en-US" sz="2400" kern="100" dirty="0">
                <a:solidFill>
                  <a:srgbClr val="002060"/>
                </a:solidFill>
                <a:effectLst/>
                <a:ea typeface="Calibri" panose="020F0502020204030204" pitchFamily="34" charset="0"/>
                <a:cs typeface="Times New Roman" panose="02020603050405020304" pitchFamily="18" charset="0"/>
              </a:rPr>
              <a:t>This journey is intended for use with Customer Intelligence Life Event insights for a new marriage. An initial user notification is sent when the insight is received alerting the contact owner that the contact has started the journey and encouraging an informal check in. An email is sent to the contact offering a free mortgage check up due to life changes. If the contact clicks a link during the journey, a second generic “link clicked” user notification is sent. Contacts are offboarded when a HELOC or new mortgage loan (refi or purchase) is created, or after the journey concludes. </a:t>
            </a: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endParaRPr lang="en-US" sz="2000" b="0" i="1" kern="100" dirty="0">
              <a:solidFill>
                <a:srgbClr val="002060"/>
              </a:solidFill>
              <a:effectLst/>
              <a:latin typeface="+mn-lt"/>
              <a:ea typeface="+mn-ea"/>
              <a:cs typeface="Times New Roman" panose="02020603050405020304" pitchFamily="18" charset="0"/>
            </a:endParaRPr>
          </a:p>
          <a:p>
            <a:pPr>
              <a:lnSpc>
                <a:spcPct val="100000"/>
              </a:lnSpc>
              <a:spcBef>
                <a:spcPts val="0"/>
              </a:spcBef>
            </a:pPr>
            <a:r>
              <a:rPr lang="en-US" sz="2000" b="0" i="1" kern="100" dirty="0">
                <a:solidFill>
                  <a:srgbClr val="002060"/>
                </a:solidFill>
                <a:effectLst/>
                <a:latin typeface="+mn-lt"/>
                <a:ea typeface="+mn-ea"/>
                <a:cs typeface="Times New Roman" panose="02020603050405020304" pitchFamily="18" charset="0"/>
              </a:rPr>
              <a:t>*All communications should be reviewed prior to initiating the journey.</a:t>
            </a:r>
          </a:p>
          <a:p>
            <a:pPr marL="0" marR="0">
              <a:lnSpc>
                <a:spcPct val="100000"/>
              </a:lnSpc>
              <a:spcBef>
                <a:spcPts val="0"/>
              </a:spcBef>
              <a:spcAft>
                <a:spcPts val="0"/>
              </a:spcAft>
            </a:pPr>
            <a:endParaRPr lang="en-US" sz="2400" kern="100" dirty="0">
              <a:solidFill>
                <a:srgbClr val="002060"/>
              </a:solidFill>
              <a:effectLst/>
              <a:ea typeface="Calibri" panose="020F0502020204030204" pitchFamily="34" charset="0"/>
              <a:cs typeface="Times New Roman" panose="02020603050405020304" pitchFamily="18" charset="0"/>
            </a:endParaRPr>
          </a:p>
          <a:p>
            <a:pPr>
              <a:lnSpc>
                <a:spcPct val="100000"/>
              </a:lnSpc>
            </a:pPr>
            <a:endParaRPr lang="en-US" dirty="0">
              <a:solidFill>
                <a:srgbClr val="002060"/>
              </a:solidFill>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6" y="5084792"/>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280"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Keep emails that work for your organization, swap with custom, or add these emails to your existing campaigns.</a:t>
            </a:r>
          </a:p>
          <a:p>
            <a:pPr marL="342900" indent="-342900" defTabSz="868680">
              <a:lnSpc>
                <a:spcPct val="100000"/>
              </a:lnSpc>
              <a:spcBef>
                <a:spcPts val="0"/>
              </a:spcBef>
              <a:buFont typeface="Wingdings" pitchFamily="2" charset="2"/>
              <a:buChar char="Ø"/>
            </a:pPr>
            <a:r>
              <a:rPr lang="en-US" b="0" i="0" kern="100" dirty="0">
                <a:solidFill>
                  <a:srgbClr val="002060"/>
                </a:solidFill>
                <a:effectLst/>
                <a:latin typeface="+mn-lt"/>
                <a:ea typeface="+mn-ea"/>
                <a:cs typeface="Times New Roman" panose="02020603050405020304" pitchFamily="18" charset="0"/>
              </a:rPr>
              <a:t>Adjust onramps with organization specific groups and Focused View outcomes.</a:t>
            </a:r>
          </a:p>
          <a:p>
            <a:pPr defTabSz="868680">
              <a:lnSpc>
                <a:spcPct val="100000"/>
              </a:lnSpc>
              <a:spcBef>
                <a:spcPts val="0"/>
              </a:spcBef>
            </a:pPr>
            <a:endParaRPr lang="en-US" sz="2800" b="0" i="0" kern="100" dirty="0">
              <a:solidFill>
                <a:srgbClr val="002060"/>
              </a:solidFill>
              <a:effectLst/>
              <a:latin typeface="+mn-lt"/>
              <a:ea typeface="+mn-ea"/>
              <a:cs typeface="Times New Roman" panose="02020603050405020304" pitchFamily="18" charset="0"/>
            </a:endParaRPr>
          </a:p>
          <a:p>
            <a:pPr>
              <a:lnSpc>
                <a:spcPct val="100000"/>
              </a:lnSpc>
            </a:pPr>
            <a:endParaRPr lang="en-US" sz="2400" dirty="0">
              <a:solidFill>
                <a:srgbClr val="002060"/>
              </a:solidFill>
            </a:endParaRPr>
          </a:p>
          <a:p>
            <a:pPr defTabSz="868680">
              <a:spcBef>
                <a:spcPts val="0"/>
              </a:spcBef>
            </a:pPr>
            <a:endParaRPr lang="en-US" sz="2280" b="0" i="0" kern="100" dirty="0">
              <a:solidFill>
                <a:srgbClr val="002060"/>
              </a:solidFill>
              <a:effectLst/>
              <a:latin typeface="+mn-lt"/>
              <a:ea typeface="+mn-ea"/>
              <a:cs typeface="Times New Roman" panose="02020603050405020304" pitchFamily="18" charset="0"/>
            </a:endParaRPr>
          </a:p>
          <a:p>
            <a:endParaRPr lang="en-US" dirty="0">
              <a:solidFill>
                <a:srgbClr val="002060"/>
              </a:solidFill>
            </a:endParaRPr>
          </a:p>
        </p:txBody>
      </p:sp>
      <p:pic>
        <p:nvPicPr>
          <p:cNvPr id="8" name="Picture 7">
            <a:extLst>
              <a:ext uri="{FF2B5EF4-FFF2-40B4-BE49-F238E27FC236}">
                <a16:creationId xmlns:a16="http://schemas.microsoft.com/office/drawing/2014/main" id="{E989F52F-639A-CB19-B7D4-5AD2D912153A}"/>
              </a:ext>
            </a:extLst>
          </p:cNvPr>
          <p:cNvPicPr>
            <a:picLocks noChangeAspect="1"/>
          </p:cNvPicPr>
          <p:nvPr/>
        </p:nvPicPr>
        <p:blipFill rotWithShape="1">
          <a:blip r:embed="rId3"/>
          <a:srcRect t="693" b="693"/>
          <a:stretch/>
        </p:blipFill>
        <p:spPr>
          <a:xfrm>
            <a:off x="643466" y="659790"/>
            <a:ext cx="8542839" cy="4544272"/>
          </a:xfrm>
          <a:prstGeom prst="rect">
            <a:avLst/>
          </a:prstGeom>
          <a:effectLst>
            <a:outerShdw blurRad="127000" dist="50800" dir="2400000" algn="ctr" rotWithShape="0">
              <a:srgbClr val="000000"/>
            </a:outerShdw>
          </a:effectLst>
        </p:spPr>
      </p:pic>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4"/>
          <a:stretch>
            <a:fillRect/>
          </a:stretch>
        </p:blipFill>
        <p:spPr>
          <a:xfrm>
            <a:off x="8791614" y="252907"/>
            <a:ext cx="3177445" cy="259695"/>
          </a:xfrm>
          <a:prstGeom prst="rect">
            <a:avLst/>
          </a:prstGeom>
        </p:spPr>
      </p:pic>
      <p:pic>
        <p:nvPicPr>
          <p:cNvPr id="4" name="Picture 3">
            <a:extLst>
              <a:ext uri="{FF2B5EF4-FFF2-40B4-BE49-F238E27FC236}">
                <a16:creationId xmlns:a16="http://schemas.microsoft.com/office/drawing/2014/main" id="{4E7FBB30-4616-DC8F-249A-CAD89DD54421}"/>
              </a:ext>
            </a:extLst>
          </p:cNvPr>
          <p:cNvPicPr>
            <a:picLocks noChangeAspect="1"/>
          </p:cNvPicPr>
          <p:nvPr/>
        </p:nvPicPr>
        <p:blipFill>
          <a:blip r:embed="rId5"/>
          <a:srcRect/>
          <a:stretch/>
        </p:blipFill>
        <p:spPr>
          <a:xfrm>
            <a:off x="2370140" y="1058933"/>
            <a:ext cx="8217086" cy="2442653"/>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350500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4F87F8-C027-3126-C4A6-F2AE67F36D13}"/>
              </a:ext>
            </a:extLst>
          </p:cNvPr>
          <p:cNvPicPr>
            <a:picLocks noChangeAspect="1"/>
          </p:cNvPicPr>
          <p:nvPr/>
        </p:nvPicPr>
        <p:blipFill rotWithShape="1">
          <a:blip r:embed="rId3"/>
          <a:srcRect b="39379"/>
          <a:stretch/>
        </p:blipFill>
        <p:spPr>
          <a:xfrm>
            <a:off x="546332" y="1343158"/>
            <a:ext cx="2948662" cy="2913813"/>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5" y="259793"/>
            <a:ext cx="9959137" cy="914400"/>
          </a:xfrm>
        </p:spPr>
        <p:txBody>
          <a:bodyPr/>
          <a:lstStyle/>
          <a:p>
            <a:r>
              <a:rPr lang="en-US" dirty="0"/>
              <a:t>CI: Life Events - Marriage (Mortgage)</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46332" y="5306086"/>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Is it time for a mortgage check-up?</a:t>
            </a: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4"/>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306968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C2F9D714-61CD-0960-78E4-E36C4A8D5909}"/>
              </a:ext>
            </a:extLst>
          </p:cNvPr>
          <p:cNvSpPr>
            <a:spLocks noGrp="1"/>
          </p:cNvSpPr>
          <p:nvPr>
            <p:ph type="body" sz="quarter" idx="10"/>
          </p:nvPr>
        </p:nvSpPr>
        <p:spPr>
          <a:xfrm>
            <a:off x="552504" y="316971"/>
            <a:ext cx="9959137" cy="914400"/>
          </a:xfrm>
        </p:spPr>
        <p:txBody>
          <a:bodyPr/>
          <a:lstStyle/>
          <a:p>
            <a:r>
              <a:rPr lang="en-US" dirty="0"/>
              <a:t>CI: Life Events - Marriage (Mortgage)</a:t>
            </a:r>
          </a:p>
        </p:txBody>
      </p:sp>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8" name="TextBox 7">
            <a:extLst>
              <a:ext uri="{FF2B5EF4-FFF2-40B4-BE49-F238E27FC236}">
                <a16:creationId xmlns:a16="http://schemas.microsoft.com/office/drawing/2014/main" id="{93924C82-6F0C-E657-2D40-B484D053F987}"/>
              </a:ext>
            </a:extLst>
          </p:cNvPr>
          <p:cNvSpPr txBox="1"/>
          <p:nvPr/>
        </p:nvSpPr>
        <p:spPr>
          <a:xfrm>
            <a:off x="761000" y="1265456"/>
            <a:ext cx="5334999" cy="2031325"/>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User Notification: New Marriage - Email Journey - Contact Check In</a:t>
            </a:r>
          </a:p>
          <a:p>
            <a:pPr algn="l"/>
            <a:r>
              <a:rPr lang="en-US" b="0" i="0" dirty="0">
                <a:solidFill>
                  <a:srgbClr val="000000"/>
                </a:solidFill>
                <a:effectLst/>
                <a:latin typeface="Times New Roman" panose="02020603050405020304" pitchFamily="18" charset="0"/>
              </a:rPr>
              <a:t>The contact's household below has received a Life Event insight for a new marriage and may benefit from a general check in on their accounts. They will receive an email after 7 days offering a free mortgage checkup. </a:t>
            </a:r>
          </a:p>
          <a:p>
            <a:pPr algn="l"/>
            <a:r>
              <a:rPr lang="en-US" b="0" i="0" dirty="0">
                <a:solidFill>
                  <a:srgbClr val="000000"/>
                </a:solidFill>
                <a:effectLst/>
                <a:latin typeface="Times New Roman" panose="02020603050405020304" pitchFamily="18" charset="0"/>
              </a:rPr>
              <a:t>Contact name: {{</a:t>
            </a:r>
            <a:r>
              <a:rPr lang="en-US" b="0" i="0" dirty="0" err="1">
                <a:solidFill>
                  <a:srgbClr val="000000"/>
                </a:solidFill>
                <a:effectLst/>
                <a:latin typeface="Times New Roman" panose="02020603050405020304" pitchFamily="18" charset="0"/>
              </a:rPr>
              <a:t>contact.f_name</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contact.l_name</a:t>
            </a:r>
            <a:r>
              <a:rPr lang="en-US" b="0" i="0" dirty="0">
                <a:solidFill>
                  <a:srgbClr val="000000"/>
                </a:solidFill>
                <a:effectLst/>
                <a:latin typeface="Times New Roman" panose="02020603050405020304" pitchFamily="18" charset="0"/>
              </a:rPr>
              <a:t>}}</a:t>
            </a:r>
          </a:p>
        </p:txBody>
      </p:sp>
      <p:sp>
        <p:nvSpPr>
          <p:cNvPr id="2" name="TextBox 1">
            <a:extLst>
              <a:ext uri="{FF2B5EF4-FFF2-40B4-BE49-F238E27FC236}">
                <a16:creationId xmlns:a16="http://schemas.microsoft.com/office/drawing/2014/main" id="{5D72A01F-6162-02FB-0C1B-5F78C5CF0A93}"/>
              </a:ext>
            </a:extLst>
          </p:cNvPr>
          <p:cNvSpPr txBox="1"/>
          <p:nvPr/>
        </p:nvSpPr>
        <p:spPr>
          <a:xfrm>
            <a:off x="761000" y="3729158"/>
            <a:ext cx="5679556" cy="2308324"/>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User Notification: Generic Link Clicked User Notification</a:t>
            </a:r>
          </a:p>
          <a:p>
            <a:r>
              <a:rPr lang="en-US" b="0" i="0" dirty="0">
                <a:solidFill>
                  <a:srgbClr val="000000"/>
                </a:solidFill>
                <a:effectLst/>
                <a:latin typeface="Times New Roman" panose="02020603050405020304" pitchFamily="18" charset="0"/>
              </a:rPr>
              <a:t>The below contact clicked a link from within a journey email. Visit their contact details page for additional information. </a:t>
            </a:r>
          </a:p>
          <a:p>
            <a:pPr algn="l"/>
            <a:r>
              <a:rPr lang="en-US" b="0" i="0" dirty="0">
                <a:solidFill>
                  <a:srgbClr val="000000"/>
                </a:solidFill>
                <a:effectLst/>
                <a:latin typeface="Times New Roman" panose="02020603050405020304" pitchFamily="18" charset="0"/>
              </a:rPr>
              <a:t>Contact name: {{</a:t>
            </a:r>
            <a:r>
              <a:rPr lang="en-US" b="0" i="0" dirty="0" err="1">
                <a:solidFill>
                  <a:srgbClr val="000000"/>
                </a:solidFill>
                <a:effectLst/>
                <a:latin typeface="Times New Roman" panose="02020603050405020304" pitchFamily="18" charset="0"/>
              </a:rPr>
              <a:t>contact.f_name</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contact.l_name</a:t>
            </a:r>
            <a:r>
              <a:rPr lang="en-US" b="0" i="0" dirty="0">
                <a:solidFill>
                  <a:srgbClr val="000000"/>
                </a:solidFill>
                <a:effectLst/>
                <a:latin typeface="Times New Roman" panose="02020603050405020304" pitchFamily="18" charset="0"/>
              </a:rPr>
              <a:t>}}</a:t>
            </a:r>
          </a:p>
          <a:p>
            <a:pPr algn="l"/>
            <a:r>
              <a:rPr lang="en-US" b="0" i="0" dirty="0">
                <a:solidFill>
                  <a:srgbClr val="000000"/>
                </a:solidFill>
                <a:effectLst/>
                <a:latin typeface="Times New Roman" panose="02020603050405020304" pitchFamily="18" charset="0"/>
              </a:rPr>
              <a:t>Contact email: {{</a:t>
            </a:r>
            <a:r>
              <a:rPr lang="en-US" b="0" i="0" dirty="0" err="1">
                <a:solidFill>
                  <a:srgbClr val="000000"/>
                </a:solidFill>
                <a:effectLst/>
                <a:latin typeface="Times New Roman" panose="02020603050405020304" pitchFamily="18" charset="0"/>
              </a:rPr>
              <a:t>contact.email</a:t>
            </a:r>
            <a:r>
              <a:rPr lang="en-US" b="0" i="0" dirty="0">
                <a:solidFill>
                  <a:srgbClr val="000000"/>
                </a:solidFill>
                <a:effectLst/>
                <a:latin typeface="Times New Roman" panose="02020603050405020304" pitchFamily="18" charset="0"/>
              </a:rPr>
              <a:t>}}</a:t>
            </a:r>
          </a:p>
          <a:p>
            <a:pPr algn="l"/>
            <a:r>
              <a:rPr lang="en-US" b="0" i="0" dirty="0">
                <a:solidFill>
                  <a:srgbClr val="000000"/>
                </a:solidFill>
                <a:effectLst/>
                <a:latin typeface="Times New Roman" panose="02020603050405020304" pitchFamily="18" charset="0"/>
              </a:rPr>
              <a:t>Contact phone: {{</a:t>
            </a:r>
            <a:r>
              <a:rPr lang="en-US" b="0" i="0" dirty="0" err="1">
                <a:solidFill>
                  <a:srgbClr val="000000"/>
                </a:solidFill>
                <a:effectLst/>
                <a:latin typeface="Times New Roman" panose="02020603050405020304" pitchFamily="18" charset="0"/>
              </a:rPr>
              <a:t>contact.phone</a:t>
            </a:r>
            <a:r>
              <a:rPr lang="en-US" b="0" i="0" dirty="0">
                <a:solidFill>
                  <a:srgbClr val="000000"/>
                </a:solidFill>
                <a:effectLst/>
                <a:latin typeface="Times New Roman" panose="02020603050405020304" pitchFamily="18" charset="0"/>
              </a:rPr>
              <a:t>}}</a:t>
            </a:r>
          </a:p>
        </p:txBody>
      </p:sp>
    </p:spTree>
    <p:extLst>
      <p:ext uri="{BB962C8B-B14F-4D97-AF65-F5344CB8AC3E}">
        <p14:creationId xmlns:p14="http://schemas.microsoft.com/office/powerpoint/2010/main" val="4160585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54e9e6b-ff12-49f1-8c43-73c8976e54ee">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_activity xmlns="91805258-178e-4cbc-bf17-90bc7eb439d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44DE5636EC5E44BA63F442E4FE91E6" ma:contentTypeVersion="16" ma:contentTypeDescription="Create a new document." ma:contentTypeScope="" ma:versionID="aecf0b91559b9093e2f66754ac76081e">
  <xsd:schema xmlns:xsd="http://www.w3.org/2001/XMLSchema" xmlns:xs="http://www.w3.org/2001/XMLSchema" xmlns:p="http://schemas.microsoft.com/office/2006/metadata/properties" xmlns:ns3="91805258-178e-4cbc-bf17-90bc7eb439d2" xmlns:ns4="454e9e6b-ff12-49f1-8c43-73c8976e54ee" targetNamespace="http://schemas.microsoft.com/office/2006/metadata/properties" ma:root="true" ma:fieldsID="1aeacc5c7228ed8e01f19ca0b11776a9" ns3:_="" ns4:_="">
    <xsd:import namespace="91805258-178e-4cbc-bf17-90bc7eb439d2"/>
    <xsd:import namespace="454e9e6b-ff12-49f1-8c43-73c8976e54e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ObjectDetectorVersion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05258-178e-4cbc-bf17-90bc7eb43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4e9e6b-ff12-49f1-8c43-73c8976e54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800FD4-94BC-49A2-82A0-99D176C54A60}">
  <ds:schemaRefs>
    <ds:schemaRef ds:uri="http://schemas.microsoft.com/office/2006/documentManagement/types"/>
    <ds:schemaRef ds:uri="http://www.w3.org/XML/1998/namespace"/>
    <ds:schemaRef ds:uri="http://schemas.microsoft.com/office/2006/metadata/properties"/>
    <ds:schemaRef ds:uri="http://purl.org/dc/elements/1.1/"/>
    <ds:schemaRef ds:uri="91805258-178e-4cbc-bf17-90bc7eb439d2"/>
    <ds:schemaRef ds:uri="http://purl.org/dc/dcmitype/"/>
    <ds:schemaRef ds:uri="454e9e6b-ff12-49f1-8c43-73c8976e54e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3.xml><?xml version="1.0" encoding="utf-8"?>
<ds:datastoreItem xmlns:ds="http://schemas.openxmlformats.org/officeDocument/2006/customXml" ds:itemID="{7286F855-C7F7-4E37-A261-BFC4F25275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805258-178e-4cbc-bf17-90bc7eb439d2"/>
    <ds:schemaRef ds:uri="454e9e6b-ff12-49f1-8c43-73c8976e5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42278</TotalTime>
  <Words>380</Words>
  <Application>Microsoft Office PowerPoint</Application>
  <PresentationFormat>Widescreen</PresentationFormat>
  <Paragraphs>31</Paragraphs>
  <Slides>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Barlow Medium</vt:lpstr>
      <vt:lpstr>Calibri</vt:lpstr>
      <vt:lpstr>Arial</vt:lpstr>
      <vt:lpstr>Source Sans Pro</vt:lpstr>
      <vt:lpstr>Objektiv Mk2</vt:lpstr>
      <vt:lpstr>Wingdings</vt:lpstr>
      <vt:lpstr>Times New Roman</vt:lpstr>
      <vt:lpstr>Barlow</vt:lpstr>
      <vt:lpstr>Objektiv Mk2 SemiBold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Aubrey Olsen</cp:lastModifiedBy>
  <cp:revision>51</cp:revision>
  <dcterms:created xsi:type="dcterms:W3CDTF">2021-06-10T15:34:01Z</dcterms:created>
  <dcterms:modified xsi:type="dcterms:W3CDTF">2024-08-22T16:24:17Z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0x010100CA44DE5636EC5E44BA63F442E4FE91E6</vt:lpwstr>
  </property>
  <property fmtid="{D5CDD505-2E9C-101B-9397-08002B2CF9AE}" pid="3" name="_dlc_DocIdItemGuid">
    <vt:lpwstr>df1906c8-c0c3-42de-b8f4-37c7d36cd389</vt:lpwstr>
  </property>
</Properties>
</file>