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0"/>
  </p:notesMasterIdLst>
  <p:sldIdLst>
    <p:sldId id="2076137455" r:id="rId5"/>
    <p:sldId id="2076137458" r:id="rId6"/>
    <p:sldId id="2076137461" r:id="rId7"/>
    <p:sldId id="2076137462" r:id="rId8"/>
    <p:sldId id="2076137466" r:id="rId9"/>
  </p:sldIdLst>
  <p:sldSz cx="12192000" cy="6858000"/>
  <p:notesSz cx="6858000" cy="9144000"/>
  <p:embeddedFontLst>
    <p:embeddedFont>
      <p:font typeface="Barlow" panose="00000500000000000000" pitchFamily="2" charset="0"/>
      <p:regular r:id="rId11"/>
      <p:bold r:id="rId12"/>
      <p:italic r:id="rId13"/>
      <p:boldItalic r:id="rId14"/>
    </p:embeddedFont>
    <p:embeddedFont>
      <p:font typeface="Barlow Medium" panose="00000600000000000000" pitchFamily="2" charset="0"/>
      <p:regular r:id="rId15"/>
      <p:italic r:id="rId16"/>
    </p:embeddedFont>
    <p:embeddedFont>
      <p:font typeface="Objektiv Mk2" panose="020B0702020204020203" pitchFamily="34" charset="0"/>
      <p:regular r:id="rId17"/>
      <p:bold r:id="rId18"/>
      <p:italic r:id="rId19"/>
      <p:boldItalic r:id="rId20"/>
    </p:embeddedFont>
    <p:embeddedFont>
      <p:font typeface="Objektiv Mk2 SemiBold" panose="020B0602020204020203" pitchFamily="34" charset="0"/>
      <p:regular r:id="rId21"/>
      <p:bold r:id="rId22"/>
    </p:embeddedFont>
    <p:embeddedFont>
      <p:font typeface="Source Sans Pro" panose="020B050303040302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4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77"/>
    <a:srgbClr val="00A677"/>
    <a:srgbClr val="0072CE"/>
    <a:srgbClr val="85CBF9"/>
    <a:srgbClr val="00263A"/>
    <a:srgbClr val="753BBD"/>
    <a:srgbClr val="48D597"/>
    <a:srgbClr val="DDE5ED"/>
    <a:srgbClr val="96A4AE"/>
    <a:srgbClr val="26A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31"/>
    <p:restoredTop sz="86583"/>
  </p:normalViewPr>
  <p:slideViewPr>
    <p:cSldViewPr snapToGrid="0">
      <p:cViewPr varScale="1">
        <p:scale>
          <a:sx n="64" d="100"/>
          <a:sy n="64" d="100"/>
        </p:scale>
        <p:origin x="1100" y="44"/>
      </p:cViewPr>
      <p:guideLst>
        <p:guide orient="horz" pos="384"/>
        <p:guide pos="3864"/>
        <p:guide pos="4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brey Olsen" userId="408c3e31-be18-4626-a9af-ec1f5bfcad06" providerId="ADAL" clId="{B33F1B3E-3C41-45BF-94BD-762D1CBD4939}"/>
    <pc:docChg chg="undo custSel modSld">
      <pc:chgData name="Aubrey Olsen" userId="408c3e31-be18-4626-a9af-ec1f5bfcad06" providerId="ADAL" clId="{B33F1B3E-3C41-45BF-94BD-762D1CBD4939}" dt="2024-08-22T16:09:25.824" v="193" actId="20577"/>
      <pc:docMkLst>
        <pc:docMk/>
      </pc:docMkLst>
      <pc:sldChg chg="modSp mod">
        <pc:chgData name="Aubrey Olsen" userId="408c3e31-be18-4626-a9af-ec1f5bfcad06" providerId="ADAL" clId="{B33F1B3E-3C41-45BF-94BD-762D1CBD4939}" dt="2024-08-22T16:02:24.107" v="158" actId="20577"/>
        <pc:sldMkLst>
          <pc:docMk/>
          <pc:sldMk cId="2502691790" sldId="2076137455"/>
        </pc:sldMkLst>
        <pc:spChg chg="mod">
          <ac:chgData name="Aubrey Olsen" userId="408c3e31-be18-4626-a9af-ec1f5bfcad06" providerId="ADAL" clId="{B33F1B3E-3C41-45BF-94BD-762D1CBD4939}" dt="2024-08-22T16:02:24.107" v="158" actId="20577"/>
          <ac:spMkLst>
            <pc:docMk/>
            <pc:sldMk cId="2502691790" sldId="2076137455"/>
            <ac:spMk id="3" creationId="{D1D0C212-2C65-3120-0FAF-E4A28B00A75E}"/>
          </ac:spMkLst>
        </pc:spChg>
      </pc:sldChg>
      <pc:sldChg chg="modSp mod">
        <pc:chgData name="Aubrey Olsen" userId="408c3e31-be18-4626-a9af-ec1f5bfcad06" providerId="ADAL" clId="{B33F1B3E-3C41-45BF-94BD-762D1CBD4939}" dt="2024-08-22T16:09:25.824" v="193" actId="20577"/>
        <pc:sldMkLst>
          <pc:docMk/>
          <pc:sldMk cId="2829215149" sldId="2076137458"/>
        </pc:sldMkLst>
        <pc:spChg chg="mod">
          <ac:chgData name="Aubrey Olsen" userId="408c3e31-be18-4626-a9af-ec1f5bfcad06" providerId="ADAL" clId="{B33F1B3E-3C41-45BF-94BD-762D1CBD4939}" dt="2024-08-22T16:02:27.974" v="163" actId="20577"/>
          <ac:spMkLst>
            <pc:docMk/>
            <pc:sldMk cId="2829215149" sldId="2076137458"/>
            <ac:spMk id="2" creationId="{15279565-609B-C0D1-37D1-47FAC2828C13}"/>
          </ac:spMkLst>
        </pc:spChg>
        <pc:spChg chg="mod">
          <ac:chgData name="Aubrey Olsen" userId="408c3e31-be18-4626-a9af-ec1f5bfcad06" providerId="ADAL" clId="{B33F1B3E-3C41-45BF-94BD-762D1CBD4939}" dt="2024-08-22T16:09:25.824" v="193" actId="20577"/>
          <ac:spMkLst>
            <pc:docMk/>
            <pc:sldMk cId="2829215149" sldId="2076137458"/>
            <ac:spMk id="4" creationId="{79C2D384-CBE4-5336-E128-D8E3A28CB40F}"/>
          </ac:spMkLst>
        </pc:spChg>
      </pc:sldChg>
      <pc:sldChg chg="modSp mod">
        <pc:chgData name="Aubrey Olsen" userId="408c3e31-be18-4626-a9af-ec1f5bfcad06" providerId="ADAL" clId="{B33F1B3E-3C41-45BF-94BD-762D1CBD4939}" dt="2024-08-22T16:03:38.847" v="174" actId="14100"/>
        <pc:sldMkLst>
          <pc:docMk/>
          <pc:sldMk cId="1144647131" sldId="2076137461"/>
        </pc:sldMkLst>
        <pc:picChg chg="mod">
          <ac:chgData name="Aubrey Olsen" userId="408c3e31-be18-4626-a9af-ec1f5bfcad06" providerId="ADAL" clId="{B33F1B3E-3C41-45BF-94BD-762D1CBD4939}" dt="2024-08-22T16:03:38.847" v="174" actId="14100"/>
          <ac:picMkLst>
            <pc:docMk/>
            <pc:sldMk cId="1144647131" sldId="2076137461"/>
            <ac:picMk id="4" creationId="{4E7FBB30-4616-DC8F-249A-CAD89DD54421}"/>
          </ac:picMkLst>
        </pc:picChg>
        <pc:picChg chg="mod modCrop">
          <ac:chgData name="Aubrey Olsen" userId="408c3e31-be18-4626-a9af-ec1f5bfcad06" providerId="ADAL" clId="{B33F1B3E-3C41-45BF-94BD-762D1CBD4939}" dt="2024-08-22T16:03:32.526" v="172" actId="1076"/>
          <ac:picMkLst>
            <pc:docMk/>
            <pc:sldMk cId="1144647131" sldId="2076137461"/>
            <ac:picMk id="8" creationId="{E989F52F-639A-CB19-B7D4-5AD2D912153A}"/>
          </ac:picMkLst>
        </pc:picChg>
      </pc:sldChg>
      <pc:sldChg chg="delSp modSp mod">
        <pc:chgData name="Aubrey Olsen" userId="408c3e31-be18-4626-a9af-ec1f5bfcad06" providerId="ADAL" clId="{B33F1B3E-3C41-45BF-94BD-762D1CBD4939}" dt="2024-08-22T16:03:59.806" v="182" actId="20577"/>
        <pc:sldMkLst>
          <pc:docMk/>
          <pc:sldMk cId="3069686960" sldId="2076137462"/>
        </pc:sldMkLst>
        <pc:spChg chg="mod">
          <ac:chgData name="Aubrey Olsen" userId="408c3e31-be18-4626-a9af-ec1f5bfcad06" providerId="ADAL" clId="{B33F1B3E-3C41-45BF-94BD-762D1CBD4939}" dt="2024-08-22T16:03:59.806" v="182" actId="20577"/>
          <ac:spMkLst>
            <pc:docMk/>
            <pc:sldMk cId="3069686960" sldId="2076137462"/>
            <ac:spMk id="6" creationId="{4145B9CC-4060-BFEB-0F2E-3F61264E2375}"/>
          </ac:spMkLst>
        </pc:spChg>
        <pc:spChg chg="mod">
          <ac:chgData name="Aubrey Olsen" userId="408c3e31-be18-4626-a9af-ec1f5bfcad06" providerId="ADAL" clId="{B33F1B3E-3C41-45BF-94BD-762D1CBD4939}" dt="2024-08-22T16:03:56.576" v="177" actId="20577"/>
          <ac:spMkLst>
            <pc:docMk/>
            <pc:sldMk cId="3069686960" sldId="2076137462"/>
            <ac:spMk id="7" creationId="{B0639F1D-48DD-9AB5-B02B-52B728BA5428}"/>
          </ac:spMkLst>
        </pc:spChg>
        <pc:picChg chg="mod">
          <ac:chgData name="Aubrey Olsen" userId="408c3e31-be18-4626-a9af-ec1f5bfcad06" providerId="ADAL" clId="{B33F1B3E-3C41-45BF-94BD-762D1CBD4939}" dt="2024-08-22T16:03:50.027" v="176" actId="1076"/>
          <ac:picMkLst>
            <pc:docMk/>
            <pc:sldMk cId="3069686960" sldId="2076137462"/>
            <ac:picMk id="2" creationId="{364F87F8-C027-3126-C4A6-F2AE67F36D13}"/>
          </ac:picMkLst>
        </pc:picChg>
        <pc:picChg chg="del mod modCrop">
          <ac:chgData name="Aubrey Olsen" userId="408c3e31-be18-4626-a9af-ec1f5bfcad06" providerId="ADAL" clId="{B33F1B3E-3C41-45BF-94BD-762D1CBD4939}" dt="2024-08-22T16:03:46.245" v="175" actId="478"/>
          <ac:picMkLst>
            <pc:docMk/>
            <pc:sldMk cId="3069686960" sldId="2076137462"/>
            <ac:picMk id="5" creationId="{614421A8-CC0B-3167-ADDF-00EC5DAF3A17}"/>
          </ac:picMkLst>
        </pc:picChg>
      </pc:sldChg>
      <pc:sldChg chg="modSp mod">
        <pc:chgData name="Aubrey Olsen" userId="408c3e31-be18-4626-a9af-ec1f5bfcad06" providerId="ADAL" clId="{B33F1B3E-3C41-45BF-94BD-762D1CBD4939}" dt="2024-08-22T16:07:01.018" v="190"/>
        <pc:sldMkLst>
          <pc:docMk/>
          <pc:sldMk cId="4160585877" sldId="2076137466"/>
        </pc:sldMkLst>
        <pc:spChg chg="mod">
          <ac:chgData name="Aubrey Olsen" userId="408c3e31-be18-4626-a9af-ec1f5bfcad06" providerId="ADAL" clId="{B33F1B3E-3C41-45BF-94BD-762D1CBD4939}" dt="2024-08-07T19:09:05.906" v="42"/>
          <ac:spMkLst>
            <pc:docMk/>
            <pc:sldMk cId="4160585877" sldId="2076137466"/>
            <ac:spMk id="2" creationId="{5D72A01F-6162-02FB-0C1B-5F78C5CF0A93}"/>
          </ac:spMkLst>
        </pc:spChg>
        <pc:spChg chg="mod">
          <ac:chgData name="Aubrey Olsen" userId="408c3e31-be18-4626-a9af-ec1f5bfcad06" providerId="ADAL" clId="{B33F1B3E-3C41-45BF-94BD-762D1CBD4939}" dt="2024-08-22T16:07:01.018" v="190"/>
          <ac:spMkLst>
            <pc:docMk/>
            <pc:sldMk cId="4160585877" sldId="2076137466"/>
            <ac:spMk id="8" creationId="{93924C82-6F0C-E657-2D40-B484D053F987}"/>
          </ac:spMkLst>
        </pc:spChg>
        <pc:spChg chg="mod">
          <ac:chgData name="Aubrey Olsen" userId="408c3e31-be18-4626-a9af-ec1f5bfcad06" providerId="ADAL" clId="{B33F1B3E-3C41-45BF-94BD-762D1CBD4939}" dt="2024-08-22T16:04:05.914" v="187" actId="20577"/>
          <ac:spMkLst>
            <pc:docMk/>
            <pc:sldMk cId="4160585877" sldId="2076137466"/>
            <ac:spMk id="10" creationId="{C2F9D714-61CD-0960-78E4-E36C4A8D590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AF61A-0D40-D44A-9C00-6554E21CBC7D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AFAC6-DEA9-E94A-A956-F0E3CBB9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6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30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page should be used for JOURNEY EMAILS (duplicate as needed)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61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page should be used for Tasks, User Notifications, and SMS templates (duplicate as needed)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9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5C2822-349C-BD91-EC26-A957077CB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0C02146-C635-CF4B-9274-67624C680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36793" y="5206594"/>
            <a:ext cx="4241076" cy="9144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E476B-5ACD-A345-A0A0-13B853B5B4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7469" y="2018111"/>
            <a:ext cx="7952232" cy="1410889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54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D11393A-1FF3-1B42-8E63-EB04EC248A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7469" y="3637721"/>
            <a:ext cx="7952232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>
                <a:solidFill>
                  <a:srgbClr val="85CBF9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4243359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B63AAD1-2908-6547-8526-E0B2858821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510295"/>
            <a:ext cx="5899226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B1A3114-7AEE-4E45-977F-C038964AD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2" y="1563843"/>
            <a:ext cx="5899226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0072CE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1B2F0A6-608F-9848-866C-E71FD8372C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2256183"/>
            <a:ext cx="5899227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Cras vel </a:t>
            </a:r>
            <a:r>
              <a:rPr lang="en-US" dirty="0" err="1"/>
              <a:t>tellus</a:t>
            </a:r>
            <a:r>
              <a:rPr lang="en-US" dirty="0"/>
              <a:t> ex. Sed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non cursus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1D54D96D-0ABE-5346-94BC-9473C8350B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78973" y="0"/>
            <a:ext cx="471302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D7C89DED-C9D5-6B4B-94C4-64A605FB86B9}"/>
              </a:ext>
            </a:extLst>
          </p:cNvPr>
          <p:cNvSpPr txBox="1">
            <a:spLocks/>
          </p:cNvSpPr>
          <p:nvPr userDrawn="1"/>
        </p:nvSpPr>
        <p:spPr>
          <a:xfrm>
            <a:off x="6582805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1C102C-C41F-0DC2-8884-D7E4EF1AB3FB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2450261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3D5D8A7-AB1D-EF42-B091-1A0948A2EFCA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20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76A4104-7F96-6840-B042-FEB770E070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2093440"/>
            <a:ext cx="3974892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2A9694-8C08-1C4D-AB43-2E20C900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3211529"/>
            <a:ext cx="3974893" cy="245229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6263582-0C93-B444-9E1F-91B5325F7B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3477" y="0"/>
            <a:ext cx="622852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44ADFBF-16DF-BD4C-A55A-274F7FDA45E7}"/>
              </a:ext>
            </a:extLst>
          </p:cNvPr>
          <p:cNvSpPr txBox="1">
            <a:spLocks/>
          </p:cNvSpPr>
          <p:nvPr userDrawn="1"/>
        </p:nvSpPr>
        <p:spPr>
          <a:xfrm>
            <a:off x="4658467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493C0D-47D2-992F-EAD4-A48B84E16715}"/>
              </a:ext>
            </a:extLst>
          </p:cNvPr>
          <p:cNvSpPr/>
          <p:nvPr userDrawn="1"/>
        </p:nvSpPr>
        <p:spPr>
          <a:xfrm>
            <a:off x="5719529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21801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6323C8-CDD1-114A-A6CF-7B82EFB0F53D}"/>
              </a:ext>
            </a:extLst>
          </p:cNvPr>
          <p:cNvSpPr/>
          <p:nvPr userDrawn="1"/>
        </p:nvSpPr>
        <p:spPr>
          <a:xfrm>
            <a:off x="248478" y="0"/>
            <a:ext cx="11943521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B63AAD1-2908-6547-8526-E0B2858821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0" y="510295"/>
            <a:ext cx="9959137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B1A3114-7AEE-4E45-977F-C038964AD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1" y="1563843"/>
            <a:ext cx="9959137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85CBF9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496BD11-5883-8041-9D86-152A52BB75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2201" y="2256183"/>
            <a:ext cx="9959138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Cras vel </a:t>
            </a:r>
            <a:r>
              <a:rPr lang="en-US" dirty="0" err="1"/>
              <a:t>tellus</a:t>
            </a:r>
            <a:r>
              <a:rPr lang="en-US" dirty="0"/>
              <a:t> ex. Sed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non cursus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44768196-3B2A-474B-8166-BC7B1151C2A5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B58664-0724-11B7-8907-6B3060417D7F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7676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6323C8-CDD1-114A-A6CF-7B82EFB0F53D}"/>
              </a:ext>
            </a:extLst>
          </p:cNvPr>
          <p:cNvSpPr/>
          <p:nvPr userDrawn="1"/>
        </p:nvSpPr>
        <p:spPr>
          <a:xfrm>
            <a:off x="248478" y="0"/>
            <a:ext cx="11943521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1D5E6D8-68E6-F84E-AD5B-B636A4DB93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510295"/>
            <a:ext cx="5899226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49EF2B1-7256-B346-A7DE-C99D304109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2" y="1563843"/>
            <a:ext cx="5899226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85CBF9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0AD604A-1899-C447-ACB4-6A671F649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2256183"/>
            <a:ext cx="5899227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Cras vel </a:t>
            </a:r>
            <a:r>
              <a:rPr lang="en-US" dirty="0" err="1"/>
              <a:t>tellus</a:t>
            </a:r>
            <a:r>
              <a:rPr lang="en-US" dirty="0"/>
              <a:t> ex. Sed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non cursus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34A1C4-5494-824B-AC23-0CE74162D0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78973" y="0"/>
            <a:ext cx="471302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F2A765E1-13F3-5046-A592-205E96EA8262}"/>
              </a:ext>
            </a:extLst>
          </p:cNvPr>
          <p:cNvSpPr txBox="1">
            <a:spLocks/>
          </p:cNvSpPr>
          <p:nvPr userDrawn="1"/>
        </p:nvSpPr>
        <p:spPr>
          <a:xfrm>
            <a:off x="6582805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7A7A23-CEBF-1476-2AE3-9A61D5D8CE3D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749300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2 DARK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593AAA6-2441-6641-8FED-64113CC5AC28}"/>
              </a:ext>
            </a:extLst>
          </p:cNvPr>
          <p:cNvSpPr/>
          <p:nvPr userDrawn="1"/>
        </p:nvSpPr>
        <p:spPr>
          <a:xfrm>
            <a:off x="1" y="0"/>
            <a:ext cx="5715000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3D5D8A7-AB1D-EF42-B091-1A0948A2EFCA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20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76A4104-7F96-6840-B042-FEB770E070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2093440"/>
            <a:ext cx="3974892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6263582-0C93-B444-9E1F-91B5325F7B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3477" y="0"/>
            <a:ext cx="622852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44ADFBF-16DF-BD4C-A55A-274F7FDA45E7}"/>
              </a:ext>
            </a:extLst>
          </p:cNvPr>
          <p:cNvSpPr txBox="1">
            <a:spLocks/>
          </p:cNvSpPr>
          <p:nvPr userDrawn="1"/>
        </p:nvSpPr>
        <p:spPr>
          <a:xfrm>
            <a:off x="4658467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CBC6FE5-04CD-8441-B1AA-27B889CB2D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3211529"/>
            <a:ext cx="3974893" cy="245229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ECC121-8627-D49A-7E84-50C9C68B0E95}"/>
              </a:ext>
            </a:extLst>
          </p:cNvPr>
          <p:cNvSpPr/>
          <p:nvPr userDrawn="1"/>
        </p:nvSpPr>
        <p:spPr>
          <a:xfrm>
            <a:off x="571500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1205871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3DA14CF-B21D-F546-AA16-B23E70970A54}"/>
              </a:ext>
            </a:extLst>
          </p:cNvPr>
          <p:cNvSpPr/>
          <p:nvPr userDrawn="1"/>
        </p:nvSpPr>
        <p:spPr>
          <a:xfrm>
            <a:off x="0" y="0"/>
            <a:ext cx="6172247" cy="6858000"/>
          </a:xfrm>
          <a:prstGeom prst="rect">
            <a:avLst/>
          </a:prstGeom>
          <a:solidFill>
            <a:srgbClr val="F2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1E2651D-049E-1644-A8A1-84C9763BBA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7311" y="2093440"/>
            <a:ext cx="3974892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0AB00C6-DC55-424E-AA2B-DA0FF5C868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7310" y="3211529"/>
            <a:ext cx="3974893" cy="245229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rgbClr val="00263A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334543FF-1550-1A49-BB94-CF1E89EA3CB1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C3A9BC-2E5C-974F-87AB-7266F15B289D}"/>
              </a:ext>
            </a:extLst>
          </p:cNvPr>
          <p:cNvSpPr/>
          <p:nvPr userDrawn="1"/>
        </p:nvSpPr>
        <p:spPr>
          <a:xfrm>
            <a:off x="6172247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964061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A77853-5DF7-E24D-ABD8-66DD178A44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7D525C-8BBA-F247-AA11-AA101339C356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19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B4BDEDC-491F-1846-9FEF-44453BCB20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8478" y="617002"/>
            <a:ext cx="11943521" cy="914400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A332EC9-FF9B-7548-9B8F-61BEE0A01E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4010" y="4302104"/>
            <a:ext cx="3217577" cy="15366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Update Icons As Needed.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9893FBA-6CAE-4F4C-8662-9E88A0C955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2831" y="4302104"/>
            <a:ext cx="3217577" cy="15366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Update Icons As Needed.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5F8BDD1-05B9-9F4D-B7F5-5887640309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3421" y="4302104"/>
            <a:ext cx="3217577" cy="15366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Update Icons As Needed.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E16A54-8B26-562B-F4CE-EFA38C3D2F5C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2291492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A77853-5DF7-E24D-ABD8-66DD178A44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7D525C-8BBA-F247-AA11-AA101339C356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19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745CFA6-0AE7-A846-92E4-06559FF51D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1007252"/>
            <a:ext cx="4492616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AE8EC7F-4DF0-2045-B52C-C6AFC00301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2" y="2060800"/>
            <a:ext cx="4492615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0072CE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345692D-602B-A94D-A86D-507CB10445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2753140"/>
            <a:ext cx="4492617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rgbClr val="00263A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A1410B-E5E3-7B46-9FDC-A759A513030D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675263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1A94A5-2BD2-E7AC-5FFC-4F40E5A779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0C02146-C635-CF4B-9274-67624C680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9703" y="220155"/>
            <a:ext cx="1754119" cy="378198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497B82E-3D79-5340-9BB0-5A74D1BB410A}"/>
              </a:ext>
            </a:extLst>
          </p:cNvPr>
          <p:cNvSpPr txBox="1">
            <a:spLocks/>
          </p:cNvSpPr>
          <p:nvPr userDrawn="1"/>
        </p:nvSpPr>
        <p:spPr>
          <a:xfrm>
            <a:off x="2477291" y="3095871"/>
            <a:ext cx="7239993" cy="666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54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00255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83FBE2-7FD5-7FC9-0F2B-FAD2293F8EC8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3142A4-289C-75ED-83B2-29664EFC31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0C02146-C635-CF4B-9274-67624C680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10295" y="6243268"/>
            <a:ext cx="1754119" cy="378198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497B82E-3D79-5340-9BB0-5A74D1BB410A}"/>
              </a:ext>
            </a:extLst>
          </p:cNvPr>
          <p:cNvSpPr txBox="1">
            <a:spLocks/>
          </p:cNvSpPr>
          <p:nvPr userDrawn="1"/>
        </p:nvSpPr>
        <p:spPr>
          <a:xfrm>
            <a:off x="2242921" y="3895165"/>
            <a:ext cx="4050303" cy="666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66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Q</a:t>
            </a:r>
            <a:r>
              <a:rPr lang="en-US" sz="6600" b="1" i="0" spc="20" dirty="0">
                <a:solidFill>
                  <a:srgbClr val="85CBF9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&amp;</a:t>
            </a:r>
            <a:r>
              <a:rPr lang="en-US" sz="66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60632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18BD70-B2A2-864F-9E71-B9C0B176AE3C}"/>
              </a:ext>
            </a:extLst>
          </p:cNvPr>
          <p:cNvSpPr/>
          <p:nvPr userDrawn="1"/>
        </p:nvSpPr>
        <p:spPr>
          <a:xfrm>
            <a:off x="5118652" y="0"/>
            <a:ext cx="7093225" cy="6858000"/>
          </a:xfrm>
          <a:prstGeom prst="rect">
            <a:avLst/>
          </a:prstGeom>
          <a:solidFill>
            <a:srgbClr val="DDE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6B0A98-AA7F-E144-B2E7-6DDA04D8511C}"/>
              </a:ext>
            </a:extLst>
          </p:cNvPr>
          <p:cNvSpPr/>
          <p:nvPr userDrawn="1"/>
        </p:nvSpPr>
        <p:spPr>
          <a:xfrm>
            <a:off x="0" y="1"/>
            <a:ext cx="5118652" cy="6857999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5941547-2B5E-164F-ABF4-CC9EC2940809}"/>
              </a:ext>
            </a:extLst>
          </p:cNvPr>
          <p:cNvSpPr txBox="1">
            <a:spLocks/>
          </p:cNvSpPr>
          <p:nvPr userDrawn="1"/>
        </p:nvSpPr>
        <p:spPr>
          <a:xfrm>
            <a:off x="1009198" y="2943281"/>
            <a:ext cx="2533124" cy="97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40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Agenda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4CEAC8-E0C6-6B47-A612-086940906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5365" y="935038"/>
            <a:ext cx="6536635" cy="5197475"/>
          </a:xfrm>
          <a:prstGeom prst="rect">
            <a:avLst/>
          </a:prstGeom>
        </p:spPr>
        <p:txBody>
          <a:bodyPr anchor="ctr"/>
          <a:lstStyle>
            <a:lvl1pPr marL="457200" indent="-457200">
              <a:lnSpc>
                <a:spcPct val="150000"/>
              </a:lnSpc>
              <a:buFont typeface="+mj-lt"/>
              <a:buAutoNum type="arabicPeriod"/>
              <a:defRPr sz="2400" b="0" i="0">
                <a:latin typeface="+mn-lt"/>
              </a:defRPr>
            </a:lvl1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B0FF4422-86A9-3346-82A9-EE5A6CCD8236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4621B-958E-68F0-46E8-F78CAAFF1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655" y="-1"/>
            <a:ext cx="152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0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E411E-3E5B-194B-9666-97429BADBB6A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FA33F-48F4-4743-8108-614BCCFD19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4714" y="2388790"/>
            <a:ext cx="54368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E85B8C-0D1B-A24D-A84A-5B340A3D81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4715" y="3442338"/>
            <a:ext cx="54368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BBB54C-F50E-1C44-A277-17EC58050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96350" y="13338"/>
            <a:ext cx="32956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AE9CF-7C82-AA43-B8D7-5087D5310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422" y="6145695"/>
            <a:ext cx="533952" cy="5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9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E411E-3E5B-194B-9666-97429BADBB6A}"/>
              </a:ext>
            </a:extLst>
          </p:cNvPr>
          <p:cNvSpPr/>
          <p:nvPr userDrawn="1"/>
        </p:nvSpPr>
        <p:spPr>
          <a:xfrm>
            <a:off x="0" y="0"/>
            <a:ext cx="12192000" cy="6871338"/>
          </a:xfrm>
          <a:prstGeom prst="rect">
            <a:avLst/>
          </a:pr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53BBD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FA33F-48F4-4743-8108-614BCCFD19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4714" y="2388790"/>
            <a:ext cx="54368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E85B8C-0D1B-A24D-A84A-5B340A3D81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4715" y="3442338"/>
            <a:ext cx="54368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BBB54C-F50E-1C44-A277-17EC58050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96350" y="13338"/>
            <a:ext cx="32956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AE9CF-7C82-AA43-B8D7-5087D5310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422" y="6145695"/>
            <a:ext cx="533952" cy="5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07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E411E-3E5B-194B-9666-97429BADBB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53BBD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FA33F-48F4-4743-8108-614BCCFD19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4714" y="2388790"/>
            <a:ext cx="54368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3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E85B8C-0D1B-A24D-A84A-5B340A3D81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4715" y="3442338"/>
            <a:ext cx="54368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BBB54C-F50E-1C44-A277-17EC58050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96350" y="13338"/>
            <a:ext cx="32956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AE9CF-7C82-AA43-B8D7-5087D5310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422" y="6145695"/>
            <a:ext cx="533952" cy="5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2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A7F0963-32F7-7644-8381-63718DAD9CC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53BB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976CF0-DA6D-E692-B1A8-0BEAC84009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B2FBD51-6EAB-D249-B4EA-6B88C502E3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11818" y="3340100"/>
            <a:ext cx="36080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 SemiBold" panose="020B0602020204020203" pitchFamily="34" charset="0"/>
                <a:cs typeface="Objektiv Mk2 SemiBold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4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2770889-B1C5-2B4F-A297-B6633156A6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1819" y="4393648"/>
            <a:ext cx="36080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85CBF9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1FD39F-2181-9041-AF80-15C7C68671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909" y="756203"/>
            <a:ext cx="5257787" cy="47798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13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05E49E-A279-7D4F-BFBD-C8680CF57D0D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B63AAD1-2908-6547-8526-E0B2858821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0" y="510295"/>
            <a:ext cx="9959137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B1A3114-7AEE-4E45-977F-C038964AD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1" y="1563843"/>
            <a:ext cx="9959137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0072CE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4D8B1E5-499E-E549-911E-192E2FDA90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2201" y="2256183"/>
            <a:ext cx="9959138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Cras vel </a:t>
            </a:r>
            <a:r>
              <a:rPr lang="en-US" dirty="0" err="1"/>
              <a:t>tellus</a:t>
            </a:r>
            <a:r>
              <a:rPr lang="en-US" dirty="0"/>
              <a:t> ex. Sed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non cursus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7798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765F718-717A-5440-A6C0-1DC3A3CE9E1D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737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76" r:id="rId2"/>
    <p:sldLayoutId id="2147483785" r:id="rId3"/>
    <p:sldLayoutId id="2147483784" r:id="rId4"/>
    <p:sldLayoutId id="2147483684" r:id="rId5"/>
    <p:sldLayoutId id="2147483782" r:id="rId6"/>
    <p:sldLayoutId id="2147483783" r:id="rId7"/>
    <p:sldLayoutId id="2147483768" r:id="rId8"/>
    <p:sldLayoutId id="2147483769" r:id="rId9"/>
    <p:sldLayoutId id="2147483770" r:id="rId10"/>
    <p:sldLayoutId id="2147483771" r:id="rId11"/>
    <p:sldLayoutId id="2147483773" r:id="rId12"/>
    <p:sldLayoutId id="2147483774" r:id="rId13"/>
    <p:sldLayoutId id="2147483775" r:id="rId14"/>
    <p:sldLayoutId id="2147483778" r:id="rId15"/>
    <p:sldLayoutId id="2147483777" r:id="rId16"/>
    <p:sldLayoutId id="214748377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6DEF00-71A6-4D06-58C8-D56E588100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7469" y="1778271"/>
            <a:ext cx="7952232" cy="1410889"/>
          </a:xfrm>
        </p:spPr>
        <p:txBody>
          <a:bodyPr/>
          <a:lstStyle/>
          <a:p>
            <a:r>
              <a:rPr lang="en-US" dirty="0"/>
              <a:t>Expert Content</a:t>
            </a:r>
          </a:p>
          <a:p>
            <a:r>
              <a:rPr lang="en-US" dirty="0"/>
              <a:t>Strategy Guide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0C212-2C65-3120-0FAF-E4A28B00A7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7469" y="3397881"/>
            <a:ext cx="7952232" cy="914400"/>
          </a:xfrm>
        </p:spPr>
        <p:txBody>
          <a:bodyPr/>
          <a:lstStyle/>
          <a:p>
            <a:r>
              <a:rPr lang="en-US" sz="3200" b="0" i="1" dirty="0"/>
              <a:t>CI: Life Events – New Child (Mortgage)</a:t>
            </a:r>
          </a:p>
        </p:txBody>
      </p:sp>
    </p:spTree>
    <p:extLst>
      <p:ext uri="{BB962C8B-B14F-4D97-AF65-F5344CB8AC3E}">
        <p14:creationId xmlns:p14="http://schemas.microsoft.com/office/powerpoint/2010/main" val="250269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279565-609B-C0D1-37D1-47FAC2828C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2200" y="510295"/>
            <a:ext cx="10336826" cy="914400"/>
          </a:xfrm>
        </p:spPr>
        <p:txBody>
          <a:bodyPr/>
          <a:lstStyle/>
          <a:p>
            <a:r>
              <a:rPr lang="en-US" sz="4000" b="0" dirty="0"/>
              <a:t>CI: Life Events – New Child (Mortgage)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5EAB8-259F-9486-7E88-3E5064554E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Email, user notifications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2D384-CBE4-5336-E128-D8E3A28CB4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86378" y="2390654"/>
            <a:ext cx="10068470" cy="3697356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 journey is intended for use with Customer Intelligence Life Event insights for a new baby</a:t>
            </a:r>
            <a:r>
              <a:rPr lang="en-US" sz="2400" kern="10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An </a:t>
            </a:r>
            <a:r>
              <a:rPr lang="en-US" sz="24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initial user notification is sent when the insight is received alerting the contact owner that the contact has started the journey and encouraging an informal check in. An email offering a free mortgage check up due to life changes. If the contact clicks a link during the journey, a second generic “link clicked” user notification is sent. Contacts are offboarded when a HELOC or new mortgage loan (refi or purchase) is created, or after the journey concludes. </a:t>
            </a:r>
            <a:endParaRPr lang="en-US" sz="2400" kern="1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0" i="1" kern="100" dirty="0">
              <a:solidFill>
                <a:srgbClr val="002060"/>
              </a:solidFill>
              <a:effectLst/>
              <a:latin typeface="+mn-lt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0" i="1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*All communications should be reviewed prior to initiating the journey.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5" name="Picture 4" descr="A blue letter t on a black background&#10;&#10;Description automatically generated">
            <a:extLst>
              <a:ext uri="{FF2B5EF4-FFF2-40B4-BE49-F238E27FC236}">
                <a16:creationId xmlns:a16="http://schemas.microsoft.com/office/drawing/2014/main" id="{0034EE2F-F8B0-BB04-3919-B98670840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614" y="252907"/>
            <a:ext cx="3177445" cy="2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1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C8BFB8C-4798-5BA8-8ECF-3049525111F5}"/>
              </a:ext>
            </a:extLst>
          </p:cNvPr>
          <p:cNvSpPr txBox="1">
            <a:spLocks/>
          </p:cNvSpPr>
          <p:nvPr/>
        </p:nvSpPr>
        <p:spPr>
          <a:xfrm>
            <a:off x="643466" y="5084792"/>
            <a:ext cx="10705851" cy="14235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Tx/>
              <a:buNone/>
              <a:defRPr lang="en-US" sz="18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8680">
              <a:spcBef>
                <a:spcPts val="0"/>
              </a:spcBef>
            </a:pPr>
            <a:r>
              <a:rPr lang="en-US" sz="2280" b="0" i="0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Journey Map Notes:</a:t>
            </a:r>
          </a:p>
          <a:p>
            <a:pPr marL="342900" indent="-342900" defTabSz="86868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Keep emails that work for your organization, swap with custom, or add these emails to your existing campaigns.</a:t>
            </a:r>
          </a:p>
          <a:p>
            <a:pPr marL="342900" indent="-342900" defTabSz="86868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b="0" i="0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Adjust onramps with organization specific groups and Focused View outcomes.</a:t>
            </a:r>
          </a:p>
          <a:p>
            <a:pPr defTabSz="868680">
              <a:lnSpc>
                <a:spcPct val="100000"/>
              </a:lnSpc>
              <a:spcBef>
                <a:spcPts val="0"/>
              </a:spcBef>
            </a:pPr>
            <a:endParaRPr lang="en-US" sz="2800" b="0" i="0" kern="100" dirty="0">
              <a:solidFill>
                <a:srgbClr val="002060"/>
              </a:solidFill>
              <a:effectLst/>
              <a:latin typeface="+mn-lt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002060"/>
              </a:solidFill>
            </a:endParaRPr>
          </a:p>
          <a:p>
            <a:pPr defTabSz="868680">
              <a:spcBef>
                <a:spcPts val="0"/>
              </a:spcBef>
            </a:pPr>
            <a:endParaRPr lang="en-US" sz="2280" b="0" i="0" kern="100" dirty="0">
              <a:solidFill>
                <a:srgbClr val="002060"/>
              </a:solidFill>
              <a:effectLst/>
              <a:latin typeface="+mn-lt"/>
              <a:ea typeface="+mn-ea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89F52F-639A-CB19-B7D4-5AD2D91215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3" b="1743"/>
          <a:stretch/>
        </p:blipFill>
        <p:spPr>
          <a:xfrm>
            <a:off x="643466" y="659790"/>
            <a:ext cx="8542839" cy="4544272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2" name="Picture 1" descr="A blue letter t on a black background&#10;&#10;Description automatically generated">
            <a:extLst>
              <a:ext uri="{FF2B5EF4-FFF2-40B4-BE49-F238E27FC236}">
                <a16:creationId xmlns:a16="http://schemas.microsoft.com/office/drawing/2014/main" id="{2DB3A478-CF8E-5ABD-4CE4-FA8C66945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1614" y="252907"/>
            <a:ext cx="3177445" cy="259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7FBB30-4616-DC8F-249A-CAD89DD5442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256713" y="1032130"/>
            <a:ext cx="8662603" cy="2555896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144647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4F87F8-C027-3126-C4A6-F2AE67F36D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379"/>
          <a:stretch/>
        </p:blipFill>
        <p:spPr>
          <a:xfrm>
            <a:off x="546332" y="1452438"/>
            <a:ext cx="2948662" cy="2913813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145B9CC-4060-BFEB-0F2E-3F61264E23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5425" y="312840"/>
            <a:ext cx="10577071" cy="914400"/>
          </a:xfrm>
        </p:spPr>
        <p:txBody>
          <a:bodyPr/>
          <a:lstStyle/>
          <a:p>
            <a:r>
              <a:rPr lang="en-US" dirty="0"/>
              <a:t>CI: Life Events – New Child (Mortgage)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0639F1D-48DD-9AB5-B02B-52B728BA5428}"/>
              </a:ext>
            </a:extLst>
          </p:cNvPr>
          <p:cNvSpPr txBox="1">
            <a:spLocks/>
          </p:cNvSpPr>
          <p:nvPr/>
        </p:nvSpPr>
        <p:spPr>
          <a:xfrm>
            <a:off x="546332" y="5306086"/>
            <a:ext cx="10705851" cy="14235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Tx/>
              <a:buNone/>
              <a:defRPr lang="en-US" sz="18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8680">
              <a:lnSpc>
                <a:spcPct val="100000"/>
              </a:lnSpc>
              <a:spcBef>
                <a:spcPts val="0"/>
              </a:spcBef>
            </a:pPr>
            <a:r>
              <a:rPr lang="en-US" sz="2400" b="0" i="0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Email Subject:</a:t>
            </a:r>
          </a:p>
          <a:p>
            <a:pPr marL="342900" indent="-342900" defTabSz="86868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Is it time for a mortgage check-up?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7" descr="A blue letter t on a black background&#10;&#10;Description automatically generated">
            <a:extLst>
              <a:ext uri="{FF2B5EF4-FFF2-40B4-BE49-F238E27FC236}">
                <a16:creationId xmlns:a16="http://schemas.microsoft.com/office/drawing/2014/main" id="{AA47B01F-E05F-EB00-4F80-CE8DEB96B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1614" y="252907"/>
            <a:ext cx="3177445" cy="2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86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C2F9D714-61CD-0960-78E4-E36C4A8D59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2504" y="316971"/>
            <a:ext cx="10479931" cy="914400"/>
          </a:xfrm>
        </p:spPr>
        <p:txBody>
          <a:bodyPr/>
          <a:lstStyle/>
          <a:p>
            <a:r>
              <a:rPr lang="en-US" dirty="0"/>
              <a:t>CI: Life Events – New Child (Mortgage)</a:t>
            </a:r>
          </a:p>
        </p:txBody>
      </p:sp>
      <p:pic>
        <p:nvPicPr>
          <p:cNvPr id="11" name="Picture 10" descr="A blue letter t on a black background&#10;&#10;Description automatically generated">
            <a:extLst>
              <a:ext uri="{FF2B5EF4-FFF2-40B4-BE49-F238E27FC236}">
                <a16:creationId xmlns:a16="http://schemas.microsoft.com/office/drawing/2014/main" id="{D5B1C159-FA8B-EF43-F170-D06B5EDFC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1614" y="252907"/>
            <a:ext cx="3177445" cy="2596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924C82-6F0C-E657-2D40-B484D053F987}"/>
              </a:ext>
            </a:extLst>
          </p:cNvPr>
          <p:cNvSpPr txBox="1"/>
          <p:nvPr/>
        </p:nvSpPr>
        <p:spPr>
          <a:xfrm>
            <a:off x="761000" y="1265456"/>
            <a:ext cx="5334999" cy="2031325"/>
          </a:xfrm>
          <a:prstGeom prst="rect">
            <a:avLst/>
          </a:prstGeom>
          <a:noFill/>
          <a:ln w="28575">
            <a:solidFill>
              <a:srgbClr val="753BBD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263A"/>
                </a:solidFill>
                <a:effectLst/>
                <a:latin typeface="Source Sans Pro" panose="020B0503030403020204" pitchFamily="34" charset="0"/>
              </a:rPr>
              <a:t>User Notification: New Child - Email Journey - Contact Check In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contact's household below has received a Life Event insight for a new child and may benefit from a general check in on their accounts. They will receive an email after 7 days offering a free mortgage checkup. 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Contact name: {{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contact.f_name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}} {{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contact.l_name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}}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72A01F-6162-02FB-0C1B-5F78C5CF0A93}"/>
              </a:ext>
            </a:extLst>
          </p:cNvPr>
          <p:cNvSpPr txBox="1"/>
          <p:nvPr/>
        </p:nvSpPr>
        <p:spPr>
          <a:xfrm>
            <a:off x="761000" y="3729158"/>
            <a:ext cx="5679556" cy="2308324"/>
          </a:xfrm>
          <a:prstGeom prst="rect">
            <a:avLst/>
          </a:prstGeom>
          <a:noFill/>
          <a:ln w="28575">
            <a:solidFill>
              <a:srgbClr val="753BBD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263A"/>
                </a:solidFill>
                <a:effectLst/>
                <a:latin typeface="Source Sans Pro" panose="020B0503030403020204" pitchFamily="34" charset="0"/>
              </a:rPr>
              <a:t>User Notification: Generic Link Clicked User Notification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below contact clicked a link from within a journey email. Visit their contact details page for additional information. 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Contact name: {{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contact.f_name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}} {{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contact.l_name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}}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Contact email: {{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contact.email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}}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Contact phone: {{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contact.phone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}}</a:t>
            </a:r>
          </a:p>
        </p:txBody>
      </p:sp>
    </p:spTree>
    <p:extLst>
      <p:ext uri="{BB962C8B-B14F-4D97-AF65-F5344CB8AC3E}">
        <p14:creationId xmlns:p14="http://schemas.microsoft.com/office/powerpoint/2010/main" val="4160585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bjektiv Mk2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44DE5636EC5E44BA63F442E4FE91E6" ma:contentTypeVersion="16" ma:contentTypeDescription="Create a new document." ma:contentTypeScope="" ma:versionID="aecf0b91559b9093e2f66754ac76081e">
  <xsd:schema xmlns:xsd="http://www.w3.org/2001/XMLSchema" xmlns:xs="http://www.w3.org/2001/XMLSchema" xmlns:p="http://schemas.microsoft.com/office/2006/metadata/properties" xmlns:ns3="91805258-178e-4cbc-bf17-90bc7eb439d2" xmlns:ns4="454e9e6b-ff12-49f1-8c43-73c8976e54ee" targetNamespace="http://schemas.microsoft.com/office/2006/metadata/properties" ma:root="true" ma:fieldsID="1aeacc5c7228ed8e01f19ca0b11776a9" ns3:_="" ns4:_="">
    <xsd:import namespace="91805258-178e-4cbc-bf17-90bc7eb439d2"/>
    <xsd:import namespace="454e9e6b-ff12-49f1-8c43-73c8976e54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05258-178e-4cbc-bf17-90bc7eb439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e9e6b-ff12-49f1-8c43-73c8976e54e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54e9e6b-ff12-49f1-8c43-73c8976e54ee">
      <UserInfo>
        <DisplayName>Laura Theodore</DisplayName>
        <AccountId>131</AccountId>
        <AccountType/>
      </UserInfo>
      <UserInfo>
        <DisplayName>Payton Gabriel</DisplayName>
        <AccountId>70</AccountId>
        <AccountType/>
      </UserInfo>
      <UserInfo>
        <DisplayName>Kortney Lane-Schafers</DisplayName>
        <AccountId>205</AccountId>
        <AccountType/>
      </UserInfo>
      <UserInfo>
        <DisplayName>Monica Ralston</DisplayName>
        <AccountId>276</AccountId>
        <AccountType/>
      </UserInfo>
      <UserInfo>
        <DisplayName>Chad Gaydos</DisplayName>
        <AccountId>280</AccountId>
        <AccountType/>
      </UserInfo>
    </SharedWithUsers>
    <_activity xmlns="91805258-178e-4cbc-bf17-90bc7eb439d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86F855-C7F7-4E37-A261-BFC4F25275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805258-178e-4cbc-bf17-90bc7eb439d2"/>
    <ds:schemaRef ds:uri="454e9e6b-ff12-49f1-8c43-73c8976e54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800FD4-94BC-49A2-82A0-99D176C54A60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91805258-178e-4cbc-bf17-90bc7eb439d2"/>
    <ds:schemaRef ds:uri="http://purl.org/dc/terms/"/>
    <ds:schemaRef ds:uri="http://schemas.openxmlformats.org/package/2006/metadata/core-properties"/>
    <ds:schemaRef ds:uri="454e9e6b-ff12-49f1-8c43-73c8976e54e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DF1F3CE-3298-4692-8D67-FA16F456C0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42276</TotalTime>
  <Words>379</Words>
  <Application>Microsoft Office PowerPoint</Application>
  <PresentationFormat>Widescreen</PresentationFormat>
  <Paragraphs>31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Barlow Medium</vt:lpstr>
      <vt:lpstr>Calibri</vt:lpstr>
      <vt:lpstr>Arial</vt:lpstr>
      <vt:lpstr>Source Sans Pro</vt:lpstr>
      <vt:lpstr>Objektiv Mk2</vt:lpstr>
      <vt:lpstr>Wingdings</vt:lpstr>
      <vt:lpstr>Times New Roman</vt:lpstr>
      <vt:lpstr>Barlow</vt:lpstr>
      <vt:lpstr>Objektiv Mk2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Payton Gabriel</dc:creator>
  <cp:lastModifiedBy>Aubrey Olsen</cp:lastModifiedBy>
  <cp:revision>52</cp:revision>
  <dcterms:created xsi:type="dcterms:W3CDTF">2021-06-10T15:34:01Z</dcterms:created>
  <dcterms:modified xsi:type="dcterms:W3CDTF">2024-08-22T16:09:26Z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0x010100CA44DE5636EC5E44BA63F442E4FE91E6</vt:lpwstr>
  </property>
  <property fmtid="{D5CDD505-2E9C-101B-9397-08002B2CF9AE}" pid="3" name="_dlc_DocIdItemGuid">
    <vt:lpwstr>df1906c8-c0c3-42de-b8f4-37c7d36cd389</vt:lpwstr>
  </property>
</Properties>
</file>