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11"/>
  </p:notesMasterIdLst>
  <p:sldIdLst>
    <p:sldId id="2076137455" r:id="rId5"/>
    <p:sldId id="2076137458" r:id="rId6"/>
    <p:sldId id="2076137461" r:id="rId7"/>
    <p:sldId id="2076137463" r:id="rId8"/>
    <p:sldId id="2076137462" r:id="rId9"/>
    <p:sldId id="2076137464" r:id="rId10"/>
  </p:sldIdLst>
  <p:sldSz cx="12192000" cy="6858000"/>
  <p:notesSz cx="6858000" cy="9144000"/>
  <p:embeddedFontLst>
    <p:embeddedFont>
      <p:font typeface="Barlow" panose="00000500000000000000" pitchFamily="2" charset="0"/>
      <p:regular r:id="rId12"/>
      <p:bold r:id="rId13"/>
      <p:italic r:id="rId14"/>
      <p:boldItalic r:id="rId15"/>
    </p:embeddedFont>
    <p:embeddedFont>
      <p:font typeface="Barlow Medium" panose="00000600000000000000" pitchFamily="2" charset="0"/>
      <p:regular r:id="rId16"/>
      <p:italic r:id="rId17"/>
    </p:embeddedFont>
    <p:embeddedFont>
      <p:font typeface="Objektiv Mk2" panose="020B0702020204020203" pitchFamily="34" charset="0"/>
      <p:regular r:id="rId18"/>
      <p:bold r:id="rId19"/>
      <p:italic r:id="rId20"/>
      <p:boldItalic r:id="rId21"/>
    </p:embeddedFont>
    <p:embeddedFont>
      <p:font typeface="Objektiv Mk2 SemiBold" panose="020B0602020204020203" pitchFamily="34" charset="0"/>
      <p:regular r:id="rId22"/>
      <p:bold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4" userDrawn="1">
          <p15:clr>
            <a:srgbClr val="A4A3A4"/>
          </p15:clr>
        </p15:guide>
        <p15:guide id="2" pos="3864" userDrawn="1">
          <p15:clr>
            <a:srgbClr val="A4A3A4"/>
          </p15:clr>
        </p15:guide>
        <p15:guide id="3" pos="44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B77"/>
    <a:srgbClr val="00A677"/>
    <a:srgbClr val="0072CE"/>
    <a:srgbClr val="85CBF9"/>
    <a:srgbClr val="00263A"/>
    <a:srgbClr val="753BBD"/>
    <a:srgbClr val="48D597"/>
    <a:srgbClr val="DDE5ED"/>
    <a:srgbClr val="96A4AE"/>
    <a:srgbClr val="26A6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458"/>
    <p:restoredTop sz="86583"/>
  </p:normalViewPr>
  <p:slideViewPr>
    <p:cSldViewPr snapToGrid="0">
      <p:cViewPr varScale="1">
        <p:scale>
          <a:sx n="64" d="100"/>
          <a:sy n="64" d="100"/>
        </p:scale>
        <p:origin x="1076" y="44"/>
      </p:cViewPr>
      <p:guideLst>
        <p:guide orient="horz" pos="384"/>
        <p:guide pos="3864"/>
        <p:guide pos="4416"/>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font" Target="fonts/font10.fntdata"/><Relationship Id="rId7" Type="http://schemas.openxmlformats.org/officeDocument/2006/relationships/slide" Target="slides/slide3.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font" Target="fonts/font5.fntdata"/><Relationship Id="rId20"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font" Target="fonts/font4.fntdata"/><Relationship Id="rId23" Type="http://schemas.openxmlformats.org/officeDocument/2006/relationships/font" Target="fonts/font12.fntdata"/><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ubrey Olsen" userId="408c3e31-be18-4626-a9af-ec1f5bfcad06" providerId="ADAL" clId="{ECD937E8-E227-4B1F-9A50-018C4616E3D4}"/>
    <pc:docChg chg="modSld">
      <pc:chgData name="Aubrey Olsen" userId="408c3e31-be18-4626-a9af-ec1f5bfcad06" providerId="ADAL" clId="{ECD937E8-E227-4B1F-9A50-018C4616E3D4}" dt="2024-10-11T15:07:28.666" v="58" actId="20577"/>
      <pc:docMkLst>
        <pc:docMk/>
      </pc:docMkLst>
      <pc:sldChg chg="modSp mod">
        <pc:chgData name="Aubrey Olsen" userId="408c3e31-be18-4626-a9af-ec1f5bfcad06" providerId="ADAL" clId="{ECD937E8-E227-4B1F-9A50-018C4616E3D4}" dt="2024-10-11T15:05:04.585" v="49" actId="1076"/>
        <pc:sldMkLst>
          <pc:docMk/>
          <pc:sldMk cId="3069686960" sldId="2076137462"/>
        </pc:sldMkLst>
        <pc:picChg chg="mod">
          <ac:chgData name="Aubrey Olsen" userId="408c3e31-be18-4626-a9af-ec1f5bfcad06" providerId="ADAL" clId="{ECD937E8-E227-4B1F-9A50-018C4616E3D4}" dt="2024-10-11T15:02:36.198" v="40" actId="14100"/>
          <ac:picMkLst>
            <pc:docMk/>
            <pc:sldMk cId="3069686960" sldId="2076137462"/>
            <ac:picMk id="2" creationId="{364F87F8-C027-3126-C4A6-F2AE67F36D13}"/>
          </ac:picMkLst>
        </pc:picChg>
        <pc:picChg chg="mod">
          <ac:chgData name="Aubrey Olsen" userId="408c3e31-be18-4626-a9af-ec1f5bfcad06" providerId="ADAL" clId="{ECD937E8-E227-4B1F-9A50-018C4616E3D4}" dt="2024-10-11T15:03:45.513" v="43" actId="14100"/>
          <ac:picMkLst>
            <pc:docMk/>
            <pc:sldMk cId="3069686960" sldId="2076137462"/>
            <ac:picMk id="4" creationId="{772CFE1E-327E-4DF1-6B6E-01372B22FA4B}"/>
          </ac:picMkLst>
        </pc:picChg>
        <pc:picChg chg="mod">
          <ac:chgData name="Aubrey Olsen" userId="408c3e31-be18-4626-a9af-ec1f5bfcad06" providerId="ADAL" clId="{ECD937E8-E227-4B1F-9A50-018C4616E3D4}" dt="2024-10-11T15:01:21.462" v="34" actId="1076"/>
          <ac:picMkLst>
            <pc:docMk/>
            <pc:sldMk cId="3069686960" sldId="2076137462"/>
            <ac:picMk id="5" creationId="{614421A8-CC0B-3167-ADDF-00EC5DAF3A17}"/>
          </ac:picMkLst>
        </pc:picChg>
        <pc:picChg chg="mod">
          <ac:chgData name="Aubrey Olsen" userId="408c3e31-be18-4626-a9af-ec1f5bfcad06" providerId="ADAL" clId="{ECD937E8-E227-4B1F-9A50-018C4616E3D4}" dt="2024-10-11T15:05:04.585" v="49" actId="1076"/>
          <ac:picMkLst>
            <pc:docMk/>
            <pc:sldMk cId="3069686960" sldId="2076137462"/>
            <ac:picMk id="9" creationId="{80B68D9A-F1C5-65E8-51A3-E4318148BB93}"/>
          </ac:picMkLst>
        </pc:picChg>
      </pc:sldChg>
      <pc:sldChg chg="modSp mod">
        <pc:chgData name="Aubrey Olsen" userId="408c3e31-be18-4626-a9af-ec1f5bfcad06" providerId="ADAL" clId="{ECD937E8-E227-4B1F-9A50-018C4616E3D4}" dt="2024-10-11T14:59:32.110" v="29" actId="1076"/>
        <pc:sldMkLst>
          <pc:docMk/>
          <pc:sldMk cId="3014495468" sldId="2076137463"/>
        </pc:sldMkLst>
        <pc:spChg chg="mod">
          <ac:chgData name="Aubrey Olsen" userId="408c3e31-be18-4626-a9af-ec1f5bfcad06" providerId="ADAL" clId="{ECD937E8-E227-4B1F-9A50-018C4616E3D4}" dt="2024-10-11T14:53:46.167" v="15" actId="14100"/>
          <ac:spMkLst>
            <pc:docMk/>
            <pc:sldMk cId="3014495468" sldId="2076137463"/>
            <ac:spMk id="7" creationId="{B0639F1D-48DD-9AB5-B02B-52B728BA5428}"/>
          </ac:spMkLst>
        </pc:spChg>
        <pc:picChg chg="mod">
          <ac:chgData name="Aubrey Olsen" userId="408c3e31-be18-4626-a9af-ec1f5bfcad06" providerId="ADAL" clId="{ECD937E8-E227-4B1F-9A50-018C4616E3D4}" dt="2024-10-11T14:53:41.990" v="14" actId="1076"/>
          <ac:picMkLst>
            <pc:docMk/>
            <pc:sldMk cId="3014495468" sldId="2076137463"/>
            <ac:picMk id="2" creationId="{364F87F8-C027-3126-C4A6-F2AE67F36D13}"/>
          </ac:picMkLst>
        </pc:picChg>
        <pc:picChg chg="mod">
          <ac:chgData name="Aubrey Olsen" userId="408c3e31-be18-4626-a9af-ec1f5bfcad06" providerId="ADAL" clId="{ECD937E8-E227-4B1F-9A50-018C4616E3D4}" dt="2024-10-11T14:53:41.990" v="14" actId="1076"/>
          <ac:picMkLst>
            <pc:docMk/>
            <pc:sldMk cId="3014495468" sldId="2076137463"/>
            <ac:picMk id="4" creationId="{772CFE1E-327E-4DF1-6B6E-01372B22FA4B}"/>
          </ac:picMkLst>
        </pc:picChg>
        <pc:picChg chg="mod">
          <ac:chgData name="Aubrey Olsen" userId="408c3e31-be18-4626-a9af-ec1f5bfcad06" providerId="ADAL" clId="{ECD937E8-E227-4B1F-9A50-018C4616E3D4}" dt="2024-10-11T14:53:41.990" v="14" actId="1076"/>
          <ac:picMkLst>
            <pc:docMk/>
            <pc:sldMk cId="3014495468" sldId="2076137463"/>
            <ac:picMk id="5" creationId="{614421A8-CC0B-3167-ADDF-00EC5DAF3A17}"/>
          </ac:picMkLst>
        </pc:picChg>
        <pc:picChg chg="mod">
          <ac:chgData name="Aubrey Olsen" userId="408c3e31-be18-4626-a9af-ec1f5bfcad06" providerId="ADAL" clId="{ECD937E8-E227-4B1F-9A50-018C4616E3D4}" dt="2024-10-11T14:59:32.110" v="29" actId="1076"/>
          <ac:picMkLst>
            <pc:docMk/>
            <pc:sldMk cId="3014495468" sldId="2076137463"/>
            <ac:picMk id="9" creationId="{80B68D9A-F1C5-65E8-51A3-E4318148BB93}"/>
          </ac:picMkLst>
        </pc:picChg>
      </pc:sldChg>
      <pc:sldChg chg="modSp mod">
        <pc:chgData name="Aubrey Olsen" userId="408c3e31-be18-4626-a9af-ec1f5bfcad06" providerId="ADAL" clId="{ECD937E8-E227-4B1F-9A50-018C4616E3D4}" dt="2024-10-11T15:07:28.666" v="58" actId="20577"/>
        <pc:sldMkLst>
          <pc:docMk/>
          <pc:sldMk cId="1600591692" sldId="2076137464"/>
        </pc:sldMkLst>
        <pc:spChg chg="mod">
          <ac:chgData name="Aubrey Olsen" userId="408c3e31-be18-4626-a9af-ec1f5bfcad06" providerId="ADAL" clId="{ECD937E8-E227-4B1F-9A50-018C4616E3D4}" dt="2024-10-11T15:07:28.666" v="58" actId="20577"/>
          <ac:spMkLst>
            <pc:docMk/>
            <pc:sldMk cId="1600591692" sldId="2076137464"/>
            <ac:spMk id="7" creationId="{B0639F1D-48DD-9AB5-B02B-52B728BA5428}"/>
          </ac:spMkLst>
        </pc:spChg>
        <pc:picChg chg="mod">
          <ac:chgData name="Aubrey Olsen" userId="408c3e31-be18-4626-a9af-ec1f5bfcad06" providerId="ADAL" clId="{ECD937E8-E227-4B1F-9A50-018C4616E3D4}" dt="2024-10-11T15:07:23.479" v="52" actId="14100"/>
          <ac:picMkLst>
            <pc:docMk/>
            <pc:sldMk cId="1600591692" sldId="2076137464"/>
            <ac:picMk id="5" creationId="{614421A8-CC0B-3167-ADDF-00EC5DAF3A17}"/>
          </ac:picMkLst>
        </pc:picChg>
      </pc:sldChg>
    </pc:docChg>
  </pc:docChgLst>
  <pc:docChgLst>
    <pc:chgData name="Chad Spencer" userId="edecea5a-acdc-40d6-9d7e-53fdc5069016" providerId="ADAL" clId="{AF62F529-F511-514B-9B55-11DA76E32B3D}"/>
    <pc:docChg chg="undo custSel addSld delSld modSld sldOrd">
      <pc:chgData name="Chad Spencer" userId="edecea5a-acdc-40d6-9d7e-53fdc5069016" providerId="ADAL" clId="{AF62F529-F511-514B-9B55-11DA76E32B3D}" dt="2024-01-17T03:57:28.868" v="261" actId="20577"/>
      <pc:docMkLst>
        <pc:docMk/>
      </pc:docMkLst>
      <pc:sldChg chg="modSp mod">
        <pc:chgData name="Chad Spencer" userId="edecea5a-acdc-40d6-9d7e-53fdc5069016" providerId="ADAL" clId="{AF62F529-F511-514B-9B55-11DA76E32B3D}" dt="2024-01-17T03:57:28.868" v="261" actId="20577"/>
        <pc:sldMkLst>
          <pc:docMk/>
          <pc:sldMk cId="2502691790" sldId="2076137455"/>
        </pc:sldMkLst>
        <pc:spChg chg="mod">
          <ac:chgData name="Chad Spencer" userId="edecea5a-acdc-40d6-9d7e-53fdc5069016" providerId="ADAL" clId="{AF62F529-F511-514B-9B55-11DA76E32B3D}" dt="2024-01-17T03:57:28.868" v="261" actId="20577"/>
          <ac:spMkLst>
            <pc:docMk/>
            <pc:sldMk cId="2502691790" sldId="2076137455"/>
            <ac:spMk id="3" creationId="{D1D0C212-2C65-3120-0FAF-E4A28B00A75E}"/>
          </ac:spMkLst>
        </pc:spChg>
      </pc:sldChg>
      <pc:sldChg chg="modSp mod">
        <pc:chgData name="Chad Spencer" userId="edecea5a-acdc-40d6-9d7e-53fdc5069016" providerId="ADAL" clId="{AF62F529-F511-514B-9B55-11DA76E32B3D}" dt="2024-01-17T03:51:50.079" v="247"/>
        <pc:sldMkLst>
          <pc:docMk/>
          <pc:sldMk cId="3069686960" sldId="2076137462"/>
        </pc:sldMkLst>
        <pc:spChg chg="mod">
          <ac:chgData name="Chad Spencer" userId="edecea5a-acdc-40d6-9d7e-53fdc5069016" providerId="ADAL" clId="{AF62F529-F511-514B-9B55-11DA76E32B3D}" dt="2024-01-17T03:51:50.079" v="247"/>
          <ac:spMkLst>
            <pc:docMk/>
            <pc:sldMk cId="3069686960" sldId="2076137462"/>
            <ac:spMk id="6" creationId="{4145B9CC-4060-BFEB-0F2E-3F61264E2375}"/>
          </ac:spMkLst>
        </pc:spChg>
        <pc:spChg chg="mod">
          <ac:chgData name="Chad Spencer" userId="edecea5a-acdc-40d6-9d7e-53fdc5069016" providerId="ADAL" clId="{AF62F529-F511-514B-9B55-11DA76E32B3D}" dt="2024-01-17T02:41:49.461" v="192" actId="20577"/>
          <ac:spMkLst>
            <pc:docMk/>
            <pc:sldMk cId="3069686960" sldId="2076137462"/>
            <ac:spMk id="7" creationId="{B0639F1D-48DD-9AB5-B02B-52B728BA5428}"/>
          </ac:spMkLst>
        </pc:spChg>
        <pc:picChg chg="mod">
          <ac:chgData name="Chad Spencer" userId="edecea5a-acdc-40d6-9d7e-53fdc5069016" providerId="ADAL" clId="{AF62F529-F511-514B-9B55-11DA76E32B3D}" dt="2024-01-17T02:55:00.707" v="233" actId="554"/>
          <ac:picMkLst>
            <pc:docMk/>
            <pc:sldMk cId="3069686960" sldId="2076137462"/>
            <ac:picMk id="2" creationId="{364F87F8-C027-3126-C4A6-F2AE67F36D13}"/>
          </ac:picMkLst>
        </pc:picChg>
        <pc:picChg chg="mod">
          <ac:chgData name="Chad Spencer" userId="edecea5a-acdc-40d6-9d7e-53fdc5069016" providerId="ADAL" clId="{AF62F529-F511-514B-9B55-11DA76E32B3D}" dt="2024-01-17T02:55:00.707" v="233" actId="554"/>
          <ac:picMkLst>
            <pc:docMk/>
            <pc:sldMk cId="3069686960" sldId="2076137462"/>
            <ac:picMk id="4" creationId="{772CFE1E-327E-4DF1-6B6E-01372B22FA4B}"/>
          </ac:picMkLst>
        </pc:picChg>
        <pc:picChg chg="mod">
          <ac:chgData name="Chad Spencer" userId="edecea5a-acdc-40d6-9d7e-53fdc5069016" providerId="ADAL" clId="{AF62F529-F511-514B-9B55-11DA76E32B3D}" dt="2024-01-17T02:55:00.707" v="233" actId="554"/>
          <ac:picMkLst>
            <pc:docMk/>
            <pc:sldMk cId="3069686960" sldId="2076137462"/>
            <ac:picMk id="5" creationId="{614421A8-CC0B-3167-ADDF-00EC5DAF3A17}"/>
          </ac:picMkLst>
        </pc:picChg>
        <pc:picChg chg="mod">
          <ac:chgData name="Chad Spencer" userId="edecea5a-acdc-40d6-9d7e-53fdc5069016" providerId="ADAL" clId="{AF62F529-F511-514B-9B55-11DA76E32B3D}" dt="2024-01-17T02:55:00.707" v="233" actId="554"/>
          <ac:picMkLst>
            <pc:docMk/>
            <pc:sldMk cId="3069686960" sldId="2076137462"/>
            <ac:picMk id="9" creationId="{80B68D9A-F1C5-65E8-51A3-E4318148BB93}"/>
          </ac:picMkLst>
        </pc:picChg>
      </pc:sldChg>
      <pc:sldChg chg="modSp add mod ord">
        <pc:chgData name="Chad Spencer" userId="edecea5a-acdc-40d6-9d7e-53fdc5069016" providerId="ADAL" clId="{AF62F529-F511-514B-9B55-11DA76E32B3D}" dt="2024-01-17T03:51:42.843" v="246" actId="20577"/>
        <pc:sldMkLst>
          <pc:docMk/>
          <pc:sldMk cId="3014495468" sldId="2076137463"/>
        </pc:sldMkLst>
        <pc:spChg chg="mod">
          <ac:chgData name="Chad Spencer" userId="edecea5a-acdc-40d6-9d7e-53fdc5069016" providerId="ADAL" clId="{AF62F529-F511-514B-9B55-11DA76E32B3D}" dt="2024-01-17T03:51:42.843" v="246" actId="20577"/>
          <ac:spMkLst>
            <pc:docMk/>
            <pc:sldMk cId="3014495468" sldId="2076137463"/>
            <ac:spMk id="6" creationId="{4145B9CC-4060-BFEB-0F2E-3F61264E2375}"/>
          </ac:spMkLst>
        </pc:spChg>
        <pc:spChg chg="mod">
          <ac:chgData name="Chad Spencer" userId="edecea5a-acdc-40d6-9d7e-53fdc5069016" providerId="ADAL" clId="{AF62F529-F511-514B-9B55-11DA76E32B3D}" dt="2024-01-17T02:40:08.516" v="99" actId="20577"/>
          <ac:spMkLst>
            <pc:docMk/>
            <pc:sldMk cId="3014495468" sldId="2076137463"/>
            <ac:spMk id="7" creationId="{B0639F1D-48DD-9AB5-B02B-52B728BA5428}"/>
          </ac:spMkLst>
        </pc:spChg>
        <pc:picChg chg="mod">
          <ac:chgData name="Chad Spencer" userId="edecea5a-acdc-40d6-9d7e-53fdc5069016" providerId="ADAL" clId="{AF62F529-F511-514B-9B55-11DA76E32B3D}" dt="2024-01-17T02:54:51.684" v="232" actId="554"/>
          <ac:picMkLst>
            <pc:docMk/>
            <pc:sldMk cId="3014495468" sldId="2076137463"/>
            <ac:picMk id="2" creationId="{364F87F8-C027-3126-C4A6-F2AE67F36D13}"/>
          </ac:picMkLst>
        </pc:picChg>
        <pc:picChg chg="mod">
          <ac:chgData name="Chad Spencer" userId="edecea5a-acdc-40d6-9d7e-53fdc5069016" providerId="ADAL" clId="{AF62F529-F511-514B-9B55-11DA76E32B3D}" dt="2024-01-17T02:54:51.684" v="232" actId="554"/>
          <ac:picMkLst>
            <pc:docMk/>
            <pc:sldMk cId="3014495468" sldId="2076137463"/>
            <ac:picMk id="4" creationId="{772CFE1E-327E-4DF1-6B6E-01372B22FA4B}"/>
          </ac:picMkLst>
        </pc:picChg>
        <pc:picChg chg="mod">
          <ac:chgData name="Chad Spencer" userId="edecea5a-acdc-40d6-9d7e-53fdc5069016" providerId="ADAL" clId="{AF62F529-F511-514B-9B55-11DA76E32B3D}" dt="2024-01-17T02:54:51.684" v="232" actId="554"/>
          <ac:picMkLst>
            <pc:docMk/>
            <pc:sldMk cId="3014495468" sldId="2076137463"/>
            <ac:picMk id="5" creationId="{614421A8-CC0B-3167-ADDF-00EC5DAF3A17}"/>
          </ac:picMkLst>
        </pc:picChg>
        <pc:picChg chg="mod">
          <ac:chgData name="Chad Spencer" userId="edecea5a-acdc-40d6-9d7e-53fdc5069016" providerId="ADAL" clId="{AF62F529-F511-514B-9B55-11DA76E32B3D}" dt="2024-01-17T02:54:51.684" v="232" actId="554"/>
          <ac:picMkLst>
            <pc:docMk/>
            <pc:sldMk cId="3014495468" sldId="2076137463"/>
            <ac:picMk id="9" creationId="{80B68D9A-F1C5-65E8-51A3-E4318148BB93}"/>
          </ac:picMkLst>
        </pc:picChg>
      </pc:sldChg>
      <pc:sldChg chg="del">
        <pc:chgData name="Chad Spencer" userId="edecea5a-acdc-40d6-9d7e-53fdc5069016" providerId="ADAL" clId="{AF62F529-F511-514B-9B55-11DA76E32B3D}" dt="2024-01-17T02:38:24.853" v="0" actId="2696"/>
        <pc:sldMkLst>
          <pc:docMk/>
          <pc:sldMk cId="3835688041" sldId="2076137463"/>
        </pc:sldMkLst>
      </pc:sldChg>
      <pc:sldChg chg="addSp delSp modSp add mod">
        <pc:chgData name="Chad Spencer" userId="edecea5a-acdc-40d6-9d7e-53fdc5069016" providerId="ADAL" clId="{AF62F529-F511-514B-9B55-11DA76E32B3D}" dt="2024-01-17T03:51:53.358" v="248"/>
        <pc:sldMkLst>
          <pc:docMk/>
          <pc:sldMk cId="1600591692" sldId="2076137464"/>
        </pc:sldMkLst>
        <pc:spChg chg="mod">
          <ac:chgData name="Chad Spencer" userId="edecea5a-acdc-40d6-9d7e-53fdc5069016" providerId="ADAL" clId="{AF62F529-F511-514B-9B55-11DA76E32B3D}" dt="2024-01-17T03:51:53.358" v="248"/>
          <ac:spMkLst>
            <pc:docMk/>
            <pc:sldMk cId="1600591692" sldId="2076137464"/>
            <ac:spMk id="6" creationId="{4145B9CC-4060-BFEB-0F2E-3F61264E2375}"/>
          </ac:spMkLst>
        </pc:spChg>
        <pc:spChg chg="mod">
          <ac:chgData name="Chad Spencer" userId="edecea5a-acdc-40d6-9d7e-53fdc5069016" providerId="ADAL" clId="{AF62F529-F511-514B-9B55-11DA76E32B3D}" dt="2024-01-17T02:42:09.930" v="219" actId="20577"/>
          <ac:spMkLst>
            <pc:docMk/>
            <pc:sldMk cId="1600591692" sldId="2076137464"/>
            <ac:spMk id="7" creationId="{B0639F1D-48DD-9AB5-B02B-52B728BA5428}"/>
          </ac:spMkLst>
        </pc:spChg>
        <pc:picChg chg="add del">
          <ac:chgData name="Chad Spencer" userId="edecea5a-acdc-40d6-9d7e-53fdc5069016" providerId="ADAL" clId="{AF62F529-F511-514B-9B55-11DA76E32B3D}" dt="2024-01-17T02:53:50.859" v="230" actId="478"/>
          <ac:picMkLst>
            <pc:docMk/>
            <pc:sldMk cId="1600591692" sldId="2076137464"/>
            <ac:picMk id="2" creationId="{364F87F8-C027-3126-C4A6-F2AE67F36D13}"/>
          </ac:picMkLst>
        </pc:picChg>
        <pc:picChg chg="add del">
          <ac:chgData name="Chad Spencer" userId="edecea5a-acdc-40d6-9d7e-53fdc5069016" providerId="ADAL" clId="{AF62F529-F511-514B-9B55-11DA76E32B3D}" dt="2024-01-17T02:53:50.859" v="230" actId="478"/>
          <ac:picMkLst>
            <pc:docMk/>
            <pc:sldMk cId="1600591692" sldId="2076137464"/>
            <ac:picMk id="4" creationId="{772CFE1E-327E-4DF1-6B6E-01372B22FA4B}"/>
          </ac:picMkLst>
        </pc:picChg>
        <pc:picChg chg="mod">
          <ac:chgData name="Chad Spencer" userId="edecea5a-acdc-40d6-9d7e-53fdc5069016" providerId="ADAL" clId="{AF62F529-F511-514B-9B55-11DA76E32B3D}" dt="2024-01-17T02:54:15.069" v="231" actId="14826"/>
          <ac:picMkLst>
            <pc:docMk/>
            <pc:sldMk cId="1600591692" sldId="2076137464"/>
            <ac:picMk id="5" creationId="{614421A8-CC0B-3167-ADDF-00EC5DAF3A17}"/>
          </ac:picMkLst>
        </pc:picChg>
        <pc:picChg chg="add del">
          <ac:chgData name="Chad Spencer" userId="edecea5a-acdc-40d6-9d7e-53fdc5069016" providerId="ADAL" clId="{AF62F529-F511-514B-9B55-11DA76E32B3D}" dt="2024-01-17T02:53:50.859" v="230" actId="478"/>
          <ac:picMkLst>
            <pc:docMk/>
            <pc:sldMk cId="1600591692" sldId="2076137464"/>
            <ac:picMk id="9" creationId="{80B68D9A-F1C5-65E8-51A3-E4318148BB93}"/>
          </ac:picMkLst>
        </pc:picChg>
      </pc:sldChg>
      <pc:sldChg chg="del">
        <pc:chgData name="Chad Spencer" userId="edecea5a-acdc-40d6-9d7e-53fdc5069016" providerId="ADAL" clId="{AF62F529-F511-514B-9B55-11DA76E32B3D}" dt="2024-01-17T02:38:24.853" v="0" actId="2696"/>
        <pc:sldMkLst>
          <pc:docMk/>
          <pc:sldMk cId="2565843096" sldId="2076137464"/>
        </pc:sldMkLst>
      </pc:sldChg>
      <pc:sldChg chg="del">
        <pc:chgData name="Chad Spencer" userId="edecea5a-acdc-40d6-9d7e-53fdc5069016" providerId="ADAL" clId="{AF62F529-F511-514B-9B55-11DA76E32B3D}" dt="2024-01-17T02:38:24.853" v="0" actId="2696"/>
        <pc:sldMkLst>
          <pc:docMk/>
          <pc:sldMk cId="1161951137" sldId="207613746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7AF61A-0D40-D44A-9C00-6554E21CBC7D}" type="datetimeFigureOut">
              <a:rPr lang="en-US" smtClean="0"/>
              <a:t>10/11/2024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4AFAC6-DEA9-E94A-A956-F0E3CBB9625E}" type="slidenum">
              <a:rPr lang="en-US" smtClean="0"/>
              <a:t>‹#›</a:t>
            </a:fld>
            <a:endParaRPr lang="en-US"/>
          </a:p>
        </p:txBody>
      </p:sp>
    </p:spTree>
    <p:extLst>
      <p:ext uri="{BB962C8B-B14F-4D97-AF65-F5344CB8AC3E}">
        <p14:creationId xmlns:p14="http://schemas.microsoft.com/office/powerpoint/2010/main" val="370976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1</a:t>
            </a:fld>
            <a:endParaRPr lang="en-US"/>
          </a:p>
        </p:txBody>
      </p:sp>
    </p:spTree>
    <p:extLst>
      <p:ext uri="{BB962C8B-B14F-4D97-AF65-F5344CB8AC3E}">
        <p14:creationId xmlns:p14="http://schemas.microsoft.com/office/powerpoint/2010/main" val="232773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3</a:t>
            </a:fld>
            <a:endParaRPr lang="en-US"/>
          </a:p>
        </p:txBody>
      </p:sp>
    </p:spTree>
    <p:extLst>
      <p:ext uri="{BB962C8B-B14F-4D97-AF65-F5344CB8AC3E}">
        <p14:creationId xmlns:p14="http://schemas.microsoft.com/office/powerpoint/2010/main" val="2904430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should be used for JOURNEY EMAILS (duplicate as needed)</a:t>
            </a:r>
          </a:p>
        </p:txBody>
      </p:sp>
      <p:sp>
        <p:nvSpPr>
          <p:cNvPr id="4" name="Slide Number Placeholder 3"/>
          <p:cNvSpPr>
            <a:spLocks noGrp="1"/>
          </p:cNvSpPr>
          <p:nvPr>
            <p:ph type="sldNum" sz="quarter" idx="5"/>
          </p:nvPr>
        </p:nvSpPr>
        <p:spPr/>
        <p:txBody>
          <a:bodyPr/>
          <a:lstStyle/>
          <a:p>
            <a:fld id="{3F4AFAC6-DEA9-E94A-A956-F0E3CBB9625E}" type="slidenum">
              <a:rPr lang="en-US" smtClean="0"/>
              <a:t>4</a:t>
            </a:fld>
            <a:endParaRPr lang="en-US"/>
          </a:p>
        </p:txBody>
      </p:sp>
    </p:spTree>
    <p:extLst>
      <p:ext uri="{BB962C8B-B14F-4D97-AF65-F5344CB8AC3E}">
        <p14:creationId xmlns:p14="http://schemas.microsoft.com/office/powerpoint/2010/main" val="2260198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should be used for JOURNEY EMAILS (duplicate as needed)</a:t>
            </a:r>
          </a:p>
        </p:txBody>
      </p:sp>
      <p:sp>
        <p:nvSpPr>
          <p:cNvPr id="4" name="Slide Number Placeholder 3"/>
          <p:cNvSpPr>
            <a:spLocks noGrp="1"/>
          </p:cNvSpPr>
          <p:nvPr>
            <p:ph type="sldNum" sz="quarter" idx="5"/>
          </p:nvPr>
        </p:nvSpPr>
        <p:spPr/>
        <p:txBody>
          <a:bodyPr/>
          <a:lstStyle/>
          <a:p>
            <a:fld id="{3F4AFAC6-DEA9-E94A-A956-F0E3CBB9625E}" type="slidenum">
              <a:rPr lang="en-US" smtClean="0"/>
              <a:t>5</a:t>
            </a:fld>
            <a:endParaRPr lang="en-US"/>
          </a:p>
        </p:txBody>
      </p:sp>
    </p:spTree>
    <p:extLst>
      <p:ext uri="{BB962C8B-B14F-4D97-AF65-F5344CB8AC3E}">
        <p14:creationId xmlns:p14="http://schemas.microsoft.com/office/powerpoint/2010/main" val="2274861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should be used for JOURNEY EMAILS (duplicate as needed)</a:t>
            </a:r>
          </a:p>
        </p:txBody>
      </p:sp>
      <p:sp>
        <p:nvSpPr>
          <p:cNvPr id="4" name="Slide Number Placeholder 3"/>
          <p:cNvSpPr>
            <a:spLocks noGrp="1"/>
          </p:cNvSpPr>
          <p:nvPr>
            <p:ph type="sldNum" sz="quarter" idx="5"/>
          </p:nvPr>
        </p:nvSpPr>
        <p:spPr/>
        <p:txBody>
          <a:bodyPr/>
          <a:lstStyle/>
          <a:p>
            <a:fld id="{3F4AFAC6-DEA9-E94A-A956-F0E3CBB9625E}" type="slidenum">
              <a:rPr lang="en-US" smtClean="0"/>
              <a:t>6</a:t>
            </a:fld>
            <a:endParaRPr lang="en-US"/>
          </a:p>
        </p:txBody>
      </p:sp>
    </p:spTree>
    <p:extLst>
      <p:ext uri="{BB962C8B-B14F-4D97-AF65-F5344CB8AC3E}">
        <p14:creationId xmlns:p14="http://schemas.microsoft.com/office/powerpoint/2010/main" val="19053450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5C2822-349C-BD91-EC26-A957077CBC0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7436793" y="5206594"/>
            <a:ext cx="4241076" cy="914400"/>
          </a:xfrm>
          <a:prstGeom prst="rect">
            <a:avLst/>
          </a:prstGeom>
        </p:spPr>
      </p:pic>
      <p:sp>
        <p:nvSpPr>
          <p:cNvPr id="4" name="Text Placeholder 3">
            <a:extLst>
              <a:ext uri="{FF2B5EF4-FFF2-40B4-BE49-F238E27FC236}">
                <a16:creationId xmlns:a16="http://schemas.microsoft.com/office/drawing/2014/main" id="{9B2E476B-5ACD-A345-A0A0-13B853B5B4F5}"/>
              </a:ext>
            </a:extLst>
          </p:cNvPr>
          <p:cNvSpPr>
            <a:spLocks noGrp="1"/>
          </p:cNvSpPr>
          <p:nvPr>
            <p:ph type="body" sz="quarter" idx="10" hasCustomPrompt="1"/>
          </p:nvPr>
        </p:nvSpPr>
        <p:spPr>
          <a:xfrm>
            <a:off x="1077469" y="2018111"/>
            <a:ext cx="7952232" cy="1410889"/>
          </a:xfrm>
          <a:prstGeom prst="rect">
            <a:avLst/>
          </a:prstGeom>
        </p:spPr>
        <p:txBody>
          <a:bodyPr anchor="b"/>
          <a:lstStyle>
            <a:lvl1pPr marL="0" indent="0" algn="l">
              <a:buFontTx/>
              <a:buNone/>
              <a:defRPr sz="54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9" name="Text Placeholder 3">
            <a:extLst>
              <a:ext uri="{FF2B5EF4-FFF2-40B4-BE49-F238E27FC236}">
                <a16:creationId xmlns:a16="http://schemas.microsoft.com/office/drawing/2014/main" id="{9D11393A-1FF3-1B42-8E63-EB04EC248A72}"/>
              </a:ext>
            </a:extLst>
          </p:cNvPr>
          <p:cNvSpPr>
            <a:spLocks noGrp="1"/>
          </p:cNvSpPr>
          <p:nvPr>
            <p:ph type="body" sz="quarter" idx="11" hasCustomPrompt="1"/>
          </p:nvPr>
        </p:nvSpPr>
        <p:spPr>
          <a:xfrm>
            <a:off x="1077469" y="3637721"/>
            <a:ext cx="7952232" cy="914400"/>
          </a:xfrm>
          <a:prstGeom prst="rect">
            <a:avLst/>
          </a:prstGeom>
        </p:spPr>
        <p:txBody>
          <a:bodyPr/>
          <a:lstStyle>
            <a:lvl1pPr marL="0" indent="0" algn="l">
              <a:buFontTx/>
              <a:buNone/>
              <a:defRPr sz="2400" b="1" i="0">
                <a:solidFill>
                  <a:srgbClr val="85CBF9"/>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Tree>
    <p:extLst>
      <p:ext uri="{BB962C8B-B14F-4D97-AF65-F5344CB8AC3E}">
        <p14:creationId xmlns:p14="http://schemas.microsoft.com/office/powerpoint/2010/main" val="424335915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1" y="510295"/>
            <a:ext cx="5899226"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2" y="1563843"/>
            <a:ext cx="5899226"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8" name="Text Placeholder 3">
            <a:extLst>
              <a:ext uri="{FF2B5EF4-FFF2-40B4-BE49-F238E27FC236}">
                <a16:creationId xmlns:a16="http://schemas.microsoft.com/office/drawing/2014/main" id="{D1B2F0A6-608F-9848-866C-E71FD8372C45}"/>
              </a:ext>
            </a:extLst>
          </p:cNvPr>
          <p:cNvSpPr>
            <a:spLocks noGrp="1"/>
          </p:cNvSpPr>
          <p:nvPr>
            <p:ph type="body" sz="quarter" idx="13" hasCustomPrompt="1"/>
          </p:nvPr>
        </p:nvSpPr>
        <p:spPr>
          <a:xfrm>
            <a:off x="1252200" y="2256183"/>
            <a:ext cx="5899227" cy="3697356"/>
          </a:xfrm>
          <a:prstGeom prst="rect">
            <a:avLst/>
          </a:prstGeom>
        </p:spPr>
        <p:txBody>
          <a:bodyPr/>
          <a:lstStyle>
            <a:lvl1pPr marL="0" indent="0" algn="l">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
        <p:nvSpPr>
          <p:cNvPr id="9" name="Picture Placeholder 3">
            <a:extLst>
              <a:ext uri="{FF2B5EF4-FFF2-40B4-BE49-F238E27FC236}">
                <a16:creationId xmlns:a16="http://schemas.microsoft.com/office/drawing/2014/main" id="{1D54D96D-0ABE-5346-94BC-9473C8350B94}"/>
              </a:ext>
            </a:extLst>
          </p:cNvPr>
          <p:cNvSpPr>
            <a:spLocks noGrp="1"/>
          </p:cNvSpPr>
          <p:nvPr>
            <p:ph type="pic" sz="quarter" idx="12"/>
          </p:nvPr>
        </p:nvSpPr>
        <p:spPr>
          <a:xfrm>
            <a:off x="7478973" y="0"/>
            <a:ext cx="4713026" cy="6858000"/>
          </a:xfrm>
          <a:prstGeom prst="rect">
            <a:avLst/>
          </a:prstGeom>
          <a:solidFill>
            <a:schemeClr val="bg1">
              <a:lumMod val="85000"/>
            </a:schemeClr>
          </a:solidFill>
        </p:spPr>
        <p:txBody>
          <a:bodyPr/>
          <a:lstStyle/>
          <a:p>
            <a:endParaRPr lang="en-US"/>
          </a:p>
        </p:txBody>
      </p:sp>
      <p:sp>
        <p:nvSpPr>
          <p:cNvPr id="10" name="Slide Number Placeholder 1">
            <a:extLst>
              <a:ext uri="{FF2B5EF4-FFF2-40B4-BE49-F238E27FC236}">
                <a16:creationId xmlns:a16="http://schemas.microsoft.com/office/drawing/2014/main" id="{D7C89DED-C9D5-6B4B-94C4-64A605FB86B9}"/>
              </a:ext>
            </a:extLst>
          </p:cNvPr>
          <p:cNvSpPr txBox="1">
            <a:spLocks/>
          </p:cNvSpPr>
          <p:nvPr userDrawn="1"/>
        </p:nvSpPr>
        <p:spPr>
          <a:xfrm>
            <a:off x="6582805"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491C102C-C41F-0DC2-8884-D7E4EF1AB3FB}"/>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2450261243"/>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 Image 2">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A3D5D8A7-AB1D-EF42-B091-1A0948A2EFCA}"/>
              </a:ext>
            </a:extLst>
          </p:cNvPr>
          <p:cNvSpPr txBox="1">
            <a:spLocks/>
          </p:cNvSpPr>
          <p:nvPr userDrawn="1"/>
        </p:nvSpPr>
        <p:spPr>
          <a:xfrm>
            <a:off x="11540408" y="6298120"/>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a:solidFill>
                <a:schemeClr val="bg1">
                  <a:lumMod val="50000"/>
                </a:schemeClr>
              </a:solidFill>
              <a:latin typeface="Barlow Medium" pitchFamily="2" charset="77"/>
            </a:endParaRPr>
          </a:p>
        </p:txBody>
      </p:sp>
      <p:sp>
        <p:nvSpPr>
          <p:cNvPr id="8" name="Text Placeholder 3">
            <a:extLst>
              <a:ext uri="{FF2B5EF4-FFF2-40B4-BE49-F238E27FC236}">
                <a16:creationId xmlns:a16="http://schemas.microsoft.com/office/drawing/2014/main" id="{776A4104-7F96-6840-B042-FEB770E0704C}"/>
              </a:ext>
            </a:extLst>
          </p:cNvPr>
          <p:cNvSpPr>
            <a:spLocks noGrp="1"/>
          </p:cNvSpPr>
          <p:nvPr>
            <p:ph type="body" sz="quarter" idx="10" hasCustomPrompt="1"/>
          </p:nvPr>
        </p:nvSpPr>
        <p:spPr>
          <a:xfrm>
            <a:off x="1252201" y="2093440"/>
            <a:ext cx="3974892"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9" name="Text Placeholder 3">
            <a:extLst>
              <a:ext uri="{FF2B5EF4-FFF2-40B4-BE49-F238E27FC236}">
                <a16:creationId xmlns:a16="http://schemas.microsoft.com/office/drawing/2014/main" id="{4F2A9694-8C08-1C4D-AB43-2E20C9000338}"/>
              </a:ext>
            </a:extLst>
          </p:cNvPr>
          <p:cNvSpPr>
            <a:spLocks noGrp="1"/>
          </p:cNvSpPr>
          <p:nvPr>
            <p:ph type="body" sz="quarter" idx="13" hasCustomPrompt="1"/>
          </p:nvPr>
        </p:nvSpPr>
        <p:spPr>
          <a:xfrm>
            <a:off x="1252200" y="3211529"/>
            <a:ext cx="3974893" cy="2452295"/>
          </a:xfrm>
          <a:prstGeom prst="rect">
            <a:avLst/>
          </a:prstGeom>
        </p:spPr>
        <p:txBody>
          <a:bodyPr/>
          <a:lstStyle>
            <a:lvl1pPr marL="0" indent="0" algn="l">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10" name="Picture Placeholder 3">
            <a:extLst>
              <a:ext uri="{FF2B5EF4-FFF2-40B4-BE49-F238E27FC236}">
                <a16:creationId xmlns:a16="http://schemas.microsoft.com/office/drawing/2014/main" id="{86263582-0C93-B444-9E1F-91B5325F7B57}"/>
              </a:ext>
            </a:extLst>
          </p:cNvPr>
          <p:cNvSpPr>
            <a:spLocks noGrp="1"/>
          </p:cNvSpPr>
          <p:nvPr>
            <p:ph type="pic" sz="quarter" idx="12"/>
          </p:nvPr>
        </p:nvSpPr>
        <p:spPr>
          <a:xfrm>
            <a:off x="5963477" y="0"/>
            <a:ext cx="6228522" cy="6858000"/>
          </a:xfrm>
          <a:prstGeom prst="rect">
            <a:avLst/>
          </a:prstGeom>
          <a:solidFill>
            <a:schemeClr val="bg1">
              <a:lumMod val="85000"/>
            </a:schemeClr>
          </a:solidFill>
        </p:spPr>
        <p:txBody>
          <a:bodyPr/>
          <a:lstStyle/>
          <a:p>
            <a:endParaRPr lang="en-US"/>
          </a:p>
        </p:txBody>
      </p:sp>
      <p:sp>
        <p:nvSpPr>
          <p:cNvPr id="11" name="Slide Number Placeholder 1">
            <a:extLst>
              <a:ext uri="{FF2B5EF4-FFF2-40B4-BE49-F238E27FC236}">
                <a16:creationId xmlns:a16="http://schemas.microsoft.com/office/drawing/2014/main" id="{444ADFBF-16DF-BD4C-A55A-274F7FDA45E7}"/>
              </a:ext>
            </a:extLst>
          </p:cNvPr>
          <p:cNvSpPr txBox="1">
            <a:spLocks/>
          </p:cNvSpPr>
          <p:nvPr userDrawn="1"/>
        </p:nvSpPr>
        <p:spPr>
          <a:xfrm>
            <a:off x="4658467"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46493C0D-47D2-992F-EAD4-A48B84E16715}"/>
              </a:ext>
            </a:extLst>
          </p:cNvPr>
          <p:cNvSpPr/>
          <p:nvPr userDrawn="1"/>
        </p:nvSpPr>
        <p:spPr>
          <a:xfrm>
            <a:off x="5719529"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218019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1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6323C8-CDD1-114A-A6CF-7B82EFB0F53D}"/>
              </a:ext>
            </a:extLst>
          </p:cNvPr>
          <p:cNvSpPr/>
          <p:nvPr userDrawn="1"/>
        </p:nvSpPr>
        <p:spPr>
          <a:xfrm>
            <a:off x="248478" y="0"/>
            <a:ext cx="11943521"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0" y="510295"/>
            <a:ext cx="9959137"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1" y="1563843"/>
            <a:ext cx="9959137" cy="443861"/>
          </a:xfrm>
          <a:prstGeom prst="rect">
            <a:avLst/>
          </a:prstGeom>
        </p:spPr>
        <p:txBody>
          <a:bodyPr/>
          <a:lstStyle>
            <a:lvl1pPr marL="0" indent="0" algn="l">
              <a:buFontTx/>
              <a:buNone/>
              <a:defRPr sz="2400" b="0" i="0">
                <a:solidFill>
                  <a:srgbClr val="85CBF9"/>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8" name="Text Placeholder 3">
            <a:extLst>
              <a:ext uri="{FF2B5EF4-FFF2-40B4-BE49-F238E27FC236}">
                <a16:creationId xmlns:a16="http://schemas.microsoft.com/office/drawing/2014/main" id="{F496BD11-5883-8041-9D86-152A52BB7564}"/>
              </a:ext>
            </a:extLst>
          </p:cNvPr>
          <p:cNvSpPr>
            <a:spLocks noGrp="1"/>
          </p:cNvSpPr>
          <p:nvPr>
            <p:ph type="body" sz="quarter" idx="12" hasCustomPrompt="1"/>
          </p:nvPr>
        </p:nvSpPr>
        <p:spPr>
          <a:xfrm>
            <a:off x="1252201" y="2256183"/>
            <a:ext cx="9959138" cy="3697356"/>
          </a:xfrm>
          <a:prstGeom prst="rect">
            <a:avLst/>
          </a:prstGeom>
        </p:spPr>
        <p:txBody>
          <a:bodyPr/>
          <a:lstStyle>
            <a:lvl1pPr marL="0" indent="0" algn="l">
              <a:lnSpc>
                <a:spcPct val="150000"/>
              </a:lnSpc>
              <a:buFontTx/>
              <a:buNone/>
              <a:defRPr lang="en-US" sz="1800" b="0" i="0" smtClean="0">
                <a:solidFill>
                  <a:schemeClr val="bg1"/>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
        <p:nvSpPr>
          <p:cNvPr id="9" name="Slide Number Placeholder 1">
            <a:extLst>
              <a:ext uri="{FF2B5EF4-FFF2-40B4-BE49-F238E27FC236}">
                <a16:creationId xmlns:a16="http://schemas.microsoft.com/office/drawing/2014/main" id="{44768196-3B2A-474B-8166-BC7B1151C2A5}"/>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3" name="Rectangle 2">
            <a:extLst>
              <a:ext uri="{FF2B5EF4-FFF2-40B4-BE49-F238E27FC236}">
                <a16:creationId xmlns:a16="http://schemas.microsoft.com/office/drawing/2014/main" id="{7BB58664-0724-11B7-8907-6B3060417D7F}"/>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76767595"/>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 Image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6323C8-CDD1-114A-A6CF-7B82EFB0F53D}"/>
              </a:ext>
            </a:extLst>
          </p:cNvPr>
          <p:cNvSpPr/>
          <p:nvPr userDrawn="1"/>
        </p:nvSpPr>
        <p:spPr>
          <a:xfrm>
            <a:off x="248478" y="0"/>
            <a:ext cx="11943521"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3">
            <a:extLst>
              <a:ext uri="{FF2B5EF4-FFF2-40B4-BE49-F238E27FC236}">
                <a16:creationId xmlns:a16="http://schemas.microsoft.com/office/drawing/2014/main" id="{C1D5E6D8-68E6-F84E-AD5B-B636A4DB935B}"/>
              </a:ext>
            </a:extLst>
          </p:cNvPr>
          <p:cNvSpPr>
            <a:spLocks noGrp="1"/>
          </p:cNvSpPr>
          <p:nvPr>
            <p:ph type="body" sz="quarter" idx="10" hasCustomPrompt="1"/>
          </p:nvPr>
        </p:nvSpPr>
        <p:spPr>
          <a:xfrm>
            <a:off x="1252201" y="510295"/>
            <a:ext cx="5899226"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1" name="Text Placeholder 3">
            <a:extLst>
              <a:ext uri="{FF2B5EF4-FFF2-40B4-BE49-F238E27FC236}">
                <a16:creationId xmlns:a16="http://schemas.microsoft.com/office/drawing/2014/main" id="{C49EF2B1-7256-B346-A7DE-C99D30410986}"/>
              </a:ext>
            </a:extLst>
          </p:cNvPr>
          <p:cNvSpPr>
            <a:spLocks noGrp="1"/>
          </p:cNvSpPr>
          <p:nvPr>
            <p:ph type="body" sz="quarter" idx="11" hasCustomPrompt="1"/>
          </p:nvPr>
        </p:nvSpPr>
        <p:spPr>
          <a:xfrm>
            <a:off x="1252202" y="1563843"/>
            <a:ext cx="5899226" cy="443861"/>
          </a:xfrm>
          <a:prstGeom prst="rect">
            <a:avLst/>
          </a:prstGeom>
        </p:spPr>
        <p:txBody>
          <a:bodyPr/>
          <a:lstStyle>
            <a:lvl1pPr marL="0" indent="0" algn="l">
              <a:buFontTx/>
              <a:buNone/>
              <a:defRPr sz="2400" b="0" i="0">
                <a:solidFill>
                  <a:srgbClr val="85CBF9"/>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12" name="Text Placeholder 3">
            <a:extLst>
              <a:ext uri="{FF2B5EF4-FFF2-40B4-BE49-F238E27FC236}">
                <a16:creationId xmlns:a16="http://schemas.microsoft.com/office/drawing/2014/main" id="{10AD604A-1899-C447-ACB4-6A671F649109}"/>
              </a:ext>
            </a:extLst>
          </p:cNvPr>
          <p:cNvSpPr>
            <a:spLocks noGrp="1"/>
          </p:cNvSpPr>
          <p:nvPr>
            <p:ph type="body" sz="quarter" idx="13" hasCustomPrompt="1"/>
          </p:nvPr>
        </p:nvSpPr>
        <p:spPr>
          <a:xfrm>
            <a:off x="1252200" y="2256183"/>
            <a:ext cx="5899227" cy="3697356"/>
          </a:xfrm>
          <a:prstGeom prst="rect">
            <a:avLst/>
          </a:prstGeom>
        </p:spPr>
        <p:txBody>
          <a:bodyPr/>
          <a:lstStyle>
            <a:lvl1pPr marL="0" indent="0" algn="l">
              <a:lnSpc>
                <a:spcPct val="150000"/>
              </a:lnSpc>
              <a:buFontTx/>
              <a:buNone/>
              <a:defRPr lang="en-US" sz="1800" b="0" i="0" smtClean="0">
                <a:solidFill>
                  <a:schemeClr val="bg1"/>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
        <p:nvSpPr>
          <p:cNvPr id="13" name="Picture Placeholder 3">
            <a:extLst>
              <a:ext uri="{FF2B5EF4-FFF2-40B4-BE49-F238E27FC236}">
                <a16:creationId xmlns:a16="http://schemas.microsoft.com/office/drawing/2014/main" id="{7334A1C4-5494-824B-AC23-0CE74162D0D0}"/>
              </a:ext>
            </a:extLst>
          </p:cNvPr>
          <p:cNvSpPr>
            <a:spLocks noGrp="1"/>
          </p:cNvSpPr>
          <p:nvPr>
            <p:ph type="pic" sz="quarter" idx="12"/>
          </p:nvPr>
        </p:nvSpPr>
        <p:spPr>
          <a:xfrm>
            <a:off x="7478973" y="0"/>
            <a:ext cx="4713026" cy="6858000"/>
          </a:xfrm>
          <a:prstGeom prst="rect">
            <a:avLst/>
          </a:prstGeom>
          <a:solidFill>
            <a:schemeClr val="bg1">
              <a:lumMod val="85000"/>
            </a:schemeClr>
          </a:solidFill>
        </p:spPr>
        <p:txBody>
          <a:bodyPr/>
          <a:lstStyle/>
          <a:p>
            <a:endParaRPr lang="en-US"/>
          </a:p>
        </p:txBody>
      </p:sp>
      <p:sp>
        <p:nvSpPr>
          <p:cNvPr id="14" name="Slide Number Placeholder 1">
            <a:extLst>
              <a:ext uri="{FF2B5EF4-FFF2-40B4-BE49-F238E27FC236}">
                <a16:creationId xmlns:a16="http://schemas.microsoft.com/office/drawing/2014/main" id="{F2A765E1-13F3-5046-A592-205E96EA8262}"/>
              </a:ext>
            </a:extLst>
          </p:cNvPr>
          <p:cNvSpPr txBox="1">
            <a:spLocks/>
          </p:cNvSpPr>
          <p:nvPr userDrawn="1"/>
        </p:nvSpPr>
        <p:spPr>
          <a:xfrm>
            <a:off x="6582805"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3" name="Rectangle 2">
            <a:extLst>
              <a:ext uri="{FF2B5EF4-FFF2-40B4-BE49-F238E27FC236}">
                <a16:creationId xmlns:a16="http://schemas.microsoft.com/office/drawing/2014/main" id="{8E7A7A23-CEBF-1476-2AE3-9A61D5D8CE3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749300061"/>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 Image 2 DARK (Dar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593AAA6-2441-6641-8FED-64113CC5AC28}"/>
              </a:ext>
            </a:extLst>
          </p:cNvPr>
          <p:cNvSpPr/>
          <p:nvPr userDrawn="1"/>
        </p:nvSpPr>
        <p:spPr>
          <a:xfrm>
            <a:off x="1" y="0"/>
            <a:ext cx="5715000"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1">
            <a:extLst>
              <a:ext uri="{FF2B5EF4-FFF2-40B4-BE49-F238E27FC236}">
                <a16:creationId xmlns:a16="http://schemas.microsoft.com/office/drawing/2014/main" id="{A3D5D8A7-AB1D-EF42-B091-1A0948A2EFCA}"/>
              </a:ext>
            </a:extLst>
          </p:cNvPr>
          <p:cNvSpPr txBox="1">
            <a:spLocks/>
          </p:cNvSpPr>
          <p:nvPr userDrawn="1"/>
        </p:nvSpPr>
        <p:spPr>
          <a:xfrm>
            <a:off x="11540408" y="6298120"/>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a:solidFill>
                <a:schemeClr val="bg1">
                  <a:lumMod val="50000"/>
                </a:schemeClr>
              </a:solidFill>
              <a:latin typeface="Barlow Medium" pitchFamily="2" charset="77"/>
            </a:endParaRPr>
          </a:p>
        </p:txBody>
      </p:sp>
      <p:sp>
        <p:nvSpPr>
          <p:cNvPr id="8" name="Text Placeholder 3">
            <a:extLst>
              <a:ext uri="{FF2B5EF4-FFF2-40B4-BE49-F238E27FC236}">
                <a16:creationId xmlns:a16="http://schemas.microsoft.com/office/drawing/2014/main" id="{776A4104-7F96-6840-B042-FEB770E0704C}"/>
              </a:ext>
            </a:extLst>
          </p:cNvPr>
          <p:cNvSpPr>
            <a:spLocks noGrp="1"/>
          </p:cNvSpPr>
          <p:nvPr>
            <p:ph type="body" sz="quarter" idx="10" hasCustomPrompt="1"/>
          </p:nvPr>
        </p:nvSpPr>
        <p:spPr>
          <a:xfrm>
            <a:off x="1252201" y="2093440"/>
            <a:ext cx="3974892"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0" name="Picture Placeholder 3">
            <a:extLst>
              <a:ext uri="{FF2B5EF4-FFF2-40B4-BE49-F238E27FC236}">
                <a16:creationId xmlns:a16="http://schemas.microsoft.com/office/drawing/2014/main" id="{86263582-0C93-B444-9E1F-91B5325F7B57}"/>
              </a:ext>
            </a:extLst>
          </p:cNvPr>
          <p:cNvSpPr>
            <a:spLocks noGrp="1"/>
          </p:cNvSpPr>
          <p:nvPr>
            <p:ph type="pic" sz="quarter" idx="12"/>
          </p:nvPr>
        </p:nvSpPr>
        <p:spPr>
          <a:xfrm>
            <a:off x="5963477" y="0"/>
            <a:ext cx="6228522" cy="6858000"/>
          </a:xfrm>
          <a:prstGeom prst="rect">
            <a:avLst/>
          </a:prstGeom>
          <a:solidFill>
            <a:schemeClr val="bg1">
              <a:lumMod val="85000"/>
            </a:schemeClr>
          </a:solidFill>
        </p:spPr>
        <p:txBody>
          <a:bodyPr/>
          <a:lstStyle/>
          <a:p>
            <a:endParaRPr lang="en-US"/>
          </a:p>
        </p:txBody>
      </p:sp>
      <p:sp>
        <p:nvSpPr>
          <p:cNvPr id="11" name="Slide Number Placeholder 1">
            <a:extLst>
              <a:ext uri="{FF2B5EF4-FFF2-40B4-BE49-F238E27FC236}">
                <a16:creationId xmlns:a16="http://schemas.microsoft.com/office/drawing/2014/main" id="{444ADFBF-16DF-BD4C-A55A-274F7FDA45E7}"/>
              </a:ext>
            </a:extLst>
          </p:cNvPr>
          <p:cNvSpPr txBox="1">
            <a:spLocks/>
          </p:cNvSpPr>
          <p:nvPr userDrawn="1"/>
        </p:nvSpPr>
        <p:spPr>
          <a:xfrm>
            <a:off x="4658467"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13" name="Text Placeholder 3">
            <a:extLst>
              <a:ext uri="{FF2B5EF4-FFF2-40B4-BE49-F238E27FC236}">
                <a16:creationId xmlns:a16="http://schemas.microsoft.com/office/drawing/2014/main" id="{4CBC6FE5-04CD-8441-B1AA-27B889CB2D95}"/>
              </a:ext>
            </a:extLst>
          </p:cNvPr>
          <p:cNvSpPr>
            <a:spLocks noGrp="1"/>
          </p:cNvSpPr>
          <p:nvPr>
            <p:ph type="body" sz="quarter" idx="13" hasCustomPrompt="1"/>
          </p:nvPr>
        </p:nvSpPr>
        <p:spPr>
          <a:xfrm>
            <a:off x="1252200" y="3211529"/>
            <a:ext cx="3974893" cy="2452295"/>
          </a:xfrm>
          <a:prstGeom prst="rect">
            <a:avLst/>
          </a:prstGeom>
        </p:spPr>
        <p:txBody>
          <a:bodyPr/>
          <a:lstStyle>
            <a:lvl1pPr marL="0" indent="0" algn="l">
              <a:lnSpc>
                <a:spcPct val="150000"/>
              </a:lnSpc>
              <a:buFontTx/>
              <a:buNone/>
              <a:defRPr lang="en-US" sz="1800" b="0" i="0" smtClean="0">
                <a:solidFill>
                  <a:schemeClr val="bg1"/>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2" name="Rectangle 1">
            <a:extLst>
              <a:ext uri="{FF2B5EF4-FFF2-40B4-BE49-F238E27FC236}">
                <a16:creationId xmlns:a16="http://schemas.microsoft.com/office/drawing/2014/main" id="{4CECC121-8627-D49A-7E84-50C9C68B0E95}"/>
              </a:ext>
            </a:extLst>
          </p:cNvPr>
          <p:cNvSpPr/>
          <p:nvPr userDrawn="1"/>
        </p:nvSpPr>
        <p:spPr>
          <a:xfrm>
            <a:off x="571500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12058711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t Lef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3DA14CF-B21D-F546-AA16-B23E70970A54}"/>
              </a:ext>
            </a:extLst>
          </p:cNvPr>
          <p:cNvSpPr/>
          <p:nvPr userDrawn="1"/>
        </p:nvSpPr>
        <p:spPr>
          <a:xfrm>
            <a:off x="0" y="0"/>
            <a:ext cx="6172247"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7" name="Text Placeholder 3">
            <a:extLst>
              <a:ext uri="{FF2B5EF4-FFF2-40B4-BE49-F238E27FC236}">
                <a16:creationId xmlns:a16="http://schemas.microsoft.com/office/drawing/2014/main" id="{C1E2651D-049E-1644-A8A1-84C9763BBA3F}"/>
              </a:ext>
            </a:extLst>
          </p:cNvPr>
          <p:cNvSpPr>
            <a:spLocks noGrp="1"/>
          </p:cNvSpPr>
          <p:nvPr>
            <p:ph type="body" sz="quarter" idx="10" hasCustomPrompt="1"/>
          </p:nvPr>
        </p:nvSpPr>
        <p:spPr>
          <a:xfrm>
            <a:off x="6947311" y="2093440"/>
            <a:ext cx="3974892"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0" name="Text Placeholder 3">
            <a:extLst>
              <a:ext uri="{FF2B5EF4-FFF2-40B4-BE49-F238E27FC236}">
                <a16:creationId xmlns:a16="http://schemas.microsoft.com/office/drawing/2014/main" id="{90AB00C6-DC55-424E-AA2B-DA0FF5C868CA}"/>
              </a:ext>
            </a:extLst>
          </p:cNvPr>
          <p:cNvSpPr>
            <a:spLocks noGrp="1"/>
          </p:cNvSpPr>
          <p:nvPr>
            <p:ph type="body" sz="quarter" idx="13" hasCustomPrompt="1"/>
          </p:nvPr>
        </p:nvSpPr>
        <p:spPr>
          <a:xfrm>
            <a:off x="6947310" y="3211529"/>
            <a:ext cx="3974893" cy="2452295"/>
          </a:xfrm>
          <a:prstGeom prst="rect">
            <a:avLst/>
          </a:prstGeom>
        </p:spPr>
        <p:txBody>
          <a:bodyPr/>
          <a:lstStyle>
            <a:lvl1pPr marL="0" indent="0" algn="l">
              <a:lnSpc>
                <a:spcPct val="150000"/>
              </a:lnSpc>
              <a:buFontTx/>
              <a:buNone/>
              <a:defRPr lang="en-US" sz="1800" b="0" i="0" smtClean="0">
                <a:solidFill>
                  <a:srgbClr val="00263A"/>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11" name="Slide Number Placeholder 1">
            <a:extLst>
              <a:ext uri="{FF2B5EF4-FFF2-40B4-BE49-F238E27FC236}">
                <a16:creationId xmlns:a16="http://schemas.microsoft.com/office/drawing/2014/main" id="{334543FF-1550-1A49-BB94-CF1E89EA3CB1}"/>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E5C3A9BC-2E5C-974F-87AB-7266F15B289D}"/>
              </a:ext>
            </a:extLst>
          </p:cNvPr>
          <p:cNvSpPr/>
          <p:nvPr userDrawn="1"/>
        </p:nvSpPr>
        <p:spPr>
          <a:xfrm>
            <a:off x="6172247"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9640619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Point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A77853-5DF7-E24D-ABD8-66DD178A4469}"/>
              </a:ext>
            </a:extLst>
          </p:cNvPr>
          <p:cNvSpPr/>
          <p:nvPr userDrawn="1"/>
        </p:nvSpPr>
        <p:spPr>
          <a:xfrm>
            <a:off x="0" y="0"/>
            <a:ext cx="12192000"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Slide Number Placeholder 1">
            <a:extLst>
              <a:ext uri="{FF2B5EF4-FFF2-40B4-BE49-F238E27FC236}">
                <a16:creationId xmlns:a16="http://schemas.microsoft.com/office/drawing/2014/main" id="{F67D525C-8BBA-F247-AA11-AA101339C356}"/>
              </a:ext>
            </a:extLst>
          </p:cNvPr>
          <p:cNvSpPr txBox="1">
            <a:spLocks/>
          </p:cNvSpPr>
          <p:nvPr userDrawn="1"/>
        </p:nvSpPr>
        <p:spPr>
          <a:xfrm>
            <a:off x="11540408" y="6298119"/>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dirty="0">
              <a:solidFill>
                <a:schemeClr val="bg1">
                  <a:lumMod val="50000"/>
                </a:schemeClr>
              </a:solidFill>
              <a:latin typeface="Barlow Medium" pitchFamily="2" charset="77"/>
            </a:endParaRPr>
          </a:p>
        </p:txBody>
      </p:sp>
      <p:sp>
        <p:nvSpPr>
          <p:cNvPr id="12" name="Text Placeholder 3">
            <a:extLst>
              <a:ext uri="{FF2B5EF4-FFF2-40B4-BE49-F238E27FC236}">
                <a16:creationId xmlns:a16="http://schemas.microsoft.com/office/drawing/2014/main" id="{FB4BDEDC-491F-1846-9FEF-44453BCB20D0}"/>
              </a:ext>
            </a:extLst>
          </p:cNvPr>
          <p:cNvSpPr>
            <a:spLocks noGrp="1"/>
          </p:cNvSpPr>
          <p:nvPr>
            <p:ph type="body" sz="quarter" idx="10" hasCustomPrompt="1"/>
          </p:nvPr>
        </p:nvSpPr>
        <p:spPr>
          <a:xfrm>
            <a:off x="248478" y="617002"/>
            <a:ext cx="11943521" cy="914400"/>
          </a:xfrm>
          <a:prstGeom prst="rect">
            <a:avLst/>
          </a:prstGeom>
        </p:spPr>
        <p:txBody>
          <a:bodyPr anchor="b"/>
          <a:lstStyle>
            <a:lvl1pPr marL="0" indent="0" algn="ctr">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3" name="Text Placeholder 3">
            <a:extLst>
              <a:ext uri="{FF2B5EF4-FFF2-40B4-BE49-F238E27FC236}">
                <a16:creationId xmlns:a16="http://schemas.microsoft.com/office/drawing/2014/main" id="{0A332EC9-FF9B-7548-9B8F-61BEE0A01E23}"/>
              </a:ext>
            </a:extLst>
          </p:cNvPr>
          <p:cNvSpPr>
            <a:spLocks noGrp="1"/>
          </p:cNvSpPr>
          <p:nvPr>
            <p:ph type="body" sz="quarter" idx="13" hasCustomPrompt="1"/>
          </p:nvPr>
        </p:nvSpPr>
        <p:spPr>
          <a:xfrm>
            <a:off x="704010" y="4302104"/>
            <a:ext cx="3217577" cy="1536699"/>
          </a:xfrm>
          <a:prstGeom prst="rect">
            <a:avLst/>
          </a:prstGeom>
        </p:spPr>
        <p:txBody>
          <a:bodyPr/>
          <a:lstStyle>
            <a:lvl1pPr marL="0" indent="0" algn="ctr">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Update Icons As Needed.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a:t>
            </a:r>
          </a:p>
        </p:txBody>
      </p:sp>
      <p:sp>
        <p:nvSpPr>
          <p:cNvPr id="14" name="Text Placeholder 3">
            <a:extLst>
              <a:ext uri="{FF2B5EF4-FFF2-40B4-BE49-F238E27FC236}">
                <a16:creationId xmlns:a16="http://schemas.microsoft.com/office/drawing/2014/main" id="{89893FBA-6CAE-4F4C-8662-9E88A0C955A8}"/>
              </a:ext>
            </a:extLst>
          </p:cNvPr>
          <p:cNvSpPr>
            <a:spLocks noGrp="1"/>
          </p:cNvSpPr>
          <p:nvPr>
            <p:ph type="body" sz="quarter" idx="14" hasCustomPrompt="1"/>
          </p:nvPr>
        </p:nvSpPr>
        <p:spPr>
          <a:xfrm>
            <a:off x="8322831" y="4302104"/>
            <a:ext cx="3217577" cy="1536699"/>
          </a:xfrm>
          <a:prstGeom prst="rect">
            <a:avLst/>
          </a:prstGeom>
        </p:spPr>
        <p:txBody>
          <a:bodyPr/>
          <a:lstStyle>
            <a:lvl1pPr marL="0" indent="0" algn="ctr">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Update Icons As Needed.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a:t>
            </a:r>
          </a:p>
        </p:txBody>
      </p:sp>
      <p:sp>
        <p:nvSpPr>
          <p:cNvPr id="15" name="Text Placeholder 3">
            <a:extLst>
              <a:ext uri="{FF2B5EF4-FFF2-40B4-BE49-F238E27FC236}">
                <a16:creationId xmlns:a16="http://schemas.microsoft.com/office/drawing/2014/main" id="{35F8BDD1-05B9-9F4D-B7F5-5887640309C9}"/>
              </a:ext>
            </a:extLst>
          </p:cNvPr>
          <p:cNvSpPr>
            <a:spLocks noGrp="1"/>
          </p:cNvSpPr>
          <p:nvPr>
            <p:ph type="body" sz="quarter" idx="15" hasCustomPrompt="1"/>
          </p:nvPr>
        </p:nvSpPr>
        <p:spPr>
          <a:xfrm>
            <a:off x="4513421" y="4302104"/>
            <a:ext cx="3217577" cy="1536699"/>
          </a:xfrm>
          <a:prstGeom prst="rect">
            <a:avLst/>
          </a:prstGeom>
        </p:spPr>
        <p:txBody>
          <a:bodyPr/>
          <a:lstStyle>
            <a:lvl1pPr marL="0" indent="0" algn="ctr">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Update Icons As Needed.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a:t>
            </a:r>
          </a:p>
        </p:txBody>
      </p:sp>
      <p:sp>
        <p:nvSpPr>
          <p:cNvPr id="5" name="Rectangle 4">
            <a:extLst>
              <a:ext uri="{FF2B5EF4-FFF2-40B4-BE49-F238E27FC236}">
                <a16:creationId xmlns:a16="http://schemas.microsoft.com/office/drawing/2014/main" id="{5DE16A54-8B26-562B-F4CE-EFA38C3D2F5C}"/>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2291492906"/>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phic On Righ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A77853-5DF7-E24D-ABD8-66DD178A4469}"/>
              </a:ext>
            </a:extLst>
          </p:cNvPr>
          <p:cNvSpPr/>
          <p:nvPr userDrawn="1"/>
        </p:nvSpPr>
        <p:spPr>
          <a:xfrm>
            <a:off x="0" y="0"/>
            <a:ext cx="12192000"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Slide Number Placeholder 1">
            <a:extLst>
              <a:ext uri="{FF2B5EF4-FFF2-40B4-BE49-F238E27FC236}">
                <a16:creationId xmlns:a16="http://schemas.microsoft.com/office/drawing/2014/main" id="{F67D525C-8BBA-F247-AA11-AA101339C356}"/>
              </a:ext>
            </a:extLst>
          </p:cNvPr>
          <p:cNvSpPr txBox="1">
            <a:spLocks/>
          </p:cNvSpPr>
          <p:nvPr userDrawn="1"/>
        </p:nvSpPr>
        <p:spPr>
          <a:xfrm>
            <a:off x="11540408" y="6298119"/>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dirty="0">
              <a:solidFill>
                <a:schemeClr val="bg1">
                  <a:lumMod val="50000"/>
                </a:schemeClr>
              </a:solidFill>
              <a:latin typeface="Barlow Medium" pitchFamily="2" charset="77"/>
            </a:endParaRPr>
          </a:p>
        </p:txBody>
      </p:sp>
      <p:sp>
        <p:nvSpPr>
          <p:cNvPr id="5" name="Text Placeholder 3">
            <a:extLst>
              <a:ext uri="{FF2B5EF4-FFF2-40B4-BE49-F238E27FC236}">
                <a16:creationId xmlns:a16="http://schemas.microsoft.com/office/drawing/2014/main" id="{9745CFA6-0AE7-A846-92E4-06559FF51D20}"/>
              </a:ext>
            </a:extLst>
          </p:cNvPr>
          <p:cNvSpPr>
            <a:spLocks noGrp="1"/>
          </p:cNvSpPr>
          <p:nvPr>
            <p:ph type="body" sz="quarter" idx="10" hasCustomPrompt="1"/>
          </p:nvPr>
        </p:nvSpPr>
        <p:spPr>
          <a:xfrm>
            <a:off x="1252201" y="1007252"/>
            <a:ext cx="4492616"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AE8EC7F-4DF0-2045-B52C-C6AFC00301F3}"/>
              </a:ext>
            </a:extLst>
          </p:cNvPr>
          <p:cNvSpPr>
            <a:spLocks noGrp="1"/>
          </p:cNvSpPr>
          <p:nvPr>
            <p:ph type="body" sz="quarter" idx="11" hasCustomPrompt="1"/>
          </p:nvPr>
        </p:nvSpPr>
        <p:spPr>
          <a:xfrm>
            <a:off x="1252202" y="2060800"/>
            <a:ext cx="4492615"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7" name="Text Placeholder 3">
            <a:extLst>
              <a:ext uri="{FF2B5EF4-FFF2-40B4-BE49-F238E27FC236}">
                <a16:creationId xmlns:a16="http://schemas.microsoft.com/office/drawing/2014/main" id="{C345692D-602B-A94D-A86D-507CB1044549}"/>
              </a:ext>
            </a:extLst>
          </p:cNvPr>
          <p:cNvSpPr>
            <a:spLocks noGrp="1"/>
          </p:cNvSpPr>
          <p:nvPr>
            <p:ph type="body" sz="quarter" idx="13" hasCustomPrompt="1"/>
          </p:nvPr>
        </p:nvSpPr>
        <p:spPr>
          <a:xfrm>
            <a:off x="1252200" y="2753140"/>
            <a:ext cx="4492617" cy="3697356"/>
          </a:xfrm>
          <a:prstGeom prst="rect">
            <a:avLst/>
          </a:prstGeom>
        </p:spPr>
        <p:txBody>
          <a:bodyPr/>
          <a:lstStyle>
            <a:lvl1pPr marL="0" indent="0" algn="l">
              <a:lnSpc>
                <a:spcPct val="150000"/>
              </a:lnSpc>
              <a:buFontTx/>
              <a:buNone/>
              <a:defRPr lang="en-US" sz="1800" b="0" i="0" smtClean="0">
                <a:solidFill>
                  <a:srgbClr val="00263A"/>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a:t>
            </a:r>
          </a:p>
        </p:txBody>
      </p:sp>
      <p:sp>
        <p:nvSpPr>
          <p:cNvPr id="8" name="Rectangle 7">
            <a:extLst>
              <a:ext uri="{FF2B5EF4-FFF2-40B4-BE49-F238E27FC236}">
                <a16:creationId xmlns:a16="http://schemas.microsoft.com/office/drawing/2014/main" id="{66A1410B-E5E3-7B46-9FDC-A759A513030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675263697"/>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31A94A5-2BD2-E7AC-5FFC-4F40E5A779F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09703" y="220155"/>
            <a:ext cx="1754119" cy="378198"/>
          </a:xfrm>
          <a:prstGeom prst="rect">
            <a:avLst/>
          </a:prstGeom>
        </p:spPr>
      </p:pic>
      <p:sp>
        <p:nvSpPr>
          <p:cNvPr id="6" name="Text Placeholder 6">
            <a:extLst>
              <a:ext uri="{FF2B5EF4-FFF2-40B4-BE49-F238E27FC236}">
                <a16:creationId xmlns:a16="http://schemas.microsoft.com/office/drawing/2014/main" id="{9497B82E-3D79-5340-9BB0-5A74D1BB410A}"/>
              </a:ext>
            </a:extLst>
          </p:cNvPr>
          <p:cNvSpPr txBox="1">
            <a:spLocks/>
          </p:cNvSpPr>
          <p:nvPr userDrawn="1"/>
        </p:nvSpPr>
        <p:spPr>
          <a:xfrm>
            <a:off x="2477291" y="3095871"/>
            <a:ext cx="7239993" cy="666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5400" b="1" i="0" spc="20" dirty="0">
                <a:solidFill>
                  <a:schemeClr val="bg1"/>
                </a:solidFill>
                <a:latin typeface="Objektiv Mk2" panose="020B0602020204020203" pitchFamily="34" charset="0"/>
                <a:cs typeface="Objektiv Mk2" panose="020B0602020204020203" pitchFamily="34" charset="0"/>
              </a:rPr>
              <a:t>Thank you</a:t>
            </a:r>
          </a:p>
        </p:txBody>
      </p:sp>
    </p:spTree>
    <p:extLst>
      <p:ext uri="{BB962C8B-B14F-4D97-AF65-F5344CB8AC3E}">
        <p14:creationId xmlns:p14="http://schemas.microsoft.com/office/powerpoint/2010/main" val="240025574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83FBE2-7FD5-7FC9-0F2B-FAD2293F8EC8}"/>
              </a:ext>
            </a:extLst>
          </p:cNvPr>
          <p:cNvSpPr/>
          <p:nvPr userDrawn="1"/>
        </p:nvSpPr>
        <p:spPr>
          <a:xfrm>
            <a:off x="0" y="1"/>
            <a:ext cx="12192000" cy="6857999"/>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F3142A4-289C-75ED-83B2-29664EFC3129}"/>
              </a:ext>
            </a:extLst>
          </p:cNvPr>
          <p:cNvPicPr>
            <a:picLocks noChangeAspect="1"/>
          </p:cNvPicPr>
          <p:nvPr userDrawn="1"/>
        </p:nvPicPr>
        <p:blipFill>
          <a:blip r:embed="rId2"/>
          <a:stretch>
            <a:fillRect/>
          </a:stretch>
        </p:blipFill>
        <p:spPr>
          <a:xfrm>
            <a:off x="0" y="1"/>
            <a:ext cx="12191998" cy="6857999"/>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010295" y="6243268"/>
            <a:ext cx="1754119" cy="378198"/>
          </a:xfrm>
          <a:prstGeom prst="rect">
            <a:avLst/>
          </a:prstGeom>
        </p:spPr>
      </p:pic>
      <p:sp>
        <p:nvSpPr>
          <p:cNvPr id="6" name="Text Placeholder 6">
            <a:extLst>
              <a:ext uri="{FF2B5EF4-FFF2-40B4-BE49-F238E27FC236}">
                <a16:creationId xmlns:a16="http://schemas.microsoft.com/office/drawing/2014/main" id="{9497B82E-3D79-5340-9BB0-5A74D1BB410A}"/>
              </a:ext>
            </a:extLst>
          </p:cNvPr>
          <p:cNvSpPr txBox="1">
            <a:spLocks/>
          </p:cNvSpPr>
          <p:nvPr userDrawn="1"/>
        </p:nvSpPr>
        <p:spPr>
          <a:xfrm>
            <a:off x="2242921" y="3895165"/>
            <a:ext cx="4050303" cy="666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00000"/>
              </a:lnSpc>
              <a:buFont typeface="Arial" panose="020B0604020202020204" pitchFamily="34" charset="0"/>
              <a:buNone/>
            </a:pPr>
            <a:r>
              <a:rPr lang="en-US" sz="6600" b="1" i="0" spc="20" dirty="0">
                <a:solidFill>
                  <a:schemeClr val="bg1"/>
                </a:solidFill>
                <a:latin typeface="Objektiv Mk2" panose="020B0602020204020203" pitchFamily="34" charset="0"/>
                <a:cs typeface="Objektiv Mk2" panose="020B0602020204020203" pitchFamily="34" charset="0"/>
              </a:rPr>
              <a:t>Q</a:t>
            </a:r>
            <a:r>
              <a:rPr lang="en-US" sz="6600" b="1" i="0" spc="20" dirty="0">
                <a:solidFill>
                  <a:srgbClr val="85CBF9"/>
                </a:solidFill>
                <a:latin typeface="Objektiv Mk2" panose="020B0602020204020203" pitchFamily="34" charset="0"/>
                <a:cs typeface="Objektiv Mk2" panose="020B0602020204020203" pitchFamily="34" charset="0"/>
              </a:rPr>
              <a:t>&amp;</a:t>
            </a:r>
            <a:r>
              <a:rPr lang="en-US" sz="6600" b="1" i="0" spc="20" dirty="0">
                <a:solidFill>
                  <a:schemeClr val="bg1"/>
                </a:solidFill>
                <a:latin typeface="Objektiv Mk2" panose="020B0602020204020203" pitchFamily="34" charset="0"/>
                <a:cs typeface="Objektiv Mk2" panose="020B0602020204020203" pitchFamily="34" charset="0"/>
              </a:rPr>
              <a:t>A</a:t>
            </a:r>
          </a:p>
        </p:txBody>
      </p:sp>
    </p:spTree>
    <p:extLst>
      <p:ext uri="{BB962C8B-B14F-4D97-AF65-F5344CB8AC3E}">
        <p14:creationId xmlns:p14="http://schemas.microsoft.com/office/powerpoint/2010/main" val="346063269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18BD70-B2A2-864F-9E71-B9C0B176AE3C}"/>
              </a:ext>
            </a:extLst>
          </p:cNvPr>
          <p:cNvSpPr/>
          <p:nvPr userDrawn="1"/>
        </p:nvSpPr>
        <p:spPr>
          <a:xfrm>
            <a:off x="5118652" y="0"/>
            <a:ext cx="7093225" cy="6858000"/>
          </a:xfrm>
          <a:prstGeom prst="rect">
            <a:avLst/>
          </a:prstGeom>
          <a:solidFill>
            <a:srgbClr val="DDE5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66B0A98-AA7F-E144-B2E7-6DDA04D8511C}"/>
              </a:ext>
            </a:extLst>
          </p:cNvPr>
          <p:cNvSpPr/>
          <p:nvPr userDrawn="1"/>
        </p:nvSpPr>
        <p:spPr>
          <a:xfrm>
            <a:off x="0" y="1"/>
            <a:ext cx="5118652" cy="6857999"/>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6">
            <a:extLst>
              <a:ext uri="{FF2B5EF4-FFF2-40B4-BE49-F238E27FC236}">
                <a16:creationId xmlns:a16="http://schemas.microsoft.com/office/drawing/2014/main" id="{35941547-2B5E-164F-ABF4-CC9EC2940809}"/>
              </a:ext>
            </a:extLst>
          </p:cNvPr>
          <p:cNvSpPr txBox="1">
            <a:spLocks/>
          </p:cNvSpPr>
          <p:nvPr userDrawn="1"/>
        </p:nvSpPr>
        <p:spPr>
          <a:xfrm>
            <a:off x="1009198" y="2943281"/>
            <a:ext cx="2533124" cy="9714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4000" b="1" i="0" spc="20" dirty="0">
                <a:solidFill>
                  <a:schemeClr val="bg1"/>
                </a:solidFill>
                <a:latin typeface="Objektiv Mk2" panose="020B0602020204020203" pitchFamily="34" charset="0"/>
                <a:cs typeface="Objektiv Mk2" panose="020B0602020204020203" pitchFamily="34" charset="0"/>
              </a:rPr>
              <a:t>Agenda</a:t>
            </a:r>
          </a:p>
        </p:txBody>
      </p:sp>
      <p:sp>
        <p:nvSpPr>
          <p:cNvPr id="12" name="Text Placeholder 11">
            <a:extLst>
              <a:ext uri="{FF2B5EF4-FFF2-40B4-BE49-F238E27FC236}">
                <a16:creationId xmlns:a16="http://schemas.microsoft.com/office/drawing/2014/main" id="{124CEAC8-E0C6-6B47-A612-086940906F48}"/>
              </a:ext>
            </a:extLst>
          </p:cNvPr>
          <p:cNvSpPr>
            <a:spLocks noGrp="1"/>
          </p:cNvSpPr>
          <p:nvPr>
            <p:ph type="body" sz="quarter" idx="10" hasCustomPrompt="1"/>
          </p:nvPr>
        </p:nvSpPr>
        <p:spPr>
          <a:xfrm>
            <a:off x="5655365" y="935038"/>
            <a:ext cx="6536635" cy="5197475"/>
          </a:xfrm>
          <a:prstGeom prst="rect">
            <a:avLst/>
          </a:prstGeom>
        </p:spPr>
        <p:txBody>
          <a:bodyPr anchor="ctr"/>
          <a:lstStyle>
            <a:lvl1pPr marL="457200" indent="-457200">
              <a:lnSpc>
                <a:spcPct val="150000"/>
              </a:lnSpc>
              <a:buFont typeface="+mj-lt"/>
              <a:buAutoNum type="arabicPeriod"/>
              <a:defRPr sz="2400" b="0" i="0">
                <a:latin typeface="+mn-lt"/>
              </a:defRPr>
            </a:lvl1pPr>
          </a:lstStyle>
          <a:p>
            <a:pPr lvl="0"/>
            <a:r>
              <a:rPr lang="en-US" dirty="0"/>
              <a:t>Item 1</a:t>
            </a:r>
          </a:p>
          <a:p>
            <a:pPr lvl="0"/>
            <a:r>
              <a:rPr lang="en-US" dirty="0"/>
              <a:t>Item 2</a:t>
            </a:r>
          </a:p>
          <a:p>
            <a:pPr lvl="0"/>
            <a:r>
              <a:rPr lang="en-US" dirty="0"/>
              <a:t>Item 3</a:t>
            </a:r>
          </a:p>
        </p:txBody>
      </p:sp>
      <p:sp>
        <p:nvSpPr>
          <p:cNvPr id="13" name="Slide Number Placeholder 1">
            <a:extLst>
              <a:ext uri="{FF2B5EF4-FFF2-40B4-BE49-F238E27FC236}">
                <a16:creationId xmlns:a16="http://schemas.microsoft.com/office/drawing/2014/main" id="{B0FF4422-86A9-3346-82A9-EE5A6CCD8236}"/>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pic>
        <p:nvPicPr>
          <p:cNvPr id="4" name="Picture 3">
            <a:extLst>
              <a:ext uri="{FF2B5EF4-FFF2-40B4-BE49-F238E27FC236}">
                <a16:creationId xmlns:a16="http://schemas.microsoft.com/office/drawing/2014/main" id="{F184621B-958E-68F0-46E8-F78CAAFF124E}"/>
              </a:ext>
            </a:extLst>
          </p:cNvPr>
          <p:cNvPicPr>
            <a:picLocks noChangeAspect="1"/>
          </p:cNvPicPr>
          <p:nvPr userDrawn="1"/>
        </p:nvPicPr>
        <p:blipFill>
          <a:blip r:embed="rId2"/>
          <a:stretch>
            <a:fillRect/>
          </a:stretch>
        </p:blipFill>
        <p:spPr>
          <a:xfrm>
            <a:off x="3725655" y="-1"/>
            <a:ext cx="1524000" cy="6858000"/>
          </a:xfrm>
          <a:prstGeom prst="rect">
            <a:avLst/>
          </a:prstGeom>
        </p:spPr>
      </p:pic>
    </p:spTree>
    <p:extLst>
      <p:ext uri="{BB962C8B-B14F-4D97-AF65-F5344CB8AC3E}">
        <p14:creationId xmlns:p14="http://schemas.microsoft.com/office/powerpoint/2010/main" val="1829101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1" y="0"/>
            <a:ext cx="12192000" cy="6858000"/>
          </a:xfrm>
          <a:prstGeom prst="rect">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1</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37827904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0" y="0"/>
            <a:ext cx="12192000" cy="6871338"/>
          </a:xfrm>
          <a:prstGeom prst="rect">
            <a:avLst/>
          </a:prstGeom>
          <a:solidFill>
            <a:srgbClr val="753B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53BBD"/>
              </a:solidFill>
            </a:endParaRPr>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2</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64710739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0" y="0"/>
            <a:ext cx="12192000" cy="6858000"/>
          </a:xfrm>
          <a:prstGeom prst="rect">
            <a:avLst/>
          </a:prstGeom>
          <a:solidFill>
            <a:srgbClr val="009B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53BBD"/>
              </a:solidFill>
            </a:endParaRPr>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3</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42840296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4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A7F0963-32F7-7644-8381-63718DAD9CC2}"/>
              </a:ext>
            </a:extLst>
          </p:cNvPr>
          <p:cNvSpPr/>
          <p:nvPr userDrawn="1"/>
        </p:nvSpPr>
        <p:spPr>
          <a:xfrm>
            <a:off x="0" y="0"/>
            <a:ext cx="12192000"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53BBD"/>
              </a:solidFill>
            </a:endParaRPr>
          </a:p>
        </p:txBody>
      </p:sp>
      <p:pic>
        <p:nvPicPr>
          <p:cNvPr id="3" name="Picture 2">
            <a:extLst>
              <a:ext uri="{FF2B5EF4-FFF2-40B4-BE49-F238E27FC236}">
                <a16:creationId xmlns:a16="http://schemas.microsoft.com/office/drawing/2014/main" id="{C4976CF0-DA6D-E692-B1A8-0BEAC840098F}"/>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7" name="Text Placeholder 3">
            <a:extLst>
              <a:ext uri="{FF2B5EF4-FFF2-40B4-BE49-F238E27FC236}">
                <a16:creationId xmlns:a16="http://schemas.microsoft.com/office/drawing/2014/main" id="{0B2FBD51-6EAB-D249-B4EA-6B88C502E39C}"/>
              </a:ext>
            </a:extLst>
          </p:cNvPr>
          <p:cNvSpPr>
            <a:spLocks noGrp="1"/>
          </p:cNvSpPr>
          <p:nvPr>
            <p:ph type="body" sz="quarter" idx="10" hasCustomPrompt="1"/>
          </p:nvPr>
        </p:nvSpPr>
        <p:spPr>
          <a:xfrm>
            <a:off x="6211818" y="3340100"/>
            <a:ext cx="3608034" cy="914400"/>
          </a:xfrm>
          <a:prstGeom prst="rect">
            <a:avLst/>
          </a:prstGeom>
        </p:spPr>
        <p:txBody>
          <a:bodyPr anchor="b"/>
          <a:lstStyle>
            <a:lvl1pPr marL="0" indent="0" algn="l">
              <a:buFontTx/>
              <a:buNone/>
              <a:defRPr sz="4800" b="1" i="0">
                <a:solidFill>
                  <a:schemeClr val="bg1"/>
                </a:solidFill>
                <a:latin typeface="Objektiv Mk2 SemiBold" panose="020B0602020204020203" pitchFamily="34" charset="0"/>
                <a:cs typeface="Objektiv Mk2 SemiBold"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4</a:t>
            </a:r>
          </a:p>
        </p:txBody>
      </p:sp>
      <p:sp>
        <p:nvSpPr>
          <p:cNvPr id="8" name="Text Placeholder 3">
            <a:extLst>
              <a:ext uri="{FF2B5EF4-FFF2-40B4-BE49-F238E27FC236}">
                <a16:creationId xmlns:a16="http://schemas.microsoft.com/office/drawing/2014/main" id="{32770889-B1C5-2B4F-A297-B6633156A62A}"/>
              </a:ext>
            </a:extLst>
          </p:cNvPr>
          <p:cNvSpPr>
            <a:spLocks noGrp="1"/>
          </p:cNvSpPr>
          <p:nvPr>
            <p:ph type="body" sz="quarter" idx="11" hasCustomPrompt="1"/>
          </p:nvPr>
        </p:nvSpPr>
        <p:spPr>
          <a:xfrm>
            <a:off x="6211819" y="4393648"/>
            <a:ext cx="3608034" cy="914400"/>
          </a:xfrm>
          <a:prstGeom prst="rect">
            <a:avLst/>
          </a:prstGeom>
        </p:spPr>
        <p:txBody>
          <a:bodyPr/>
          <a:lstStyle>
            <a:lvl1pPr marL="0" indent="0" algn="l">
              <a:buFontTx/>
              <a:buNone/>
              <a:defRPr sz="2400" b="0" i="0">
                <a:solidFill>
                  <a:srgbClr val="85CBF9"/>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4" name="Picture Placeholder 3">
            <a:extLst>
              <a:ext uri="{FF2B5EF4-FFF2-40B4-BE49-F238E27FC236}">
                <a16:creationId xmlns:a16="http://schemas.microsoft.com/office/drawing/2014/main" id="{EB1FD39F-2181-9041-AF80-15C7C6867177}"/>
              </a:ext>
            </a:extLst>
          </p:cNvPr>
          <p:cNvSpPr>
            <a:spLocks noGrp="1"/>
          </p:cNvSpPr>
          <p:nvPr>
            <p:ph type="pic" sz="quarter" idx="12"/>
          </p:nvPr>
        </p:nvSpPr>
        <p:spPr>
          <a:xfrm>
            <a:off x="506909" y="756203"/>
            <a:ext cx="5257787" cy="4779893"/>
          </a:xfrm>
          <a:prstGeom prst="rect">
            <a:avLst/>
          </a:prstGeom>
          <a:solidFill>
            <a:schemeClr val="bg1">
              <a:lumMod val="85000"/>
            </a:schemeClr>
          </a:solidFill>
        </p:spPr>
        <p:txBody>
          <a:bodyPr/>
          <a:lstStyle/>
          <a:p>
            <a:endParaRPr lang="en-US" dirty="0"/>
          </a:p>
        </p:txBody>
      </p:sp>
    </p:spTree>
    <p:extLst>
      <p:ext uri="{BB962C8B-B14F-4D97-AF65-F5344CB8AC3E}">
        <p14:creationId xmlns:p14="http://schemas.microsoft.com/office/powerpoint/2010/main" val="49171311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05E49E-A279-7D4F-BFBD-C8680CF57D0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0" y="510295"/>
            <a:ext cx="9959137"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1" y="1563843"/>
            <a:ext cx="9959137"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7" name="Text Placeholder 3">
            <a:extLst>
              <a:ext uri="{FF2B5EF4-FFF2-40B4-BE49-F238E27FC236}">
                <a16:creationId xmlns:a16="http://schemas.microsoft.com/office/drawing/2014/main" id="{B4D8B1E5-499E-E549-911E-192E2FDA90FA}"/>
              </a:ext>
            </a:extLst>
          </p:cNvPr>
          <p:cNvSpPr>
            <a:spLocks noGrp="1"/>
          </p:cNvSpPr>
          <p:nvPr>
            <p:ph type="body" sz="quarter" idx="12" hasCustomPrompt="1"/>
          </p:nvPr>
        </p:nvSpPr>
        <p:spPr>
          <a:xfrm>
            <a:off x="1252201" y="2256183"/>
            <a:ext cx="9959138" cy="3697356"/>
          </a:xfrm>
          <a:prstGeom prst="rect">
            <a:avLst/>
          </a:prstGeom>
        </p:spPr>
        <p:txBody>
          <a:bodyPr/>
          <a:lstStyle>
            <a:lvl1pPr marL="0" indent="0" algn="l">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Tree>
    <p:extLst>
      <p:ext uri="{BB962C8B-B14F-4D97-AF65-F5344CB8AC3E}">
        <p14:creationId xmlns:p14="http://schemas.microsoft.com/office/powerpoint/2010/main" val="917798020"/>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765F718-717A-5440-A6C0-1DC3A3CE9E1D}"/>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Tree>
    <p:extLst>
      <p:ext uri="{BB962C8B-B14F-4D97-AF65-F5344CB8AC3E}">
        <p14:creationId xmlns:p14="http://schemas.microsoft.com/office/powerpoint/2010/main" val="367376780"/>
      </p:ext>
    </p:extLst>
  </p:cSld>
  <p:clrMap bg1="lt1" tx1="dk1" bg2="lt2" tx2="dk2" accent1="accent1" accent2="accent2" accent3="accent3" accent4="accent4" accent5="accent5" accent6="accent6" hlink="hlink" folHlink="folHlink"/>
  <p:sldLayoutIdLst>
    <p:sldLayoutId id="2147483682" r:id="rId1"/>
    <p:sldLayoutId id="2147483776" r:id="rId2"/>
    <p:sldLayoutId id="2147483785" r:id="rId3"/>
    <p:sldLayoutId id="2147483784" r:id="rId4"/>
    <p:sldLayoutId id="2147483684" r:id="rId5"/>
    <p:sldLayoutId id="2147483782" r:id="rId6"/>
    <p:sldLayoutId id="2147483783" r:id="rId7"/>
    <p:sldLayoutId id="2147483768" r:id="rId8"/>
    <p:sldLayoutId id="2147483769" r:id="rId9"/>
    <p:sldLayoutId id="2147483770" r:id="rId10"/>
    <p:sldLayoutId id="2147483771" r:id="rId11"/>
    <p:sldLayoutId id="2147483773" r:id="rId12"/>
    <p:sldLayoutId id="2147483774" r:id="rId13"/>
    <p:sldLayoutId id="2147483775" r:id="rId14"/>
    <p:sldLayoutId id="2147483778" r:id="rId15"/>
    <p:sldLayoutId id="2147483777" r:id="rId16"/>
    <p:sldLayoutId id="2147483779"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6DEF00-71A6-4D06-58C8-D56E58810098}"/>
              </a:ext>
            </a:extLst>
          </p:cNvPr>
          <p:cNvSpPr>
            <a:spLocks noGrp="1"/>
          </p:cNvSpPr>
          <p:nvPr>
            <p:ph type="body" sz="quarter" idx="10"/>
          </p:nvPr>
        </p:nvSpPr>
        <p:spPr>
          <a:xfrm>
            <a:off x="1077469" y="1778271"/>
            <a:ext cx="7952232" cy="1410889"/>
          </a:xfrm>
        </p:spPr>
        <p:txBody>
          <a:bodyPr/>
          <a:lstStyle/>
          <a:p>
            <a:r>
              <a:rPr lang="en-US" dirty="0"/>
              <a:t>Expert Content</a:t>
            </a:r>
          </a:p>
          <a:p>
            <a:r>
              <a:rPr lang="en-US" dirty="0"/>
              <a:t>Strategy Guide</a:t>
            </a:r>
          </a:p>
        </p:txBody>
      </p:sp>
      <p:sp>
        <p:nvSpPr>
          <p:cNvPr id="3" name="Text Placeholder 2">
            <a:extLst>
              <a:ext uri="{FF2B5EF4-FFF2-40B4-BE49-F238E27FC236}">
                <a16:creationId xmlns:a16="http://schemas.microsoft.com/office/drawing/2014/main" id="{D1D0C212-2C65-3120-0FAF-E4A28B00A75E}"/>
              </a:ext>
            </a:extLst>
          </p:cNvPr>
          <p:cNvSpPr>
            <a:spLocks noGrp="1"/>
          </p:cNvSpPr>
          <p:nvPr>
            <p:ph type="body" sz="quarter" idx="11"/>
          </p:nvPr>
        </p:nvSpPr>
        <p:spPr>
          <a:xfrm>
            <a:off x="1077469" y="3397881"/>
            <a:ext cx="7952232" cy="914400"/>
          </a:xfrm>
        </p:spPr>
        <p:txBody>
          <a:bodyPr/>
          <a:lstStyle/>
          <a:p>
            <a:r>
              <a:rPr lang="en-US" sz="3200" b="0" i="1" dirty="0"/>
              <a:t>CI Rate Alert</a:t>
            </a:r>
          </a:p>
        </p:txBody>
      </p:sp>
    </p:spTree>
    <p:extLst>
      <p:ext uri="{BB962C8B-B14F-4D97-AF65-F5344CB8AC3E}">
        <p14:creationId xmlns:p14="http://schemas.microsoft.com/office/powerpoint/2010/main" val="25026917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279565-609B-C0D1-37D1-47FAC2828C13}"/>
              </a:ext>
            </a:extLst>
          </p:cNvPr>
          <p:cNvSpPr>
            <a:spLocks noGrp="1"/>
          </p:cNvSpPr>
          <p:nvPr>
            <p:ph type="body" sz="quarter" idx="10"/>
          </p:nvPr>
        </p:nvSpPr>
        <p:spPr/>
        <p:txBody>
          <a:bodyPr/>
          <a:lstStyle/>
          <a:p>
            <a:r>
              <a:rPr lang="en-US" dirty="0"/>
              <a:t>CI: Rate Alert</a:t>
            </a:r>
          </a:p>
        </p:txBody>
      </p:sp>
      <p:sp>
        <p:nvSpPr>
          <p:cNvPr id="3" name="Text Placeholder 2">
            <a:extLst>
              <a:ext uri="{FF2B5EF4-FFF2-40B4-BE49-F238E27FC236}">
                <a16:creationId xmlns:a16="http://schemas.microsoft.com/office/drawing/2014/main" id="{BA45EAB8-259F-9486-7E88-3E5064554E05}"/>
              </a:ext>
            </a:extLst>
          </p:cNvPr>
          <p:cNvSpPr>
            <a:spLocks noGrp="1"/>
          </p:cNvSpPr>
          <p:nvPr>
            <p:ph type="body" sz="quarter" idx="11"/>
          </p:nvPr>
        </p:nvSpPr>
        <p:spPr/>
        <p:txBody>
          <a:bodyPr/>
          <a:lstStyle/>
          <a:p>
            <a:r>
              <a:rPr lang="en-US"/>
              <a:t>Email</a:t>
            </a:r>
            <a:endParaRPr lang="en-US" dirty="0"/>
          </a:p>
        </p:txBody>
      </p:sp>
      <p:sp>
        <p:nvSpPr>
          <p:cNvPr id="4" name="Text Placeholder 3">
            <a:extLst>
              <a:ext uri="{FF2B5EF4-FFF2-40B4-BE49-F238E27FC236}">
                <a16:creationId xmlns:a16="http://schemas.microsoft.com/office/drawing/2014/main" id="{79C2D384-CBE4-5336-E128-D8E3A28CB40F}"/>
              </a:ext>
            </a:extLst>
          </p:cNvPr>
          <p:cNvSpPr>
            <a:spLocks noGrp="1"/>
          </p:cNvSpPr>
          <p:nvPr>
            <p:ph type="body" sz="quarter" idx="12"/>
          </p:nvPr>
        </p:nvSpPr>
        <p:spPr>
          <a:xfrm>
            <a:off x="1373224" y="2390654"/>
            <a:ext cx="9959138" cy="3697356"/>
          </a:xfrm>
        </p:spPr>
        <p:txBody>
          <a:bodyPr/>
          <a:lstStyle/>
          <a:p>
            <a:pPr defTabSz="868680">
              <a:lnSpc>
                <a:spcPct val="100000"/>
              </a:lnSpc>
              <a:spcBef>
                <a:spcPts val="0"/>
              </a:spcBef>
            </a:pPr>
            <a:r>
              <a:rPr lang="en-US" sz="2400" b="0" i="0" kern="100" dirty="0">
                <a:solidFill>
                  <a:srgbClr val="002060"/>
                </a:solidFill>
                <a:effectLst/>
                <a:latin typeface="+mn-lt"/>
                <a:ea typeface="+mn-ea"/>
                <a:cs typeface="Times New Roman" panose="02020603050405020304" pitchFamily="18" charset="0"/>
              </a:rPr>
              <a:t>The CI Rate Alert journey will alert loan officers and customers when there has been an improvement in current mortgage rates that are markedly better than their current note rate to enable refinance opportunities.</a:t>
            </a:r>
          </a:p>
          <a:p>
            <a:pPr defTabSz="868680">
              <a:lnSpc>
                <a:spcPct val="100000"/>
              </a:lnSpc>
              <a:spcBef>
                <a:spcPts val="0"/>
              </a:spcBef>
            </a:pPr>
            <a:r>
              <a:rPr lang="en-US" sz="2400" kern="100" dirty="0">
                <a:solidFill>
                  <a:srgbClr val="002060"/>
                </a:solidFill>
                <a:cs typeface="Times New Roman" panose="02020603050405020304" pitchFamily="18" charset="0"/>
              </a:rPr>
              <a:t>Series of 9 emails with the first 3 targeting the improvement to the rate specifically, the remaining 6 emails discuss financing options for the customer.</a:t>
            </a:r>
            <a:endParaRPr lang="en-US" sz="2400" b="0" i="0" kern="100" dirty="0">
              <a:solidFill>
                <a:srgbClr val="002060"/>
              </a:solidFill>
              <a:effectLst/>
              <a:latin typeface="+mn-lt"/>
              <a:ea typeface="+mn-ea"/>
              <a:cs typeface="Times New Roman" panose="02020603050405020304" pitchFamily="18" charset="0"/>
            </a:endParaRPr>
          </a:p>
          <a:p>
            <a:pPr marL="0" marR="0">
              <a:lnSpc>
                <a:spcPct val="100000"/>
              </a:lnSpc>
              <a:spcBef>
                <a:spcPts val="0"/>
              </a:spcBef>
              <a:spcAft>
                <a:spcPts val="0"/>
              </a:spcAft>
            </a:pPr>
            <a:endParaRPr lang="en-US" sz="2400" kern="100" dirty="0">
              <a:solidFill>
                <a:srgbClr val="002060"/>
              </a:solidFill>
              <a:effectLst/>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endParaRPr lang="en-US" sz="2400" kern="100" dirty="0">
              <a:solidFill>
                <a:srgbClr val="002060"/>
              </a:solidFill>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endParaRPr lang="en-US" sz="2400" kern="100" dirty="0">
              <a:solidFill>
                <a:srgbClr val="002060"/>
              </a:solidFill>
              <a:effectLst/>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endParaRPr lang="en-US" sz="2400" kern="100" dirty="0">
              <a:solidFill>
                <a:srgbClr val="002060"/>
              </a:solidFill>
              <a:ea typeface="Calibri" panose="020F0502020204030204" pitchFamily="34" charset="0"/>
              <a:cs typeface="Times New Roman" panose="02020603050405020304" pitchFamily="18" charset="0"/>
            </a:endParaRPr>
          </a:p>
          <a:p>
            <a:pPr>
              <a:lnSpc>
                <a:spcPct val="100000"/>
              </a:lnSpc>
              <a:spcBef>
                <a:spcPts val="0"/>
              </a:spcBef>
            </a:pPr>
            <a:r>
              <a:rPr lang="en-US" sz="2400" b="0" i="0" kern="100" dirty="0">
                <a:solidFill>
                  <a:srgbClr val="002060"/>
                </a:solidFill>
                <a:effectLst/>
                <a:latin typeface="+mn-lt"/>
                <a:ea typeface="+mn-ea"/>
                <a:cs typeface="Times New Roman" panose="02020603050405020304" pitchFamily="18" charset="0"/>
              </a:rPr>
              <a:t>*All communications should be reviewed prior to initiating the journey.</a:t>
            </a:r>
          </a:p>
          <a:p>
            <a:pPr marL="0" marR="0">
              <a:lnSpc>
                <a:spcPct val="100000"/>
              </a:lnSpc>
              <a:spcBef>
                <a:spcPts val="0"/>
              </a:spcBef>
              <a:spcAft>
                <a:spcPts val="0"/>
              </a:spcAft>
            </a:pPr>
            <a:endParaRPr lang="en-US" sz="2400" kern="100" dirty="0">
              <a:solidFill>
                <a:srgbClr val="002060"/>
              </a:solidFill>
              <a:effectLst/>
              <a:ea typeface="Calibri" panose="020F0502020204030204" pitchFamily="34" charset="0"/>
              <a:cs typeface="Times New Roman" panose="02020603050405020304" pitchFamily="18" charset="0"/>
            </a:endParaRPr>
          </a:p>
          <a:p>
            <a:pPr>
              <a:lnSpc>
                <a:spcPct val="100000"/>
              </a:lnSpc>
            </a:pPr>
            <a:endParaRPr lang="en-US" dirty="0">
              <a:solidFill>
                <a:srgbClr val="002060"/>
              </a:solidFill>
            </a:endParaRPr>
          </a:p>
        </p:txBody>
      </p:sp>
      <p:pic>
        <p:nvPicPr>
          <p:cNvPr id="5" name="Picture 4" descr="A blue letter t on a black background&#10;&#10;Description automatically generated">
            <a:extLst>
              <a:ext uri="{FF2B5EF4-FFF2-40B4-BE49-F238E27FC236}">
                <a16:creationId xmlns:a16="http://schemas.microsoft.com/office/drawing/2014/main" id="{0034EE2F-F8B0-BB04-3919-B98670840B33}"/>
              </a:ext>
            </a:extLst>
          </p:cNvPr>
          <p:cNvPicPr>
            <a:picLocks noChangeAspect="1"/>
          </p:cNvPicPr>
          <p:nvPr/>
        </p:nvPicPr>
        <p:blipFill>
          <a:blip r:embed="rId2"/>
          <a:stretch>
            <a:fillRect/>
          </a:stretch>
        </p:blipFill>
        <p:spPr>
          <a:xfrm>
            <a:off x="8791614" y="252907"/>
            <a:ext cx="3177445" cy="259695"/>
          </a:xfrm>
          <a:prstGeom prst="rect">
            <a:avLst/>
          </a:prstGeom>
        </p:spPr>
      </p:pic>
    </p:spTree>
    <p:extLst>
      <p:ext uri="{BB962C8B-B14F-4D97-AF65-F5344CB8AC3E}">
        <p14:creationId xmlns:p14="http://schemas.microsoft.com/office/powerpoint/2010/main" val="2829215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2C8BFB8C-4798-5BA8-8ECF-3049525111F5}"/>
              </a:ext>
            </a:extLst>
          </p:cNvPr>
          <p:cNvSpPr txBox="1">
            <a:spLocks/>
          </p:cNvSpPr>
          <p:nvPr/>
        </p:nvSpPr>
        <p:spPr>
          <a:xfrm>
            <a:off x="643466" y="5084792"/>
            <a:ext cx="10705851" cy="1423584"/>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2280" b="0" i="0" kern="100" dirty="0">
                <a:solidFill>
                  <a:srgbClr val="002060"/>
                </a:solidFill>
                <a:effectLst/>
                <a:latin typeface="+mn-lt"/>
                <a:ea typeface="+mn-ea"/>
                <a:cs typeface="Times New Roman" panose="02020603050405020304" pitchFamily="18" charset="0"/>
              </a:rPr>
              <a:t>Journey Map Notes:</a:t>
            </a:r>
          </a:p>
          <a:p>
            <a:pPr marL="342900" indent="-342900" defTabSz="868680">
              <a:lnSpc>
                <a:spcPct val="100000"/>
              </a:lnSpc>
              <a:spcBef>
                <a:spcPts val="0"/>
              </a:spcBef>
              <a:buFont typeface="Wingdings" pitchFamily="2" charset="2"/>
              <a:buChar char="Ø"/>
            </a:pPr>
            <a:r>
              <a:rPr lang="en-US" kern="100" dirty="0">
                <a:solidFill>
                  <a:srgbClr val="002060"/>
                </a:solidFill>
                <a:cs typeface="Times New Roman" panose="02020603050405020304" pitchFamily="18" charset="0"/>
              </a:rPr>
              <a:t>Keep emails that work for your organization, swap with custom, or add these emails to your existing campaigns.</a:t>
            </a:r>
          </a:p>
          <a:p>
            <a:pPr marL="342900" indent="-342900" defTabSz="868680">
              <a:lnSpc>
                <a:spcPct val="100000"/>
              </a:lnSpc>
              <a:spcBef>
                <a:spcPts val="0"/>
              </a:spcBef>
              <a:buFont typeface="Wingdings" pitchFamily="2" charset="2"/>
              <a:buChar char="Ø"/>
            </a:pPr>
            <a:r>
              <a:rPr lang="en-US" b="0" i="0" kern="100" dirty="0">
                <a:solidFill>
                  <a:srgbClr val="002060"/>
                </a:solidFill>
                <a:effectLst/>
                <a:latin typeface="+mn-lt"/>
                <a:ea typeface="+mn-ea"/>
                <a:cs typeface="Times New Roman" panose="02020603050405020304" pitchFamily="18" charset="0"/>
              </a:rPr>
              <a:t>Adjust onramps with organization specific groups and Focused View outcomes.</a:t>
            </a:r>
          </a:p>
          <a:p>
            <a:pPr defTabSz="868680">
              <a:lnSpc>
                <a:spcPct val="100000"/>
              </a:lnSpc>
              <a:spcBef>
                <a:spcPts val="0"/>
              </a:spcBef>
            </a:pPr>
            <a:endParaRPr lang="en-US" sz="2800" b="0" i="0" kern="100" dirty="0">
              <a:solidFill>
                <a:srgbClr val="002060"/>
              </a:solidFill>
              <a:effectLst/>
              <a:latin typeface="+mn-lt"/>
              <a:ea typeface="+mn-ea"/>
              <a:cs typeface="Times New Roman" panose="02020603050405020304" pitchFamily="18" charset="0"/>
            </a:endParaRPr>
          </a:p>
          <a:p>
            <a:pPr>
              <a:lnSpc>
                <a:spcPct val="100000"/>
              </a:lnSpc>
            </a:pPr>
            <a:endParaRPr lang="en-US" sz="2400" dirty="0">
              <a:solidFill>
                <a:srgbClr val="002060"/>
              </a:solidFill>
            </a:endParaRPr>
          </a:p>
          <a:p>
            <a:pPr defTabSz="868680">
              <a:spcBef>
                <a:spcPts val="0"/>
              </a:spcBef>
            </a:pPr>
            <a:endParaRPr lang="en-US" sz="2280" b="0" i="0" kern="100" dirty="0">
              <a:solidFill>
                <a:srgbClr val="002060"/>
              </a:solidFill>
              <a:effectLst/>
              <a:latin typeface="+mn-lt"/>
              <a:ea typeface="+mn-ea"/>
              <a:cs typeface="Times New Roman" panose="02020603050405020304" pitchFamily="18" charset="0"/>
            </a:endParaRPr>
          </a:p>
          <a:p>
            <a:endParaRPr lang="en-US" dirty="0">
              <a:solidFill>
                <a:srgbClr val="002060"/>
              </a:solidFill>
            </a:endParaRPr>
          </a:p>
        </p:txBody>
      </p:sp>
      <p:pic>
        <p:nvPicPr>
          <p:cNvPr id="8" name="Picture 7">
            <a:extLst>
              <a:ext uri="{FF2B5EF4-FFF2-40B4-BE49-F238E27FC236}">
                <a16:creationId xmlns:a16="http://schemas.microsoft.com/office/drawing/2014/main" id="{E989F52F-639A-CB19-B7D4-5AD2D912153A}"/>
              </a:ext>
            </a:extLst>
          </p:cNvPr>
          <p:cNvPicPr>
            <a:picLocks noChangeAspect="1"/>
          </p:cNvPicPr>
          <p:nvPr/>
        </p:nvPicPr>
        <p:blipFill>
          <a:blip r:embed="rId3"/>
          <a:srcRect/>
          <a:stretch/>
        </p:blipFill>
        <p:spPr>
          <a:xfrm>
            <a:off x="643466" y="824364"/>
            <a:ext cx="7216959" cy="3681133"/>
          </a:xfrm>
          <a:prstGeom prst="rect">
            <a:avLst/>
          </a:prstGeom>
          <a:effectLst>
            <a:outerShdw blurRad="127000" dist="50800" dir="2400000" algn="ctr" rotWithShape="0">
              <a:srgbClr val="000000"/>
            </a:outerShdw>
          </a:effectLst>
        </p:spPr>
      </p:pic>
      <p:pic>
        <p:nvPicPr>
          <p:cNvPr id="2" name="Picture 1" descr="A blue letter t on a black background&#10;&#10;Description automatically generated">
            <a:extLst>
              <a:ext uri="{FF2B5EF4-FFF2-40B4-BE49-F238E27FC236}">
                <a16:creationId xmlns:a16="http://schemas.microsoft.com/office/drawing/2014/main" id="{2DB3A478-CF8E-5ABD-4CE4-FA8C66945EF7}"/>
              </a:ext>
            </a:extLst>
          </p:cNvPr>
          <p:cNvPicPr>
            <a:picLocks noChangeAspect="1"/>
          </p:cNvPicPr>
          <p:nvPr/>
        </p:nvPicPr>
        <p:blipFill>
          <a:blip r:embed="rId4"/>
          <a:stretch>
            <a:fillRect/>
          </a:stretch>
        </p:blipFill>
        <p:spPr>
          <a:xfrm>
            <a:off x="8791614" y="252907"/>
            <a:ext cx="3177445" cy="259695"/>
          </a:xfrm>
          <a:prstGeom prst="rect">
            <a:avLst/>
          </a:prstGeom>
        </p:spPr>
      </p:pic>
    </p:spTree>
    <p:extLst>
      <p:ext uri="{BB962C8B-B14F-4D97-AF65-F5344CB8AC3E}">
        <p14:creationId xmlns:p14="http://schemas.microsoft.com/office/powerpoint/2010/main" val="1144647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4421A8-CC0B-3167-ADDF-00EC5DAF3A17}"/>
              </a:ext>
            </a:extLst>
          </p:cNvPr>
          <p:cNvPicPr>
            <a:picLocks noChangeAspect="1"/>
          </p:cNvPicPr>
          <p:nvPr/>
        </p:nvPicPr>
        <p:blipFill>
          <a:blip r:embed="rId3"/>
          <a:srcRect/>
          <a:stretch/>
        </p:blipFill>
        <p:spPr>
          <a:xfrm>
            <a:off x="526453" y="1167307"/>
            <a:ext cx="2568247" cy="3672184"/>
          </a:xfrm>
          <a:prstGeom prst="rect">
            <a:avLst/>
          </a:prstGeom>
          <a:effectLst>
            <a:outerShdw blurRad="127000" dist="50800" dir="2400000" algn="ctr" rotWithShape="0">
              <a:srgbClr val="000000"/>
            </a:outerShdw>
          </a:effectLst>
        </p:spPr>
      </p:pic>
      <p:pic>
        <p:nvPicPr>
          <p:cNvPr id="2" name="Picture 1">
            <a:extLst>
              <a:ext uri="{FF2B5EF4-FFF2-40B4-BE49-F238E27FC236}">
                <a16:creationId xmlns:a16="http://schemas.microsoft.com/office/drawing/2014/main" id="{364F87F8-C027-3126-C4A6-F2AE67F36D13}"/>
              </a:ext>
            </a:extLst>
          </p:cNvPr>
          <p:cNvPicPr>
            <a:picLocks noChangeAspect="1"/>
          </p:cNvPicPr>
          <p:nvPr/>
        </p:nvPicPr>
        <p:blipFill>
          <a:blip r:embed="rId4"/>
          <a:srcRect/>
          <a:stretch/>
        </p:blipFill>
        <p:spPr>
          <a:xfrm>
            <a:off x="3346031" y="1167307"/>
            <a:ext cx="2716473" cy="3623582"/>
          </a:xfrm>
          <a:prstGeom prst="rect">
            <a:avLst/>
          </a:prstGeom>
          <a:effectLst>
            <a:outerShdw blurRad="127000" dist="50800" dir="2400000" algn="ctr" rotWithShape="0">
              <a:srgbClr val="000000"/>
            </a:outerShdw>
          </a:effectLst>
        </p:spPr>
      </p:pic>
      <p:pic>
        <p:nvPicPr>
          <p:cNvPr id="4" name="Picture 3">
            <a:extLst>
              <a:ext uri="{FF2B5EF4-FFF2-40B4-BE49-F238E27FC236}">
                <a16:creationId xmlns:a16="http://schemas.microsoft.com/office/drawing/2014/main" id="{772CFE1E-327E-4DF1-6B6E-01372B22FA4B}"/>
              </a:ext>
            </a:extLst>
          </p:cNvPr>
          <p:cNvPicPr>
            <a:picLocks noChangeAspect="1"/>
          </p:cNvPicPr>
          <p:nvPr/>
        </p:nvPicPr>
        <p:blipFill>
          <a:blip r:embed="rId5"/>
          <a:srcRect/>
          <a:stretch/>
        </p:blipFill>
        <p:spPr>
          <a:xfrm>
            <a:off x="6345308" y="1185159"/>
            <a:ext cx="2652655" cy="3672183"/>
          </a:xfrm>
          <a:prstGeom prst="rect">
            <a:avLst/>
          </a:prstGeom>
          <a:effectLst>
            <a:outerShdw blurRad="127000" dist="50800" dir="2400000" algn="ctr" rotWithShape="0">
              <a:srgbClr val="000000"/>
            </a:outerShdw>
          </a:effectLst>
        </p:spPr>
      </p:pic>
      <p:pic>
        <p:nvPicPr>
          <p:cNvPr id="9" name="Picture 8">
            <a:extLst>
              <a:ext uri="{FF2B5EF4-FFF2-40B4-BE49-F238E27FC236}">
                <a16:creationId xmlns:a16="http://schemas.microsoft.com/office/drawing/2014/main" id="{80B68D9A-F1C5-65E8-51A3-E4318148BB93}"/>
              </a:ext>
            </a:extLst>
          </p:cNvPr>
          <p:cNvPicPr>
            <a:picLocks noChangeAspect="1"/>
          </p:cNvPicPr>
          <p:nvPr/>
        </p:nvPicPr>
        <p:blipFill>
          <a:blip r:embed="rId6"/>
          <a:srcRect/>
          <a:stretch/>
        </p:blipFill>
        <p:spPr>
          <a:xfrm>
            <a:off x="9280767" y="1167307"/>
            <a:ext cx="2663198" cy="4181971"/>
          </a:xfrm>
          <a:prstGeom prst="rect">
            <a:avLst/>
          </a:prstGeom>
          <a:effectLst>
            <a:outerShdw blurRad="127000" dist="50800" dir="2400000" algn="ctr" rotWithShape="0">
              <a:srgbClr val="000000"/>
            </a:outerShdw>
          </a:effectLst>
        </p:spPr>
      </p:pic>
      <p:sp>
        <p:nvSpPr>
          <p:cNvPr id="6" name="Text Placeholder 1">
            <a:extLst>
              <a:ext uri="{FF2B5EF4-FFF2-40B4-BE49-F238E27FC236}">
                <a16:creationId xmlns:a16="http://schemas.microsoft.com/office/drawing/2014/main" id="{4145B9CC-4060-BFEB-0F2E-3F61264E2375}"/>
              </a:ext>
            </a:extLst>
          </p:cNvPr>
          <p:cNvSpPr>
            <a:spLocks noGrp="1"/>
          </p:cNvSpPr>
          <p:nvPr>
            <p:ph type="body" sz="quarter" idx="10"/>
          </p:nvPr>
        </p:nvSpPr>
        <p:spPr>
          <a:xfrm>
            <a:off x="445426" y="128330"/>
            <a:ext cx="9959137" cy="914400"/>
          </a:xfrm>
        </p:spPr>
        <p:txBody>
          <a:bodyPr/>
          <a:lstStyle/>
          <a:p>
            <a:r>
              <a:rPr lang="en-US" dirty="0"/>
              <a:t>CI Rate Alert</a:t>
            </a:r>
          </a:p>
        </p:txBody>
      </p:sp>
      <p:sp>
        <p:nvSpPr>
          <p:cNvPr id="7" name="Text Placeholder 3">
            <a:extLst>
              <a:ext uri="{FF2B5EF4-FFF2-40B4-BE49-F238E27FC236}">
                <a16:creationId xmlns:a16="http://schemas.microsoft.com/office/drawing/2014/main" id="{B0639F1D-48DD-9AB5-B02B-52B728BA5428}"/>
              </a:ext>
            </a:extLst>
          </p:cNvPr>
          <p:cNvSpPr txBox="1">
            <a:spLocks/>
          </p:cNvSpPr>
          <p:nvPr/>
        </p:nvSpPr>
        <p:spPr>
          <a:xfrm>
            <a:off x="526453" y="5098774"/>
            <a:ext cx="10705851" cy="98932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sz="2400" b="0" i="0" kern="100" dirty="0">
                <a:solidFill>
                  <a:srgbClr val="002060"/>
                </a:solidFill>
                <a:effectLst/>
                <a:latin typeface="+mn-lt"/>
                <a:ea typeface="+mn-ea"/>
                <a:cs typeface="Times New Roman" panose="02020603050405020304" pitchFamily="18" charset="0"/>
              </a:rPr>
              <a:t>Email Subject:</a:t>
            </a:r>
          </a:p>
          <a:p>
            <a:pPr marL="342900" indent="-342900" defTabSz="868680">
              <a:lnSpc>
                <a:spcPct val="100000"/>
              </a:lnSpc>
              <a:spcBef>
                <a:spcPts val="0"/>
              </a:spcBef>
              <a:buFont typeface="Wingdings" pitchFamily="2" charset="2"/>
              <a:buChar char="Ø"/>
            </a:pPr>
            <a:r>
              <a:rPr lang="en-US" sz="2000" kern="100" dirty="0">
                <a:solidFill>
                  <a:srgbClr val="002060"/>
                </a:solidFill>
                <a:cs typeface="Times New Roman" panose="02020603050405020304" pitchFamily="18" charset="0"/>
              </a:rPr>
              <a:t>Great news – rates are dropping</a:t>
            </a:r>
          </a:p>
          <a:p>
            <a:pPr marL="342900" indent="-342900" defTabSz="868680">
              <a:lnSpc>
                <a:spcPct val="100000"/>
              </a:lnSpc>
              <a:spcBef>
                <a:spcPts val="0"/>
              </a:spcBef>
              <a:buFont typeface="Wingdings" pitchFamily="2" charset="2"/>
              <a:buChar char="Ø"/>
            </a:pPr>
            <a:r>
              <a:rPr lang="en-US" sz="2000" b="0" i="0" kern="100" dirty="0">
                <a:solidFill>
                  <a:srgbClr val="002060"/>
                </a:solidFill>
                <a:effectLst/>
                <a:latin typeface="+mn-lt"/>
                <a:ea typeface="+mn-ea"/>
                <a:cs typeface="Times New Roman" panose="02020603050405020304" pitchFamily="18" charset="0"/>
              </a:rPr>
              <a:t>Improve your mortgage MPG</a:t>
            </a:r>
          </a:p>
          <a:p>
            <a:pPr marL="342900" indent="-342900" defTabSz="868680">
              <a:lnSpc>
                <a:spcPct val="100000"/>
              </a:lnSpc>
              <a:spcBef>
                <a:spcPts val="0"/>
              </a:spcBef>
              <a:buFont typeface="Wingdings" pitchFamily="2" charset="2"/>
              <a:buChar char="Ø"/>
            </a:pPr>
            <a:r>
              <a:rPr lang="en-US" sz="2000" kern="100" dirty="0">
                <a:solidFill>
                  <a:srgbClr val="002060"/>
                </a:solidFill>
                <a:cs typeface="Times New Roman" panose="02020603050405020304" pitchFamily="18" charset="0"/>
              </a:rPr>
              <a:t>Mortgage checkup</a:t>
            </a:r>
          </a:p>
          <a:p>
            <a:pPr marL="342900" indent="-342900" defTabSz="868680">
              <a:lnSpc>
                <a:spcPct val="100000"/>
              </a:lnSpc>
              <a:spcBef>
                <a:spcPts val="0"/>
              </a:spcBef>
              <a:buFont typeface="Wingdings" pitchFamily="2" charset="2"/>
              <a:buChar char="Ø"/>
            </a:pPr>
            <a:r>
              <a:rPr lang="en-US" sz="2000" b="0" i="0" kern="100" dirty="0">
                <a:solidFill>
                  <a:srgbClr val="002060"/>
                </a:solidFill>
                <a:effectLst/>
                <a:latin typeface="+mn-lt"/>
                <a:ea typeface="+mn-ea"/>
                <a:cs typeface="Times New Roman" panose="02020603050405020304" pitchFamily="18" charset="0"/>
              </a:rPr>
              <a:t>Free annual checkup</a:t>
            </a:r>
          </a:p>
          <a:p>
            <a:pPr defTabSz="868680">
              <a:lnSpc>
                <a:spcPct val="100000"/>
              </a:lnSpc>
              <a:spcBef>
                <a:spcPts val="0"/>
              </a:spcBef>
            </a:pPr>
            <a:endParaRPr lang="en-US" sz="2280" b="0" i="0" kern="100" dirty="0">
              <a:solidFill>
                <a:srgbClr val="002060"/>
              </a:solidFill>
              <a:effectLst/>
              <a:latin typeface="+mn-lt"/>
              <a:ea typeface="+mn-ea"/>
              <a:cs typeface="Times New Roman" panose="02020603050405020304" pitchFamily="18" charset="0"/>
            </a:endParaRPr>
          </a:p>
          <a:p>
            <a:pPr>
              <a:lnSpc>
                <a:spcPct val="100000"/>
              </a:lnSpc>
            </a:pPr>
            <a:endParaRPr lang="en-US" dirty="0">
              <a:solidFill>
                <a:srgbClr val="002060"/>
              </a:solidFill>
            </a:endParaRPr>
          </a:p>
        </p:txBody>
      </p:sp>
      <p:pic>
        <p:nvPicPr>
          <p:cNvPr id="8" name="Picture 7" descr="A blue letter t on a black background&#10;&#10;Description automatically generated">
            <a:extLst>
              <a:ext uri="{FF2B5EF4-FFF2-40B4-BE49-F238E27FC236}">
                <a16:creationId xmlns:a16="http://schemas.microsoft.com/office/drawing/2014/main" id="{AA47B01F-E05F-EB00-4F80-CE8DEB96BAA3}"/>
              </a:ext>
            </a:extLst>
          </p:cNvPr>
          <p:cNvPicPr>
            <a:picLocks noChangeAspect="1"/>
          </p:cNvPicPr>
          <p:nvPr/>
        </p:nvPicPr>
        <p:blipFill>
          <a:blip r:embed="rId7"/>
          <a:stretch>
            <a:fillRect/>
          </a:stretch>
        </p:blipFill>
        <p:spPr>
          <a:xfrm>
            <a:off x="8791614" y="252907"/>
            <a:ext cx="3177445" cy="259695"/>
          </a:xfrm>
          <a:prstGeom prst="rect">
            <a:avLst/>
          </a:prstGeom>
        </p:spPr>
      </p:pic>
    </p:spTree>
    <p:extLst>
      <p:ext uri="{BB962C8B-B14F-4D97-AF65-F5344CB8AC3E}">
        <p14:creationId xmlns:p14="http://schemas.microsoft.com/office/powerpoint/2010/main" val="3014495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4421A8-CC0B-3167-ADDF-00EC5DAF3A17}"/>
              </a:ext>
            </a:extLst>
          </p:cNvPr>
          <p:cNvPicPr>
            <a:picLocks noChangeAspect="1"/>
          </p:cNvPicPr>
          <p:nvPr/>
        </p:nvPicPr>
        <p:blipFill>
          <a:blip r:embed="rId3"/>
          <a:srcRect/>
          <a:stretch/>
        </p:blipFill>
        <p:spPr>
          <a:xfrm>
            <a:off x="550215" y="1191975"/>
            <a:ext cx="2532999" cy="3323295"/>
          </a:xfrm>
          <a:prstGeom prst="rect">
            <a:avLst/>
          </a:prstGeom>
          <a:effectLst>
            <a:outerShdw blurRad="127000" dist="50800" dir="2400000" algn="ctr" rotWithShape="0">
              <a:srgbClr val="000000"/>
            </a:outerShdw>
          </a:effectLst>
        </p:spPr>
      </p:pic>
      <p:pic>
        <p:nvPicPr>
          <p:cNvPr id="2" name="Picture 1">
            <a:extLst>
              <a:ext uri="{FF2B5EF4-FFF2-40B4-BE49-F238E27FC236}">
                <a16:creationId xmlns:a16="http://schemas.microsoft.com/office/drawing/2014/main" id="{364F87F8-C027-3126-C4A6-F2AE67F36D13}"/>
              </a:ext>
            </a:extLst>
          </p:cNvPr>
          <p:cNvPicPr>
            <a:picLocks noChangeAspect="1"/>
          </p:cNvPicPr>
          <p:nvPr/>
        </p:nvPicPr>
        <p:blipFill>
          <a:blip r:embed="rId4"/>
          <a:srcRect/>
          <a:stretch/>
        </p:blipFill>
        <p:spPr>
          <a:xfrm>
            <a:off x="3419309" y="1191975"/>
            <a:ext cx="2600943" cy="3688138"/>
          </a:xfrm>
          <a:prstGeom prst="rect">
            <a:avLst/>
          </a:prstGeom>
          <a:effectLst>
            <a:outerShdw blurRad="127000" dist="50800" dir="2400000" algn="ctr" rotWithShape="0">
              <a:srgbClr val="000000"/>
            </a:outerShdw>
          </a:effectLst>
        </p:spPr>
      </p:pic>
      <p:pic>
        <p:nvPicPr>
          <p:cNvPr id="4" name="Picture 3">
            <a:extLst>
              <a:ext uri="{FF2B5EF4-FFF2-40B4-BE49-F238E27FC236}">
                <a16:creationId xmlns:a16="http://schemas.microsoft.com/office/drawing/2014/main" id="{772CFE1E-327E-4DF1-6B6E-01372B22FA4B}"/>
              </a:ext>
            </a:extLst>
          </p:cNvPr>
          <p:cNvPicPr>
            <a:picLocks noChangeAspect="1"/>
          </p:cNvPicPr>
          <p:nvPr/>
        </p:nvPicPr>
        <p:blipFill>
          <a:blip r:embed="rId5"/>
          <a:srcRect/>
          <a:stretch/>
        </p:blipFill>
        <p:spPr>
          <a:xfrm>
            <a:off x="6367492" y="1191974"/>
            <a:ext cx="2585968" cy="4155277"/>
          </a:xfrm>
          <a:prstGeom prst="rect">
            <a:avLst/>
          </a:prstGeom>
          <a:effectLst>
            <a:outerShdw blurRad="127000" dist="50800" dir="2400000" algn="ctr" rotWithShape="0">
              <a:srgbClr val="000000"/>
            </a:outerShdw>
          </a:effectLst>
        </p:spPr>
      </p:pic>
      <p:pic>
        <p:nvPicPr>
          <p:cNvPr id="9" name="Picture 8">
            <a:extLst>
              <a:ext uri="{FF2B5EF4-FFF2-40B4-BE49-F238E27FC236}">
                <a16:creationId xmlns:a16="http://schemas.microsoft.com/office/drawing/2014/main" id="{80B68D9A-F1C5-65E8-51A3-E4318148BB93}"/>
              </a:ext>
            </a:extLst>
          </p:cNvPr>
          <p:cNvPicPr>
            <a:picLocks noChangeAspect="1"/>
          </p:cNvPicPr>
          <p:nvPr/>
        </p:nvPicPr>
        <p:blipFill>
          <a:blip r:embed="rId6"/>
          <a:srcRect/>
          <a:stretch/>
        </p:blipFill>
        <p:spPr>
          <a:xfrm>
            <a:off x="9296495" y="1191974"/>
            <a:ext cx="2672564" cy="3688139"/>
          </a:xfrm>
          <a:prstGeom prst="rect">
            <a:avLst/>
          </a:prstGeom>
          <a:effectLst>
            <a:outerShdw blurRad="127000" dist="50800" dir="2400000" algn="ctr" rotWithShape="0">
              <a:srgbClr val="000000"/>
            </a:outerShdw>
          </a:effectLst>
        </p:spPr>
      </p:pic>
      <p:sp>
        <p:nvSpPr>
          <p:cNvPr id="6" name="Text Placeholder 1">
            <a:extLst>
              <a:ext uri="{FF2B5EF4-FFF2-40B4-BE49-F238E27FC236}">
                <a16:creationId xmlns:a16="http://schemas.microsoft.com/office/drawing/2014/main" id="{4145B9CC-4060-BFEB-0F2E-3F61264E2375}"/>
              </a:ext>
            </a:extLst>
          </p:cNvPr>
          <p:cNvSpPr>
            <a:spLocks noGrp="1"/>
          </p:cNvSpPr>
          <p:nvPr>
            <p:ph type="body" sz="quarter" idx="10"/>
          </p:nvPr>
        </p:nvSpPr>
        <p:spPr>
          <a:xfrm>
            <a:off x="445426" y="128330"/>
            <a:ext cx="9959137" cy="914400"/>
          </a:xfrm>
        </p:spPr>
        <p:txBody>
          <a:bodyPr/>
          <a:lstStyle/>
          <a:p>
            <a:r>
              <a:rPr lang="en-US" dirty="0"/>
              <a:t>CI Rate Alert</a:t>
            </a:r>
          </a:p>
        </p:txBody>
      </p:sp>
      <p:sp>
        <p:nvSpPr>
          <p:cNvPr id="7" name="Text Placeholder 3">
            <a:extLst>
              <a:ext uri="{FF2B5EF4-FFF2-40B4-BE49-F238E27FC236}">
                <a16:creationId xmlns:a16="http://schemas.microsoft.com/office/drawing/2014/main" id="{B0639F1D-48DD-9AB5-B02B-52B728BA5428}"/>
              </a:ext>
            </a:extLst>
          </p:cNvPr>
          <p:cNvSpPr txBox="1">
            <a:spLocks/>
          </p:cNvSpPr>
          <p:nvPr/>
        </p:nvSpPr>
        <p:spPr>
          <a:xfrm>
            <a:off x="526453" y="4664516"/>
            <a:ext cx="10705851" cy="1423584"/>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sz="2400" b="0" i="0" kern="100" dirty="0">
                <a:solidFill>
                  <a:srgbClr val="002060"/>
                </a:solidFill>
                <a:effectLst/>
                <a:latin typeface="+mn-lt"/>
                <a:ea typeface="+mn-ea"/>
                <a:cs typeface="Times New Roman" panose="02020603050405020304" pitchFamily="18" charset="0"/>
              </a:rPr>
              <a:t>Email Subject:</a:t>
            </a:r>
          </a:p>
          <a:p>
            <a:pPr marL="342900" indent="-342900" defTabSz="868680">
              <a:lnSpc>
                <a:spcPct val="100000"/>
              </a:lnSpc>
              <a:spcBef>
                <a:spcPts val="0"/>
              </a:spcBef>
              <a:buFont typeface="Wingdings" pitchFamily="2" charset="2"/>
              <a:buChar char="Ø"/>
            </a:pPr>
            <a:r>
              <a:rPr lang="en-US" sz="2000" kern="100" dirty="0">
                <a:solidFill>
                  <a:srgbClr val="002060"/>
                </a:solidFill>
                <a:cs typeface="Times New Roman" panose="02020603050405020304" pitchFamily="18" charset="0"/>
              </a:rPr>
              <a:t>Questions regarding financing</a:t>
            </a:r>
          </a:p>
          <a:p>
            <a:pPr marL="342900" indent="-342900" defTabSz="868680">
              <a:lnSpc>
                <a:spcPct val="100000"/>
              </a:lnSpc>
              <a:spcBef>
                <a:spcPts val="0"/>
              </a:spcBef>
              <a:buFont typeface="Wingdings" pitchFamily="2" charset="2"/>
              <a:buChar char="Ø"/>
            </a:pPr>
            <a:r>
              <a:rPr lang="en-US" sz="2000" b="0" i="0" kern="100" dirty="0">
                <a:solidFill>
                  <a:srgbClr val="002060"/>
                </a:solidFill>
                <a:effectLst/>
                <a:latin typeface="+mn-lt"/>
                <a:ea typeface="+mn-ea"/>
                <a:cs typeface="Times New Roman" panose="02020603050405020304" pitchFamily="18" charset="0"/>
              </a:rPr>
              <a:t>Mortgage Makeover</a:t>
            </a:r>
          </a:p>
          <a:p>
            <a:pPr marL="342900" indent="-342900" defTabSz="868680">
              <a:lnSpc>
                <a:spcPct val="100000"/>
              </a:lnSpc>
              <a:spcBef>
                <a:spcPts val="0"/>
              </a:spcBef>
              <a:buFont typeface="Wingdings" pitchFamily="2" charset="2"/>
              <a:buChar char="Ø"/>
            </a:pPr>
            <a:r>
              <a:rPr lang="en-US" sz="2000" kern="100" dirty="0">
                <a:solidFill>
                  <a:srgbClr val="002060"/>
                </a:solidFill>
                <a:cs typeface="Times New Roman" panose="02020603050405020304" pitchFamily="18" charset="0"/>
              </a:rPr>
              <a:t>Let’s find money</a:t>
            </a:r>
          </a:p>
          <a:p>
            <a:pPr marL="342900" indent="-342900" defTabSz="868680">
              <a:lnSpc>
                <a:spcPct val="100000"/>
              </a:lnSpc>
              <a:spcBef>
                <a:spcPts val="0"/>
              </a:spcBef>
              <a:buFont typeface="Wingdings" pitchFamily="2" charset="2"/>
              <a:buChar char="Ø"/>
            </a:pPr>
            <a:r>
              <a:rPr lang="en-US" sz="2000" b="0" i="0" kern="100" dirty="0">
                <a:solidFill>
                  <a:srgbClr val="002060"/>
                </a:solidFill>
                <a:effectLst/>
                <a:latin typeface="+mn-lt"/>
                <a:ea typeface="+mn-ea"/>
                <a:cs typeface="Times New Roman" panose="02020603050405020304" pitchFamily="18" charset="0"/>
              </a:rPr>
              <a:t>Do you have a few minutes?</a:t>
            </a:r>
          </a:p>
          <a:p>
            <a:pPr defTabSz="868680">
              <a:lnSpc>
                <a:spcPct val="100000"/>
              </a:lnSpc>
              <a:spcBef>
                <a:spcPts val="0"/>
              </a:spcBef>
            </a:pPr>
            <a:endParaRPr lang="en-US" sz="2280" b="0" i="0" kern="100" dirty="0">
              <a:solidFill>
                <a:srgbClr val="002060"/>
              </a:solidFill>
              <a:effectLst/>
              <a:latin typeface="+mn-lt"/>
              <a:ea typeface="+mn-ea"/>
              <a:cs typeface="Times New Roman" panose="02020603050405020304" pitchFamily="18" charset="0"/>
            </a:endParaRPr>
          </a:p>
          <a:p>
            <a:pPr>
              <a:lnSpc>
                <a:spcPct val="100000"/>
              </a:lnSpc>
            </a:pPr>
            <a:endParaRPr lang="en-US" dirty="0">
              <a:solidFill>
                <a:srgbClr val="002060"/>
              </a:solidFill>
            </a:endParaRPr>
          </a:p>
        </p:txBody>
      </p:sp>
      <p:pic>
        <p:nvPicPr>
          <p:cNvPr id="8" name="Picture 7" descr="A blue letter t on a black background&#10;&#10;Description automatically generated">
            <a:extLst>
              <a:ext uri="{FF2B5EF4-FFF2-40B4-BE49-F238E27FC236}">
                <a16:creationId xmlns:a16="http://schemas.microsoft.com/office/drawing/2014/main" id="{AA47B01F-E05F-EB00-4F80-CE8DEB96BAA3}"/>
              </a:ext>
            </a:extLst>
          </p:cNvPr>
          <p:cNvPicPr>
            <a:picLocks noChangeAspect="1"/>
          </p:cNvPicPr>
          <p:nvPr/>
        </p:nvPicPr>
        <p:blipFill>
          <a:blip r:embed="rId7"/>
          <a:stretch>
            <a:fillRect/>
          </a:stretch>
        </p:blipFill>
        <p:spPr>
          <a:xfrm>
            <a:off x="8791614" y="252907"/>
            <a:ext cx="3177445" cy="259695"/>
          </a:xfrm>
          <a:prstGeom prst="rect">
            <a:avLst/>
          </a:prstGeom>
        </p:spPr>
      </p:pic>
    </p:spTree>
    <p:extLst>
      <p:ext uri="{BB962C8B-B14F-4D97-AF65-F5344CB8AC3E}">
        <p14:creationId xmlns:p14="http://schemas.microsoft.com/office/powerpoint/2010/main" val="30696869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4421A8-CC0B-3167-ADDF-00EC5DAF3A17}"/>
              </a:ext>
            </a:extLst>
          </p:cNvPr>
          <p:cNvPicPr>
            <a:picLocks noChangeAspect="1"/>
          </p:cNvPicPr>
          <p:nvPr/>
        </p:nvPicPr>
        <p:blipFill>
          <a:blip r:embed="rId3"/>
          <a:srcRect/>
          <a:stretch/>
        </p:blipFill>
        <p:spPr>
          <a:xfrm>
            <a:off x="646476" y="1448282"/>
            <a:ext cx="2366127" cy="3216234"/>
          </a:xfrm>
          <a:prstGeom prst="rect">
            <a:avLst/>
          </a:prstGeom>
          <a:effectLst>
            <a:outerShdw blurRad="127000" dist="50800" dir="2400000" algn="ctr" rotWithShape="0">
              <a:srgbClr val="000000"/>
            </a:outerShdw>
          </a:effectLst>
        </p:spPr>
      </p:pic>
      <p:sp>
        <p:nvSpPr>
          <p:cNvPr id="6" name="Text Placeholder 1">
            <a:extLst>
              <a:ext uri="{FF2B5EF4-FFF2-40B4-BE49-F238E27FC236}">
                <a16:creationId xmlns:a16="http://schemas.microsoft.com/office/drawing/2014/main" id="{4145B9CC-4060-BFEB-0F2E-3F61264E2375}"/>
              </a:ext>
            </a:extLst>
          </p:cNvPr>
          <p:cNvSpPr>
            <a:spLocks noGrp="1"/>
          </p:cNvSpPr>
          <p:nvPr>
            <p:ph type="body" sz="quarter" idx="10"/>
          </p:nvPr>
        </p:nvSpPr>
        <p:spPr>
          <a:xfrm>
            <a:off x="445426" y="128330"/>
            <a:ext cx="9959137" cy="914400"/>
          </a:xfrm>
        </p:spPr>
        <p:txBody>
          <a:bodyPr/>
          <a:lstStyle/>
          <a:p>
            <a:r>
              <a:rPr lang="en-US" dirty="0"/>
              <a:t>CI Rate Alert</a:t>
            </a:r>
          </a:p>
        </p:txBody>
      </p:sp>
      <p:sp>
        <p:nvSpPr>
          <p:cNvPr id="7" name="Text Placeholder 3">
            <a:extLst>
              <a:ext uri="{FF2B5EF4-FFF2-40B4-BE49-F238E27FC236}">
                <a16:creationId xmlns:a16="http://schemas.microsoft.com/office/drawing/2014/main" id="{B0639F1D-48DD-9AB5-B02B-52B728BA5428}"/>
              </a:ext>
            </a:extLst>
          </p:cNvPr>
          <p:cNvSpPr txBox="1">
            <a:spLocks/>
          </p:cNvSpPr>
          <p:nvPr/>
        </p:nvSpPr>
        <p:spPr>
          <a:xfrm>
            <a:off x="526453" y="4919870"/>
            <a:ext cx="10705851" cy="1168230"/>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sz="2400" b="0" i="0" kern="100" dirty="0">
                <a:solidFill>
                  <a:srgbClr val="002060"/>
                </a:solidFill>
                <a:effectLst/>
                <a:latin typeface="+mn-lt"/>
                <a:ea typeface="+mn-ea"/>
                <a:cs typeface="Times New Roman" panose="02020603050405020304" pitchFamily="18" charset="0"/>
              </a:rPr>
              <a:t>Email Subject:</a:t>
            </a:r>
          </a:p>
          <a:p>
            <a:pPr marL="342900" indent="-342900" defTabSz="868680">
              <a:lnSpc>
                <a:spcPct val="100000"/>
              </a:lnSpc>
              <a:spcBef>
                <a:spcPts val="0"/>
              </a:spcBef>
              <a:buFont typeface="Wingdings" pitchFamily="2" charset="2"/>
              <a:buChar char="Ø"/>
            </a:pPr>
            <a:r>
              <a:rPr lang="en-US" sz="2000" kern="100" dirty="0">
                <a:solidFill>
                  <a:srgbClr val="002060"/>
                </a:solidFill>
                <a:cs typeface="Times New Roman" panose="02020603050405020304" pitchFamily="18" charset="0"/>
              </a:rPr>
              <a:t>General </a:t>
            </a:r>
            <a:r>
              <a:rPr lang="en-US" sz="2000" kern="100">
                <a:solidFill>
                  <a:srgbClr val="002060"/>
                </a:solidFill>
                <a:cs typeface="Times New Roman" panose="02020603050405020304" pitchFamily="18" charset="0"/>
              </a:rPr>
              <a:t>mortgage model</a:t>
            </a:r>
            <a:endParaRPr lang="en-US" sz="2000" b="0" i="0" kern="100" dirty="0">
              <a:solidFill>
                <a:srgbClr val="002060"/>
              </a:solidFill>
              <a:effectLst/>
              <a:latin typeface="+mn-lt"/>
              <a:ea typeface="+mn-ea"/>
              <a:cs typeface="Times New Roman" panose="02020603050405020304" pitchFamily="18" charset="0"/>
            </a:endParaRPr>
          </a:p>
          <a:p>
            <a:pPr defTabSz="868680">
              <a:lnSpc>
                <a:spcPct val="100000"/>
              </a:lnSpc>
              <a:spcBef>
                <a:spcPts val="0"/>
              </a:spcBef>
            </a:pPr>
            <a:endParaRPr lang="en-US" sz="2280" b="0" i="0" kern="100" dirty="0">
              <a:solidFill>
                <a:srgbClr val="002060"/>
              </a:solidFill>
              <a:effectLst/>
              <a:latin typeface="+mn-lt"/>
              <a:ea typeface="+mn-ea"/>
              <a:cs typeface="Times New Roman" panose="02020603050405020304" pitchFamily="18" charset="0"/>
            </a:endParaRPr>
          </a:p>
          <a:p>
            <a:pPr>
              <a:lnSpc>
                <a:spcPct val="100000"/>
              </a:lnSpc>
            </a:pPr>
            <a:endParaRPr lang="en-US" dirty="0">
              <a:solidFill>
                <a:srgbClr val="002060"/>
              </a:solidFill>
            </a:endParaRPr>
          </a:p>
        </p:txBody>
      </p:sp>
      <p:pic>
        <p:nvPicPr>
          <p:cNvPr id="8" name="Picture 7" descr="A blue letter t on a black background&#10;&#10;Description automatically generated">
            <a:extLst>
              <a:ext uri="{FF2B5EF4-FFF2-40B4-BE49-F238E27FC236}">
                <a16:creationId xmlns:a16="http://schemas.microsoft.com/office/drawing/2014/main" id="{AA47B01F-E05F-EB00-4F80-CE8DEB96BAA3}"/>
              </a:ext>
            </a:extLst>
          </p:cNvPr>
          <p:cNvPicPr>
            <a:picLocks noChangeAspect="1"/>
          </p:cNvPicPr>
          <p:nvPr/>
        </p:nvPicPr>
        <p:blipFill>
          <a:blip r:embed="rId4"/>
          <a:stretch>
            <a:fillRect/>
          </a:stretch>
        </p:blipFill>
        <p:spPr>
          <a:xfrm>
            <a:off x="8791614" y="252907"/>
            <a:ext cx="3177445" cy="259695"/>
          </a:xfrm>
          <a:prstGeom prst="rect">
            <a:avLst/>
          </a:prstGeom>
        </p:spPr>
      </p:pic>
    </p:spTree>
    <p:extLst>
      <p:ext uri="{BB962C8B-B14F-4D97-AF65-F5344CB8AC3E}">
        <p14:creationId xmlns:p14="http://schemas.microsoft.com/office/powerpoint/2010/main" val="16005916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Objektiv Mk2"/>
        <a:ea typeface=""/>
        <a:cs typeface=""/>
      </a:majorFont>
      <a:minorFont>
        <a:latin typeface="Barl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46207963-4797-4a7a-8025-35798118c8bb">
      <UserInfo>
        <DisplayName>Laura Theodore</DisplayName>
        <AccountId>131</AccountId>
        <AccountType/>
      </UserInfo>
      <UserInfo>
        <DisplayName>Payton Gabriel</DisplayName>
        <AccountId>70</AccountId>
        <AccountType/>
      </UserInfo>
      <UserInfo>
        <DisplayName>Kortney Lane-Schafers</DisplayName>
        <AccountId>205</AccountId>
        <AccountType/>
      </UserInfo>
      <UserInfo>
        <DisplayName>Monica Ralston</DisplayName>
        <AccountId>276</AccountId>
        <AccountType/>
      </UserInfo>
      <UserInfo>
        <DisplayName>Chad Gaydos</DisplayName>
        <AccountId>280</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AD8C9FD656B9144A0607BAC64017614" ma:contentTypeVersion="10" ma:contentTypeDescription="Create a new document." ma:contentTypeScope="" ma:versionID="f15df97ec16eefa22cd41aae69dc30b0">
  <xsd:schema xmlns:xsd="http://www.w3.org/2001/XMLSchema" xmlns:xs="http://www.w3.org/2001/XMLSchema" xmlns:p="http://schemas.microsoft.com/office/2006/metadata/properties" xmlns:ns2="6ff04132-d76e-4838-a243-81579268c2b1" xmlns:ns3="46207963-4797-4a7a-8025-35798118c8bb" targetNamespace="http://schemas.microsoft.com/office/2006/metadata/properties" ma:root="true" ma:fieldsID="d11e4cc1051f1f935c01a15b718f85e8" ns2:_="" ns3:_="">
    <xsd:import namespace="6ff04132-d76e-4838-a243-81579268c2b1"/>
    <xsd:import namespace="46207963-4797-4a7a-8025-35798118c8b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f04132-d76e-4838-a243-81579268c2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6207963-4797-4a7a-8025-35798118c8bb"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DF1F3CE-3298-4692-8D67-FA16F456C021}">
  <ds:schemaRefs>
    <ds:schemaRef ds:uri="http://schemas.microsoft.com/sharepoint/v3/contenttype/forms"/>
  </ds:schemaRefs>
</ds:datastoreItem>
</file>

<file path=customXml/itemProps2.xml><?xml version="1.0" encoding="utf-8"?>
<ds:datastoreItem xmlns:ds="http://schemas.openxmlformats.org/officeDocument/2006/customXml" ds:itemID="{89800FD4-94BC-49A2-82A0-99D176C54A60}">
  <ds:schemaRefs>
    <ds:schemaRef ds:uri="46207963-4797-4a7a-8025-35798118c8bb"/>
    <ds:schemaRef ds:uri="http://purl.org/dc/elements/1.1/"/>
    <ds:schemaRef ds:uri="http://purl.org/dc/terms/"/>
    <ds:schemaRef ds:uri="http://schemas.openxmlformats.org/package/2006/metadata/core-properties"/>
    <ds:schemaRef ds:uri="http://schemas.microsoft.com/office/2006/metadata/properties"/>
    <ds:schemaRef ds:uri="http://schemas.microsoft.com/office/2006/documentManagement/types"/>
    <ds:schemaRef ds:uri="http://www.w3.org/XML/1998/namespace"/>
    <ds:schemaRef ds:uri="http://purl.org/dc/dcmitype/"/>
    <ds:schemaRef ds:uri="6ff04132-d76e-4838-a243-81579268c2b1"/>
    <ds:schemaRef ds:uri="http://schemas.microsoft.com/office/infopath/2007/PartnerControls"/>
  </ds:schemaRefs>
</ds:datastoreItem>
</file>

<file path=customXml/itemProps3.xml><?xml version="1.0" encoding="utf-8"?>
<ds:datastoreItem xmlns:ds="http://schemas.openxmlformats.org/officeDocument/2006/customXml" ds:itemID="{0780CD24-BCB8-407F-A4BA-27436175868D}">
  <ds:schemaRefs>
    <ds:schemaRef ds:uri="46207963-4797-4a7a-8025-35798118c8bb"/>
    <ds:schemaRef ds:uri="6ff04132-d76e-4838-a243-81579268c2b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39401</TotalTime>
  <Words>217</Words>
  <Application>Microsoft Office PowerPoint</Application>
  <PresentationFormat>Widescreen</PresentationFormat>
  <Paragraphs>40</Paragraphs>
  <Slides>6</Slides>
  <Notes>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vt:i4>
      </vt:variant>
    </vt:vector>
  </HeadingPairs>
  <TitlesOfParts>
    <vt:vector size="15" baseType="lpstr">
      <vt:lpstr>Objektiv Mk2 SemiBold</vt:lpstr>
      <vt:lpstr>Barlow Medium</vt:lpstr>
      <vt:lpstr>Times New Roman</vt:lpstr>
      <vt:lpstr>Wingdings</vt:lpstr>
      <vt:lpstr>Barlow</vt:lpstr>
      <vt:lpstr>Arial</vt:lpstr>
      <vt:lpstr>Objektiv Mk2</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Payton Gabriel</dc:creator>
  <cp:lastModifiedBy>Aubrey Olsen</cp:lastModifiedBy>
  <cp:revision>51</cp:revision>
  <dcterms:created xsi:type="dcterms:W3CDTF">2021-06-10T15:34:01Z</dcterms:created>
  <dcterms:modified xsi:type="dcterms:W3CDTF">2024-10-11T15:07:30Z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0x0101005AD8C9FD656B9144A0607BAC64017614</vt:lpwstr>
  </property>
  <property fmtid="{D5CDD505-2E9C-101B-9397-08002B2CF9AE}" pid="3" name="_dlc_DocIdItemGuid">
    <vt:lpwstr>df1906c8-c0c3-42de-b8f4-37c7d36cd389</vt:lpwstr>
  </property>
</Properties>
</file>