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3"/>
  </p:notesMasterIdLst>
  <p:sldIdLst>
    <p:sldId id="2076137455" r:id="rId5"/>
    <p:sldId id="2076137458" r:id="rId6"/>
    <p:sldId id="2076137461" r:id="rId7"/>
    <p:sldId id="2076137462" r:id="rId8"/>
    <p:sldId id="2076137467" r:id="rId9"/>
    <p:sldId id="2076137469" r:id="rId10"/>
    <p:sldId id="2076137466" r:id="rId11"/>
    <p:sldId id="2076137470" r:id="rId12"/>
  </p:sldIdLst>
  <p:sldSz cx="12192000" cy="6858000"/>
  <p:notesSz cx="6858000" cy="9144000"/>
  <p:embeddedFontLst>
    <p:embeddedFont>
      <p:font typeface="Barlow" panose="00000500000000000000" pitchFamily="2" charset="0"/>
      <p:regular r:id="rId14"/>
      <p:bold r:id="rId15"/>
      <p:italic r:id="rId16"/>
      <p:boldItalic r:id="rId17"/>
    </p:embeddedFont>
    <p:embeddedFont>
      <p:font typeface="Barlow Medium" panose="00000600000000000000" pitchFamily="2" charset="0"/>
      <p:regular r:id="rId18"/>
      <p:italic r:id="rId19"/>
    </p:embeddedFont>
    <p:embeddedFont>
      <p:font typeface="Objektiv Mk2" panose="020B0702020204020203" pitchFamily="34" charset="0"/>
      <p:regular r:id="rId20"/>
      <p:bold r:id="rId21"/>
      <p:italic r:id="rId22"/>
      <p:boldItalic r:id="rId23"/>
    </p:embeddedFont>
    <p:embeddedFont>
      <p:font typeface="Objektiv Mk2 SemiBold" panose="020B0602020204020203" pitchFamily="34" charset="0"/>
      <p:bold r:id="rId24"/>
    </p:embeddedFont>
    <p:embeddedFont>
      <p:font typeface="Source Sans Pro" panose="020B050303040302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font" Target="fonts/font12.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Young II" userId="405e737b-44fc-422e-9299-d9c38e74f8bd" providerId="ADAL" clId="{D5D33D2E-4505-4191-AC52-D657D6326DC3}"/>
    <pc:docChg chg="undo custSel addSld delSld modSld sldOrd">
      <pc:chgData name="Michael Young II" userId="405e737b-44fc-422e-9299-d9c38e74f8bd" providerId="ADAL" clId="{D5D33D2E-4505-4191-AC52-D657D6326DC3}" dt="2025-04-29T18:09:53.356" v="663"/>
      <pc:docMkLst>
        <pc:docMk/>
      </pc:docMkLst>
      <pc:sldChg chg="modSp mod">
        <pc:chgData name="Michael Young II" userId="405e737b-44fc-422e-9299-d9c38e74f8bd" providerId="ADAL" clId="{D5D33D2E-4505-4191-AC52-D657D6326DC3}" dt="2025-04-22T14:50:43.826" v="13" actId="20577"/>
        <pc:sldMkLst>
          <pc:docMk/>
          <pc:sldMk cId="2502691790" sldId="2076137455"/>
        </pc:sldMkLst>
        <pc:spChg chg="mod">
          <ac:chgData name="Michael Young II" userId="405e737b-44fc-422e-9299-d9c38e74f8bd" providerId="ADAL" clId="{D5D33D2E-4505-4191-AC52-D657D6326DC3}" dt="2025-04-22T14:50:43.826" v="13" actId="20577"/>
          <ac:spMkLst>
            <pc:docMk/>
            <pc:sldMk cId="2502691790" sldId="2076137455"/>
            <ac:spMk id="3" creationId="{D1D0C212-2C65-3120-0FAF-E4A28B00A75E}"/>
          </ac:spMkLst>
        </pc:spChg>
      </pc:sldChg>
      <pc:sldChg chg="addSp delSp modSp mod">
        <pc:chgData name="Michael Young II" userId="405e737b-44fc-422e-9299-d9c38e74f8bd" providerId="ADAL" clId="{D5D33D2E-4505-4191-AC52-D657D6326DC3}" dt="2025-04-29T18:09:12.216" v="656"/>
        <pc:sldMkLst>
          <pc:docMk/>
          <pc:sldMk cId="2829215149" sldId="2076137458"/>
        </pc:sldMkLst>
        <pc:spChg chg="add mod">
          <ac:chgData name="Michael Young II" userId="405e737b-44fc-422e-9299-d9c38e74f8bd" providerId="ADAL" clId="{D5D33D2E-4505-4191-AC52-D657D6326DC3}" dt="2025-04-29T18:09:12.216" v="656"/>
          <ac:spMkLst>
            <pc:docMk/>
            <pc:sldMk cId="2829215149" sldId="2076137458"/>
            <ac:spMk id="2" creationId="{790F5966-7511-72B1-640E-E2805B0FAB9C}"/>
          </ac:spMkLst>
        </pc:spChg>
        <pc:spChg chg="add mod">
          <ac:chgData name="Michael Young II" userId="405e737b-44fc-422e-9299-d9c38e74f8bd" providerId="ADAL" clId="{D5D33D2E-4505-4191-AC52-D657D6326DC3}" dt="2025-04-29T18:09:12.216" v="656"/>
          <ac:spMkLst>
            <pc:docMk/>
            <pc:sldMk cId="2829215149" sldId="2076137458"/>
            <ac:spMk id="3" creationId="{D193EA8F-AAA1-E26A-8AAF-8975E7707C4E}"/>
          </ac:spMkLst>
        </pc:spChg>
        <pc:spChg chg="mod">
          <ac:chgData name="Michael Young II" userId="405e737b-44fc-422e-9299-d9c38e74f8bd" providerId="ADAL" clId="{D5D33D2E-4505-4191-AC52-D657D6326DC3}" dt="2025-04-22T14:50:53.852" v="35" actId="20577"/>
          <ac:spMkLst>
            <pc:docMk/>
            <pc:sldMk cId="2829215149" sldId="2076137458"/>
            <ac:spMk id="18" creationId="{84836898-DB25-D44B-769E-82D293A9577F}"/>
          </ac:spMkLst>
        </pc:spChg>
      </pc:sldChg>
      <pc:sldChg chg="modSp mod">
        <pc:chgData name="Michael Young II" userId="405e737b-44fc-422e-9299-d9c38e74f8bd" providerId="ADAL" clId="{D5D33D2E-4505-4191-AC52-D657D6326DC3}" dt="2025-04-25T21:43:02.508" v="569" actId="113"/>
        <pc:sldMkLst>
          <pc:docMk/>
          <pc:sldMk cId="1144647131" sldId="2076137461"/>
        </pc:sldMkLst>
        <pc:spChg chg="mod">
          <ac:chgData name="Michael Young II" userId="405e737b-44fc-422e-9299-d9c38e74f8bd" providerId="ADAL" clId="{D5D33D2E-4505-4191-AC52-D657D6326DC3}" dt="2025-04-22T14:50:57.640" v="36"/>
          <ac:spMkLst>
            <pc:docMk/>
            <pc:sldMk cId="1144647131" sldId="2076137461"/>
            <ac:spMk id="4" creationId="{45B068DA-8B89-4B72-2A91-CDA33799ADA4}"/>
          </ac:spMkLst>
        </pc:spChg>
        <pc:spChg chg="mod">
          <ac:chgData name="Michael Young II" userId="405e737b-44fc-422e-9299-d9c38e74f8bd" providerId="ADAL" clId="{D5D33D2E-4505-4191-AC52-D657D6326DC3}" dt="2025-04-25T21:43:02.508" v="569" actId="113"/>
          <ac:spMkLst>
            <pc:docMk/>
            <pc:sldMk cId="1144647131" sldId="2076137461"/>
            <ac:spMk id="5" creationId="{170708D9-5ED7-F029-51EB-E2E75A10C359}"/>
          </ac:spMkLst>
        </pc:spChg>
        <pc:picChg chg="mod">
          <ac:chgData name="Michael Young II" userId="405e737b-44fc-422e-9299-d9c38e74f8bd" providerId="ADAL" clId="{D5D33D2E-4505-4191-AC52-D657D6326DC3}" dt="2025-04-25T18:12:34.840" v="240" actId="554"/>
          <ac:picMkLst>
            <pc:docMk/>
            <pc:sldMk cId="1144647131" sldId="2076137461"/>
            <ac:picMk id="6" creationId="{8AFD1077-B8AF-3C92-C55F-61EA473EA5E2}"/>
          </ac:picMkLst>
        </pc:picChg>
      </pc:sldChg>
      <pc:sldChg chg="addSp delSp modSp mod">
        <pc:chgData name="Michael Young II" userId="405e737b-44fc-422e-9299-d9c38e74f8bd" providerId="ADAL" clId="{D5D33D2E-4505-4191-AC52-D657D6326DC3}" dt="2025-04-29T18:09:41.990" v="661" actId="20577"/>
        <pc:sldMkLst>
          <pc:docMk/>
          <pc:sldMk cId="3069686960" sldId="2076137462"/>
        </pc:sldMkLst>
        <pc:spChg chg="mod">
          <ac:chgData name="Michael Young II" userId="405e737b-44fc-422e-9299-d9c38e74f8bd" providerId="ADAL" clId="{D5D33D2E-4505-4191-AC52-D657D6326DC3}" dt="2025-04-25T20:07:39.511" v="315" actId="552"/>
          <ac:spMkLst>
            <pc:docMk/>
            <pc:sldMk cId="3069686960" sldId="2076137462"/>
            <ac:spMk id="3" creationId="{032CA553-3F1C-581B-C2F2-BE93F1A40DAF}"/>
          </ac:spMkLst>
        </pc:spChg>
        <pc:spChg chg="mod">
          <ac:chgData name="Michael Young II" userId="405e737b-44fc-422e-9299-d9c38e74f8bd" providerId="ADAL" clId="{D5D33D2E-4505-4191-AC52-D657D6326DC3}" dt="2025-04-29T18:09:41.990" v="661" actId="20577"/>
          <ac:spMkLst>
            <pc:docMk/>
            <pc:sldMk cId="3069686960" sldId="2076137462"/>
            <ac:spMk id="7" creationId="{B0639F1D-48DD-9AB5-B02B-52B728BA5428}"/>
          </ac:spMkLst>
        </pc:spChg>
        <pc:picChg chg="mod">
          <ac:chgData name="Michael Young II" userId="405e737b-44fc-422e-9299-d9c38e74f8bd" providerId="ADAL" clId="{D5D33D2E-4505-4191-AC52-D657D6326DC3}" dt="2025-04-25T20:08:11.413" v="319" actId="14100"/>
          <ac:picMkLst>
            <pc:docMk/>
            <pc:sldMk cId="3069686960" sldId="2076137462"/>
            <ac:picMk id="13" creationId="{CAB8299A-0252-49E8-C9B6-577AF871B241}"/>
          </ac:picMkLst>
        </pc:picChg>
        <pc:picChg chg="mod">
          <ac:chgData name="Michael Young II" userId="405e737b-44fc-422e-9299-d9c38e74f8bd" providerId="ADAL" clId="{D5D33D2E-4505-4191-AC52-D657D6326DC3}" dt="2025-04-25T20:08:11.413" v="319" actId="14100"/>
          <ac:picMkLst>
            <pc:docMk/>
            <pc:sldMk cId="3069686960" sldId="2076137462"/>
            <ac:picMk id="14" creationId="{DBE984F1-7EFE-AF66-2A8D-EC46D9E9C2C9}"/>
          </ac:picMkLst>
        </pc:picChg>
        <pc:picChg chg="mod">
          <ac:chgData name="Michael Young II" userId="405e737b-44fc-422e-9299-d9c38e74f8bd" providerId="ADAL" clId="{D5D33D2E-4505-4191-AC52-D657D6326DC3}" dt="2025-04-25T20:08:11.413" v="319" actId="14100"/>
          <ac:picMkLst>
            <pc:docMk/>
            <pc:sldMk cId="3069686960" sldId="2076137462"/>
            <ac:picMk id="15" creationId="{D51E7456-3E53-0B4A-0323-6725D7C91DC2}"/>
          </ac:picMkLst>
        </pc:picChg>
      </pc:sldChg>
      <pc:sldChg chg="addSp delSp modSp mod">
        <pc:chgData name="Michael Young II" userId="405e737b-44fc-422e-9299-d9c38e74f8bd" providerId="ADAL" clId="{D5D33D2E-4505-4191-AC52-D657D6326DC3}" dt="2025-04-25T16:53:22.597" v="238" actId="20577"/>
        <pc:sldMkLst>
          <pc:docMk/>
          <pc:sldMk cId="4160585877" sldId="2076137466"/>
        </pc:sldMkLst>
        <pc:spChg chg="add mod">
          <ac:chgData name="Michael Young II" userId="405e737b-44fc-422e-9299-d9c38e74f8bd" providerId="ADAL" clId="{D5D33D2E-4505-4191-AC52-D657D6326DC3}" dt="2025-04-25T16:53:22.597" v="238" actId="20577"/>
          <ac:spMkLst>
            <pc:docMk/>
            <pc:sldMk cId="4160585877" sldId="2076137466"/>
            <ac:spMk id="4" creationId="{1C767CB1-D779-0899-E50B-68FAFD7D8839}"/>
          </ac:spMkLst>
        </pc:spChg>
        <pc:spChg chg="mod">
          <ac:chgData name="Michael Young II" userId="405e737b-44fc-422e-9299-d9c38e74f8bd" providerId="ADAL" clId="{D5D33D2E-4505-4191-AC52-D657D6326DC3}" dt="2025-04-22T18:12:06.536" v="59" actId="20577"/>
          <ac:spMkLst>
            <pc:docMk/>
            <pc:sldMk cId="4160585877" sldId="2076137466"/>
            <ac:spMk id="5" creationId="{51DA8F74-689F-6539-D975-7CC7B155480F}"/>
          </ac:spMkLst>
        </pc:spChg>
      </pc:sldChg>
      <pc:sldChg chg="addSp delSp modSp mod">
        <pc:chgData name="Michael Young II" userId="405e737b-44fc-422e-9299-d9c38e74f8bd" providerId="ADAL" clId="{D5D33D2E-4505-4191-AC52-D657D6326DC3}" dt="2025-04-29T18:09:48.392" v="662"/>
        <pc:sldMkLst>
          <pc:docMk/>
          <pc:sldMk cId="731038132" sldId="2076137467"/>
        </pc:sldMkLst>
        <pc:spChg chg="mod">
          <ac:chgData name="Michael Young II" userId="405e737b-44fc-422e-9299-d9c38e74f8bd" providerId="ADAL" clId="{D5D33D2E-4505-4191-AC52-D657D6326DC3}" dt="2025-04-29T18:09:48.392" v="662"/>
          <ac:spMkLst>
            <pc:docMk/>
            <pc:sldMk cId="731038132" sldId="2076137467"/>
            <ac:spMk id="7" creationId="{7223B413-D89F-A7C5-8E1B-56517654403A}"/>
          </ac:spMkLst>
        </pc:spChg>
        <pc:spChg chg="mod">
          <ac:chgData name="Michael Young II" userId="405e737b-44fc-422e-9299-d9c38e74f8bd" providerId="ADAL" clId="{D5D33D2E-4505-4191-AC52-D657D6326DC3}" dt="2025-04-22T14:51:03.989" v="38"/>
          <ac:spMkLst>
            <pc:docMk/>
            <pc:sldMk cId="731038132" sldId="2076137467"/>
            <ac:spMk id="11" creationId="{B95364E4-8197-D847-6DD8-D35FBC74F002}"/>
          </ac:spMkLst>
        </pc:spChg>
        <pc:picChg chg="mod">
          <ac:chgData name="Michael Young II" userId="405e737b-44fc-422e-9299-d9c38e74f8bd" providerId="ADAL" clId="{D5D33D2E-4505-4191-AC52-D657D6326DC3}" dt="2025-04-25T21:22:04.794" v="420" actId="554"/>
          <ac:picMkLst>
            <pc:docMk/>
            <pc:sldMk cId="731038132" sldId="2076137467"/>
            <ac:picMk id="12" creationId="{BDE57D1D-C61C-575E-7A74-5F2A50739092}"/>
          </ac:picMkLst>
        </pc:picChg>
        <pc:picChg chg="mod">
          <ac:chgData name="Michael Young II" userId="405e737b-44fc-422e-9299-d9c38e74f8bd" providerId="ADAL" clId="{D5D33D2E-4505-4191-AC52-D657D6326DC3}" dt="2025-04-25T21:22:04.794" v="420" actId="554"/>
          <ac:picMkLst>
            <pc:docMk/>
            <pc:sldMk cId="731038132" sldId="2076137467"/>
            <ac:picMk id="13" creationId="{8AFC3B14-569A-93DF-5B00-E1ECD3085D52}"/>
          </ac:picMkLst>
        </pc:picChg>
        <pc:picChg chg="mod">
          <ac:chgData name="Michael Young II" userId="405e737b-44fc-422e-9299-d9c38e74f8bd" providerId="ADAL" clId="{D5D33D2E-4505-4191-AC52-D657D6326DC3}" dt="2025-04-25T21:22:04.794" v="420" actId="554"/>
          <ac:picMkLst>
            <pc:docMk/>
            <pc:sldMk cId="731038132" sldId="2076137467"/>
            <ac:picMk id="14" creationId="{B3142B20-D180-6470-F55D-982BEE08CF6E}"/>
          </ac:picMkLst>
        </pc:picChg>
      </pc:sldChg>
      <pc:sldChg chg="addSp delSp modSp mod">
        <pc:chgData name="Michael Young II" userId="405e737b-44fc-422e-9299-d9c38e74f8bd" providerId="ADAL" clId="{D5D33D2E-4505-4191-AC52-D657D6326DC3}" dt="2025-04-29T18:09:53.356" v="663"/>
        <pc:sldMkLst>
          <pc:docMk/>
          <pc:sldMk cId="2731030070" sldId="2076137469"/>
        </pc:sldMkLst>
        <pc:spChg chg="mod">
          <ac:chgData name="Michael Young II" userId="405e737b-44fc-422e-9299-d9c38e74f8bd" providerId="ADAL" clId="{D5D33D2E-4505-4191-AC52-D657D6326DC3}" dt="2025-04-29T18:09:53.356" v="663"/>
          <ac:spMkLst>
            <pc:docMk/>
            <pc:sldMk cId="2731030070" sldId="2076137469"/>
            <ac:spMk id="7" creationId="{D7549472-6B71-C0C8-663F-5CC5C3B83CCC}"/>
          </ac:spMkLst>
        </pc:spChg>
        <pc:spChg chg="mod">
          <ac:chgData name="Michael Young II" userId="405e737b-44fc-422e-9299-d9c38e74f8bd" providerId="ADAL" clId="{D5D33D2E-4505-4191-AC52-D657D6326DC3}" dt="2025-04-22T14:51:07.086" v="39"/>
          <ac:spMkLst>
            <pc:docMk/>
            <pc:sldMk cId="2731030070" sldId="2076137469"/>
            <ac:spMk id="11" creationId="{F61AD919-5F5B-6402-FF8E-4059165F8319}"/>
          </ac:spMkLst>
        </pc:spChg>
        <pc:picChg chg="mod">
          <ac:chgData name="Michael Young II" userId="405e737b-44fc-422e-9299-d9c38e74f8bd" providerId="ADAL" clId="{D5D33D2E-4505-4191-AC52-D657D6326DC3}" dt="2025-04-25T21:26:44.266" v="541" actId="14100"/>
          <ac:picMkLst>
            <pc:docMk/>
            <pc:sldMk cId="2731030070" sldId="2076137469"/>
            <ac:picMk id="12" creationId="{16398BE0-076E-594F-203D-62534BF8E2BD}"/>
          </ac:picMkLst>
        </pc:picChg>
        <pc:picChg chg="mod">
          <ac:chgData name="Michael Young II" userId="405e737b-44fc-422e-9299-d9c38e74f8bd" providerId="ADAL" clId="{D5D33D2E-4505-4191-AC52-D657D6326DC3}" dt="2025-04-25T21:26:15.166" v="536" actId="14100"/>
          <ac:picMkLst>
            <pc:docMk/>
            <pc:sldMk cId="2731030070" sldId="2076137469"/>
            <ac:picMk id="13" creationId="{7F18A0F1-CA5C-F58D-6E62-910231934A42}"/>
          </ac:picMkLst>
        </pc:picChg>
        <pc:picChg chg="mod">
          <ac:chgData name="Michael Young II" userId="405e737b-44fc-422e-9299-d9c38e74f8bd" providerId="ADAL" clId="{D5D33D2E-4505-4191-AC52-D657D6326DC3}" dt="2025-04-25T21:25:44.735" v="531" actId="14100"/>
          <ac:picMkLst>
            <pc:docMk/>
            <pc:sldMk cId="2731030070" sldId="2076137469"/>
            <ac:picMk id="14" creationId="{51F93797-42A9-33FF-E92E-737887B89508}"/>
          </ac:picMkLst>
        </pc:picChg>
      </pc:sldChg>
      <pc:sldChg chg="delSp add mod ord">
        <pc:chgData name="Michael Young II" userId="405e737b-44fc-422e-9299-d9c38e74f8bd" providerId="ADAL" clId="{D5D33D2E-4505-4191-AC52-D657D6326DC3}" dt="2025-04-25T18:12:58.568" v="242"/>
        <pc:sldMkLst>
          <pc:docMk/>
          <pc:sldMk cId="2013758902" sldId="2076137470"/>
        </pc:sldMkLst>
      </pc:sldChg>
      <pc:sldChg chg="delSp modSp add del mod">
        <pc:chgData name="Michael Young II" userId="405e737b-44fc-422e-9299-d9c38e74f8bd" providerId="ADAL" clId="{D5D33D2E-4505-4191-AC52-D657D6326DC3}" dt="2025-04-29T13:39:41.331" v="641" actId="47"/>
        <pc:sldMkLst>
          <pc:docMk/>
          <pc:sldMk cId="1691863039" sldId="2076137471"/>
        </pc:sldMkLst>
      </pc:sldChg>
      <pc:sldChg chg="addSp modSp add del mod">
        <pc:chgData name="Michael Young II" userId="405e737b-44fc-422e-9299-d9c38e74f8bd" providerId="ADAL" clId="{D5D33D2E-4505-4191-AC52-D657D6326DC3}" dt="2025-04-29T13:39:52.846" v="642" actId="47"/>
        <pc:sldMkLst>
          <pc:docMk/>
          <pc:sldMk cId="146314063" sldId="2076137472"/>
        </pc:sldMkLst>
      </pc:sldChg>
    </pc:docChg>
  </pc:docChgLst>
  <pc:docChgLst>
    <pc:chgData name="Aubrey Olsen" userId="408c3e31-be18-4626-a9af-ec1f5bfcad06" providerId="ADAL" clId="{7302BB09-F6D1-4D63-A2D6-353E22D635DC}"/>
    <pc:docChg chg="undo custSel modSld sldOrd">
      <pc:chgData name="Aubrey Olsen" userId="408c3e31-be18-4626-a9af-ec1f5bfcad06" providerId="ADAL" clId="{7302BB09-F6D1-4D63-A2D6-353E22D635DC}" dt="2025-05-06T20:28:41.465" v="32"/>
      <pc:docMkLst>
        <pc:docMk/>
      </pc:docMkLst>
      <pc:sldChg chg="modSp mod">
        <pc:chgData name="Aubrey Olsen" userId="408c3e31-be18-4626-a9af-ec1f5bfcad06" providerId="ADAL" clId="{7302BB09-F6D1-4D63-A2D6-353E22D635DC}" dt="2025-05-06T20:27:13.188" v="3" actId="20577"/>
        <pc:sldMkLst>
          <pc:docMk/>
          <pc:sldMk cId="2502691790" sldId="2076137455"/>
        </pc:sldMkLst>
        <pc:spChg chg="mod">
          <ac:chgData name="Aubrey Olsen" userId="408c3e31-be18-4626-a9af-ec1f5bfcad06" providerId="ADAL" clId="{7302BB09-F6D1-4D63-A2D6-353E22D635DC}" dt="2025-05-06T20:27:13.188" v="3" actId="20577"/>
          <ac:spMkLst>
            <pc:docMk/>
            <pc:sldMk cId="2502691790" sldId="2076137455"/>
            <ac:spMk id="3" creationId="{D1D0C212-2C65-3120-0FAF-E4A28B00A75E}"/>
          </ac:spMkLst>
        </pc:spChg>
      </pc:sldChg>
      <pc:sldChg chg="modSp mod">
        <pc:chgData name="Aubrey Olsen" userId="408c3e31-be18-4626-a9af-ec1f5bfcad06" providerId="ADAL" clId="{7302BB09-F6D1-4D63-A2D6-353E22D635DC}" dt="2025-05-06T20:27:53.577" v="28" actId="114"/>
        <pc:sldMkLst>
          <pc:docMk/>
          <pc:sldMk cId="2829215149" sldId="2076137458"/>
        </pc:sldMkLst>
        <pc:spChg chg="mod">
          <ac:chgData name="Aubrey Olsen" userId="408c3e31-be18-4626-a9af-ec1f5bfcad06" providerId="ADAL" clId="{7302BB09-F6D1-4D63-A2D6-353E22D635DC}" dt="2025-05-06T20:27:53.577" v="28" actId="114"/>
          <ac:spMkLst>
            <pc:docMk/>
            <pc:sldMk cId="2829215149" sldId="2076137458"/>
            <ac:spMk id="3" creationId="{D193EA8F-AAA1-E26A-8AAF-8975E7707C4E}"/>
          </ac:spMkLst>
        </pc:spChg>
      </pc:sldChg>
      <pc:sldChg chg="ord">
        <pc:chgData name="Aubrey Olsen" userId="408c3e31-be18-4626-a9af-ec1f5bfcad06" providerId="ADAL" clId="{7302BB09-F6D1-4D63-A2D6-353E22D635DC}" dt="2025-05-06T20:28:41.465" v="32"/>
        <pc:sldMkLst>
          <pc:docMk/>
          <pc:sldMk cId="4160585877" sldId="2076137466"/>
        </pc:sldMkLst>
      </pc:sldChg>
      <pc:sldChg chg="modSp mod">
        <pc:chgData name="Aubrey Olsen" userId="408c3e31-be18-4626-a9af-ec1f5bfcad06" providerId="ADAL" clId="{7302BB09-F6D1-4D63-A2D6-353E22D635DC}" dt="2025-05-06T20:28:33.596" v="29" actId="20577"/>
        <pc:sldMkLst>
          <pc:docMk/>
          <pc:sldMk cId="731038132" sldId="2076137467"/>
        </pc:sldMkLst>
        <pc:spChg chg="mod">
          <ac:chgData name="Aubrey Olsen" userId="408c3e31-be18-4626-a9af-ec1f5bfcad06" providerId="ADAL" clId="{7302BB09-F6D1-4D63-A2D6-353E22D635DC}" dt="2025-05-06T20:28:33.596" v="29" actId="20577"/>
          <ac:spMkLst>
            <pc:docMk/>
            <pc:sldMk cId="731038132" sldId="2076137467"/>
            <ac:spMk id="7" creationId="{7223B413-D89F-A7C5-8E1B-56517654403A}"/>
          </ac:spMkLst>
        </pc:spChg>
      </pc:sldChg>
      <pc:sldChg chg="modSp mod">
        <pc:chgData name="Aubrey Olsen" userId="408c3e31-be18-4626-a9af-ec1f5bfcad06" providerId="ADAL" clId="{7302BB09-F6D1-4D63-A2D6-353E22D635DC}" dt="2025-05-06T20:28:36.277" v="30" actId="20577"/>
        <pc:sldMkLst>
          <pc:docMk/>
          <pc:sldMk cId="2731030070" sldId="2076137469"/>
        </pc:sldMkLst>
        <pc:spChg chg="mod">
          <ac:chgData name="Aubrey Olsen" userId="408c3e31-be18-4626-a9af-ec1f5bfcad06" providerId="ADAL" clId="{7302BB09-F6D1-4D63-A2D6-353E22D635DC}" dt="2025-05-06T20:28:36.277" v="30" actId="20577"/>
          <ac:spMkLst>
            <pc:docMk/>
            <pc:sldMk cId="2731030070" sldId="2076137469"/>
            <ac:spMk id="7" creationId="{D7549472-6B71-C0C8-663F-5CC5C3B83C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95F5C-88AD-19A2-59EE-88CE7BD43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9F558-5041-AE92-4F6C-DAC1F4CCD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99833-3227-823F-C0B7-5B60DDCFE832}"/>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1BD214AE-A142-4598-B65C-A4069A6D2A37}"/>
              </a:ext>
            </a:extLst>
          </p:cNvPr>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74957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026C-814A-B819-5256-09ACDD756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2882D-D25F-F28E-2F64-BE672B4FB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7874D-6F47-84CE-7973-6784DFE58B86}"/>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A555B791-4950-16E7-DF3B-1FB38CEAE019}"/>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425733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79C48-66EC-824D-2BE4-8B7CF8707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C0F65-ACC0-290E-1013-9BD42440C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9AA31-1850-7B30-6542-25526C6CEA2B}"/>
              </a:ext>
            </a:extLst>
          </p:cNvPr>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a:extLst>
              <a:ext uri="{FF2B5EF4-FFF2-40B4-BE49-F238E27FC236}">
                <a16:creationId xmlns:a16="http://schemas.microsoft.com/office/drawing/2014/main" id="{9674190F-48B1-A041-E357-EA80E9C9022E}"/>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3373199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CI: Rate Alert</a:t>
            </a:r>
          </a:p>
          <a:p>
            <a:r>
              <a:rPr lang="en-US" sz="3200" b="0" i="1" dirty="0"/>
              <a:t>April 2025</a:t>
            </a:r>
          </a:p>
        </p:txBody>
      </p:sp>
    </p:spTree>
    <p:extLst>
      <p:ext uri="{BB962C8B-B14F-4D97-AF65-F5344CB8AC3E}">
        <p14:creationId xmlns:p14="http://schemas.microsoft.com/office/powerpoint/2010/main" val="250269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18" name="Text Placeholder 1">
            <a:extLst>
              <a:ext uri="{FF2B5EF4-FFF2-40B4-BE49-F238E27FC236}">
                <a16:creationId xmlns:a16="http://schemas.microsoft.com/office/drawing/2014/main" id="{84836898-DB25-D44B-769E-82D293A9577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2" name="Text Placeholder 2">
            <a:extLst>
              <a:ext uri="{FF2B5EF4-FFF2-40B4-BE49-F238E27FC236}">
                <a16:creationId xmlns:a16="http://schemas.microsoft.com/office/drawing/2014/main" id="{790F5966-7511-72B1-640E-E2805B0FAB9C}"/>
              </a:ext>
            </a:extLst>
          </p:cNvPr>
          <p:cNvSpPr txBox="1">
            <a:spLocks/>
          </p:cNvSpPr>
          <p:nvPr/>
        </p:nvSpPr>
        <p:spPr>
          <a:xfrm>
            <a:off x="1116432" y="1563843"/>
            <a:ext cx="9959137" cy="443861"/>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Communication types: Email, SMS, and User Notifications</a:t>
            </a:r>
            <a:endParaRPr lang="en-US" dirty="0"/>
          </a:p>
        </p:txBody>
      </p:sp>
      <p:sp>
        <p:nvSpPr>
          <p:cNvPr id="3" name="Text Placeholder 3">
            <a:extLst>
              <a:ext uri="{FF2B5EF4-FFF2-40B4-BE49-F238E27FC236}">
                <a16:creationId xmlns:a16="http://schemas.microsoft.com/office/drawing/2014/main" id="{D193EA8F-AAA1-E26A-8AAF-8975E7707C4E}"/>
              </a:ext>
            </a:extLst>
          </p:cNvPr>
          <p:cNvSpPr txBox="1">
            <a:spLocks/>
          </p:cNvSpPr>
          <p:nvPr/>
        </p:nvSpPr>
        <p:spPr>
          <a:xfrm>
            <a:off x="1116431" y="2350898"/>
            <a:ext cx="9959138" cy="369735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kern="100" dirty="0">
                <a:solidFill>
                  <a:srgbClr val="002060"/>
                </a:solidFill>
                <a:ea typeface="Calibri" panose="020F0502020204030204" pitchFamily="34" charset="0"/>
                <a:cs typeface="Times New Roman" panose="02020603050405020304" pitchFamily="18" charset="0"/>
              </a:rPr>
              <a:t>This campaign targets homeowners who have mortgage rates higher than the market indices. It invites the homeowner to consider: equity position, value review, potential effects of a HELOC reset, and whether they can stop paying mortgage insurance. This campaign keeps loan officer and company in front of refinance prospects with relevant information. Triggered by the CI: Rate Alert, this campaign spans 4 months, contains 9 emails and 3 SMS messages. </a:t>
            </a:r>
          </a:p>
          <a:p>
            <a:pPr>
              <a:lnSpc>
                <a:spcPct val="100000"/>
              </a:lnSpc>
              <a:spcBef>
                <a:spcPts val="0"/>
              </a:spcBef>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000" i="1" kern="100" dirty="0">
                <a:solidFill>
                  <a:srgbClr val="002060"/>
                </a:solidFill>
                <a:cs typeface="Times New Roman" panose="02020603050405020304" pitchFamily="18" charset="0"/>
              </a:rPr>
              <a:t>*All communications should be reviewed prior to initiating the journey.</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4" name="Text Placeholder 1">
            <a:extLst>
              <a:ext uri="{FF2B5EF4-FFF2-40B4-BE49-F238E27FC236}">
                <a16:creationId xmlns:a16="http://schemas.microsoft.com/office/drawing/2014/main" id="{45B068DA-8B89-4B72-2A91-CDA33799ADA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5" name="Text Placeholder 3">
            <a:extLst>
              <a:ext uri="{FF2B5EF4-FFF2-40B4-BE49-F238E27FC236}">
                <a16:creationId xmlns:a16="http://schemas.microsoft.com/office/drawing/2014/main" id="{170708D9-5ED7-F029-51EB-E2E75A10C359}"/>
              </a:ext>
            </a:extLst>
          </p:cNvPr>
          <p:cNvSpPr txBox="1">
            <a:spLocks/>
          </p:cNvSpPr>
          <p:nvPr/>
        </p:nvSpPr>
        <p:spPr>
          <a:xfrm>
            <a:off x="6746488" y="842644"/>
            <a:ext cx="4404789" cy="533418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b="1" i="0" kern="100" dirty="0">
                <a:solidFill>
                  <a:srgbClr val="002060"/>
                </a:solidFill>
                <a:effectLst/>
                <a:latin typeface="+mn-lt"/>
                <a:ea typeface="+mn-ea"/>
                <a:cs typeface="Times New Roman" panose="02020603050405020304" pitchFamily="18" charset="0"/>
              </a:rPr>
              <a:t>Journey Map Notes: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Keep emails that work for your organization, swap with custom, or add these emails to your existing campaigns.</a:t>
            </a:r>
          </a:p>
          <a:p>
            <a:pPr marL="342900" indent="-34290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Adjust onramps with organization specific groups and Focused View outcomes.</a:t>
            </a:r>
            <a:endParaRPr lang="en-US" dirty="0">
              <a:solidFill>
                <a:srgbClr val="002060"/>
              </a:solidFill>
            </a:endParaRPr>
          </a:p>
        </p:txBody>
      </p:sp>
      <p:pic>
        <p:nvPicPr>
          <p:cNvPr id="6" name="Picture 5">
            <a:extLst>
              <a:ext uri="{FF2B5EF4-FFF2-40B4-BE49-F238E27FC236}">
                <a16:creationId xmlns:a16="http://schemas.microsoft.com/office/drawing/2014/main" id="{8AFD1077-B8AF-3C92-C55F-61EA473EA5E2}"/>
              </a:ext>
            </a:extLst>
          </p:cNvPr>
          <p:cNvPicPr>
            <a:picLocks noChangeAspect="1"/>
          </p:cNvPicPr>
          <p:nvPr/>
        </p:nvPicPr>
        <p:blipFill>
          <a:blip r:embed="rId4"/>
          <a:srcRect/>
          <a:stretch/>
        </p:blipFill>
        <p:spPr>
          <a:xfrm>
            <a:off x="545785" y="842644"/>
            <a:ext cx="6044585" cy="4787311"/>
          </a:xfrm>
          <a:prstGeom prst="rect">
            <a:avLst/>
          </a:prstGeom>
        </p:spPr>
      </p:pic>
    </p:spTree>
    <p:extLst>
      <p:ext uri="{BB962C8B-B14F-4D97-AF65-F5344CB8AC3E}">
        <p14:creationId xmlns:p14="http://schemas.microsoft.com/office/powerpoint/2010/main" val="114464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5490059"/>
            <a:ext cx="10705851" cy="123961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i="0" kern="100" dirty="0">
                <a:solidFill>
                  <a:srgbClr val="002060"/>
                </a:solidFill>
                <a:effectLst/>
                <a:latin typeface="+mn-lt"/>
                <a:ea typeface="+mn-ea"/>
                <a:cs typeface="Times New Roman" panose="02020603050405020304" pitchFamily="18" charset="0"/>
              </a:rPr>
              <a:t>Email Subject Line:</a:t>
            </a:r>
          </a:p>
          <a:p>
            <a:pPr marL="342900" indent="-342900" defTabSz="868680">
              <a:lnSpc>
                <a:spcPct val="100000"/>
              </a:lnSpc>
              <a:spcBef>
                <a:spcPts val="0"/>
              </a:spcBef>
              <a:buFont typeface="Wingdings" pitchFamily="2" charset="2"/>
              <a:buChar char="Ø"/>
            </a:pPr>
            <a:r>
              <a:rPr lang="en-US" sz="1800" kern="100" dirty="0">
                <a:solidFill>
                  <a:srgbClr val="002060"/>
                </a:solidFill>
                <a:cs typeface="Times New Roman" panose="02020603050405020304" pitchFamily="18" charset="0"/>
              </a:rPr>
              <a:t>Great news - interest rates are dropping!</a:t>
            </a:r>
          </a:p>
          <a:p>
            <a:pPr marL="342900" indent="-342900" defTabSz="868680">
              <a:lnSpc>
                <a:spcPct val="100000"/>
              </a:lnSpc>
              <a:spcBef>
                <a:spcPts val="0"/>
              </a:spcBef>
              <a:buFont typeface="Wingdings" pitchFamily="2" charset="2"/>
              <a:buChar char="Ø"/>
            </a:pPr>
            <a:r>
              <a:rPr lang="en-US" sz="1800" dirty="0">
                <a:solidFill>
                  <a:srgbClr val="002060"/>
                </a:solidFill>
              </a:rPr>
              <a:t>Improve your mortgage MPG</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Got a few minutes for a mortgage checkup?</a:t>
            </a: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032CA553-3F1C-581B-C2F2-BE93F1A40DA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pic>
        <p:nvPicPr>
          <p:cNvPr id="13" name="Picture 12">
            <a:extLst>
              <a:ext uri="{FF2B5EF4-FFF2-40B4-BE49-F238E27FC236}">
                <a16:creationId xmlns:a16="http://schemas.microsoft.com/office/drawing/2014/main" id="{CAB8299A-0252-49E8-C9B6-577AF871B241}"/>
              </a:ext>
            </a:extLst>
          </p:cNvPr>
          <p:cNvPicPr>
            <a:picLocks noChangeAspect="1"/>
          </p:cNvPicPr>
          <p:nvPr/>
        </p:nvPicPr>
        <p:blipFill>
          <a:blip r:embed="rId4"/>
          <a:srcRect/>
          <a:stretch/>
        </p:blipFill>
        <p:spPr>
          <a:xfrm>
            <a:off x="613317" y="834564"/>
            <a:ext cx="2901562" cy="4237768"/>
          </a:xfrm>
          <a:prstGeom prst="rect">
            <a:avLst/>
          </a:prstGeom>
          <a:effectLst>
            <a:outerShdw blurRad="127000" dist="50800" dir="2400000" algn="ctr" rotWithShape="0">
              <a:srgbClr val="000000"/>
            </a:outerShdw>
          </a:effectLst>
        </p:spPr>
      </p:pic>
      <p:pic>
        <p:nvPicPr>
          <p:cNvPr id="14" name="Picture 13">
            <a:extLst>
              <a:ext uri="{FF2B5EF4-FFF2-40B4-BE49-F238E27FC236}">
                <a16:creationId xmlns:a16="http://schemas.microsoft.com/office/drawing/2014/main" id="{DBE984F1-7EFE-AF66-2A8D-EC46D9E9C2C9}"/>
              </a:ext>
            </a:extLst>
          </p:cNvPr>
          <p:cNvPicPr>
            <a:picLocks noChangeAspect="1"/>
          </p:cNvPicPr>
          <p:nvPr/>
        </p:nvPicPr>
        <p:blipFill>
          <a:blip r:embed="rId5"/>
          <a:srcRect/>
          <a:stretch/>
        </p:blipFill>
        <p:spPr>
          <a:xfrm>
            <a:off x="4190244" y="834564"/>
            <a:ext cx="2901562" cy="4008618"/>
          </a:xfrm>
          <a:prstGeom prst="rect">
            <a:avLst/>
          </a:prstGeom>
          <a:effectLst>
            <a:outerShdw blurRad="127000" dist="50800" dir="2400000" algn="ctr" rotWithShape="0">
              <a:srgbClr val="000000"/>
            </a:outerShdw>
          </a:effectLst>
        </p:spPr>
      </p:pic>
      <p:pic>
        <p:nvPicPr>
          <p:cNvPr id="15" name="Picture 14">
            <a:extLst>
              <a:ext uri="{FF2B5EF4-FFF2-40B4-BE49-F238E27FC236}">
                <a16:creationId xmlns:a16="http://schemas.microsoft.com/office/drawing/2014/main" id="{D51E7456-3E53-0B4A-0323-6725D7C91DC2}"/>
              </a:ext>
            </a:extLst>
          </p:cNvPr>
          <p:cNvPicPr>
            <a:picLocks noChangeAspect="1"/>
          </p:cNvPicPr>
          <p:nvPr/>
        </p:nvPicPr>
        <p:blipFill>
          <a:blip r:embed="rId6"/>
          <a:srcRect/>
          <a:stretch/>
        </p:blipFill>
        <p:spPr>
          <a:xfrm>
            <a:off x="7767171" y="834564"/>
            <a:ext cx="2901562" cy="411277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06968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B788D4-5A9E-62D8-269E-9952A57389E9}"/>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7223B413-D89F-A7C5-8E1B-56517654403A}"/>
              </a:ext>
            </a:extLst>
          </p:cNvPr>
          <p:cNvSpPr txBox="1">
            <a:spLocks/>
          </p:cNvSpPr>
          <p:nvPr/>
        </p:nvSpPr>
        <p:spPr>
          <a:xfrm>
            <a:off x="526453" y="5490059"/>
            <a:ext cx="10705851" cy="122251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000" i="0" kern="100" dirty="0">
                <a:solidFill>
                  <a:srgbClr val="002060"/>
                </a:solidFill>
                <a:effectLst/>
                <a:latin typeface="+mn-lt"/>
                <a:ea typeface="+mn-ea"/>
                <a:cs typeface="Times New Roman" panose="02020603050405020304" pitchFamily="18" charset="0"/>
              </a:rPr>
              <a:t>Email Subject Line</a:t>
            </a:r>
            <a:r>
              <a:rPr lang="en-US" sz="2000" b="0" i="0" kern="100" dirty="0">
                <a:solidFill>
                  <a:srgbClr val="002060"/>
                </a:solidFill>
                <a:effectLst/>
                <a:latin typeface="+mn-lt"/>
                <a:ea typeface="+mn-ea"/>
                <a:cs typeface="Times New Roman" panose="02020603050405020304" pitchFamily="18" charset="0"/>
              </a:rPr>
              <a:t>:</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Is it time for your mortgage's annual checkup?</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Questions about your mortgage?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Does your mortgage need a makeover?</a:t>
            </a: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6ACB8182-B64B-E487-3B36-C1BFB123AD6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B95364E4-8197-D847-6DD8-D35FBC74F00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pic>
        <p:nvPicPr>
          <p:cNvPr id="12" name="Picture 11">
            <a:extLst>
              <a:ext uri="{FF2B5EF4-FFF2-40B4-BE49-F238E27FC236}">
                <a16:creationId xmlns:a16="http://schemas.microsoft.com/office/drawing/2014/main" id="{BDE57D1D-C61C-575E-7A74-5F2A50739092}"/>
              </a:ext>
            </a:extLst>
          </p:cNvPr>
          <p:cNvPicPr>
            <a:picLocks noChangeAspect="1"/>
          </p:cNvPicPr>
          <p:nvPr/>
        </p:nvPicPr>
        <p:blipFill>
          <a:blip r:embed="rId4"/>
          <a:srcRect/>
          <a:stretch/>
        </p:blipFill>
        <p:spPr>
          <a:xfrm>
            <a:off x="619854" y="834564"/>
            <a:ext cx="2901561" cy="4523459"/>
          </a:xfrm>
          <a:prstGeom prst="rect">
            <a:avLst/>
          </a:prstGeom>
          <a:effectLst>
            <a:outerShdw blurRad="127000" dist="50800" dir="2400000" algn="ctr" rotWithShape="0">
              <a:srgbClr val="000000"/>
            </a:outerShdw>
          </a:effectLst>
        </p:spPr>
      </p:pic>
      <p:pic>
        <p:nvPicPr>
          <p:cNvPr id="13" name="Picture 12">
            <a:extLst>
              <a:ext uri="{FF2B5EF4-FFF2-40B4-BE49-F238E27FC236}">
                <a16:creationId xmlns:a16="http://schemas.microsoft.com/office/drawing/2014/main" id="{8AFC3B14-569A-93DF-5B00-E1ECD3085D52}"/>
              </a:ext>
            </a:extLst>
          </p:cNvPr>
          <p:cNvPicPr>
            <a:picLocks noChangeAspect="1"/>
          </p:cNvPicPr>
          <p:nvPr/>
        </p:nvPicPr>
        <p:blipFill>
          <a:blip r:embed="rId5"/>
          <a:srcRect/>
          <a:stretch/>
        </p:blipFill>
        <p:spPr>
          <a:xfrm>
            <a:off x="4193514" y="834564"/>
            <a:ext cx="2901561" cy="3961003"/>
          </a:xfrm>
          <a:prstGeom prst="rect">
            <a:avLst/>
          </a:prstGeom>
          <a:effectLst>
            <a:outerShdw blurRad="127000" dist="50800" dir="2400000" algn="ctr" rotWithShape="0">
              <a:srgbClr val="000000"/>
            </a:outerShdw>
          </a:effectLst>
        </p:spPr>
      </p:pic>
      <p:pic>
        <p:nvPicPr>
          <p:cNvPr id="14" name="Picture 13">
            <a:extLst>
              <a:ext uri="{FF2B5EF4-FFF2-40B4-BE49-F238E27FC236}">
                <a16:creationId xmlns:a16="http://schemas.microsoft.com/office/drawing/2014/main" id="{B3142B20-D180-6470-F55D-982BEE08CF6E}"/>
              </a:ext>
            </a:extLst>
          </p:cNvPr>
          <p:cNvPicPr>
            <a:picLocks noChangeAspect="1"/>
          </p:cNvPicPr>
          <p:nvPr/>
        </p:nvPicPr>
        <p:blipFill>
          <a:blip r:embed="rId6"/>
          <a:srcRect/>
          <a:stretch/>
        </p:blipFill>
        <p:spPr>
          <a:xfrm>
            <a:off x="7767173" y="834564"/>
            <a:ext cx="2901560" cy="3972904"/>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731038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415B53-FDBE-8E43-5AB8-E6E33EBD01D5}"/>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D7549472-6B71-C0C8-663F-5CC5C3B83CCC}"/>
              </a:ext>
            </a:extLst>
          </p:cNvPr>
          <p:cNvSpPr txBox="1">
            <a:spLocks/>
          </p:cNvSpPr>
          <p:nvPr/>
        </p:nvSpPr>
        <p:spPr>
          <a:xfrm>
            <a:off x="526453" y="5490059"/>
            <a:ext cx="10705851" cy="123961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000" i="0" kern="100" dirty="0">
                <a:solidFill>
                  <a:srgbClr val="002060"/>
                </a:solidFill>
                <a:effectLst/>
                <a:latin typeface="+mn-lt"/>
                <a:ea typeface="+mn-ea"/>
                <a:cs typeface="Times New Roman" panose="02020603050405020304" pitchFamily="18" charset="0"/>
              </a:rPr>
              <a:t>Email Subject Line</a:t>
            </a:r>
            <a:r>
              <a:rPr lang="en-US" sz="2000" b="0" i="0" kern="100" dirty="0">
                <a:solidFill>
                  <a:srgbClr val="002060"/>
                </a:solidFill>
                <a:effectLst/>
                <a:latin typeface="+mn-lt"/>
                <a:ea typeface="+mn-ea"/>
                <a:cs typeface="Times New Roman" panose="02020603050405020304" pitchFamily="18" charset="0"/>
              </a:rPr>
              <a:t>:</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Let’s look for found money</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Looking to save money?</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Let's chat about your current mortgage model.</a:t>
            </a: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78CC457B-55CD-7BCD-0A24-A604FC94B2ED}"/>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F61AD919-5F5B-6402-FF8E-4059165F8319}"/>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pic>
        <p:nvPicPr>
          <p:cNvPr id="12" name="Picture 11">
            <a:extLst>
              <a:ext uri="{FF2B5EF4-FFF2-40B4-BE49-F238E27FC236}">
                <a16:creationId xmlns:a16="http://schemas.microsoft.com/office/drawing/2014/main" id="{16398BE0-076E-594F-203D-62534BF8E2BD}"/>
              </a:ext>
            </a:extLst>
          </p:cNvPr>
          <p:cNvPicPr>
            <a:picLocks noChangeAspect="1"/>
          </p:cNvPicPr>
          <p:nvPr/>
        </p:nvPicPr>
        <p:blipFill>
          <a:blip r:embed="rId4"/>
          <a:srcRect/>
          <a:stretch/>
        </p:blipFill>
        <p:spPr>
          <a:xfrm>
            <a:off x="607901" y="834563"/>
            <a:ext cx="2906978" cy="4555755"/>
          </a:xfrm>
          <a:prstGeom prst="rect">
            <a:avLst/>
          </a:prstGeom>
          <a:effectLst>
            <a:outerShdw blurRad="127000" dist="50800" dir="2400000" algn="ctr" rotWithShape="0">
              <a:srgbClr val="000000"/>
            </a:outerShdw>
          </a:effectLst>
        </p:spPr>
      </p:pic>
      <p:pic>
        <p:nvPicPr>
          <p:cNvPr id="13" name="Picture 12">
            <a:extLst>
              <a:ext uri="{FF2B5EF4-FFF2-40B4-BE49-F238E27FC236}">
                <a16:creationId xmlns:a16="http://schemas.microsoft.com/office/drawing/2014/main" id="{7F18A0F1-CA5C-F58D-6E62-910231934A42}"/>
              </a:ext>
            </a:extLst>
          </p:cNvPr>
          <p:cNvPicPr>
            <a:picLocks noChangeAspect="1"/>
          </p:cNvPicPr>
          <p:nvPr/>
        </p:nvPicPr>
        <p:blipFill>
          <a:blip r:embed="rId5"/>
          <a:srcRect/>
          <a:stretch/>
        </p:blipFill>
        <p:spPr>
          <a:xfrm>
            <a:off x="4184829" y="834564"/>
            <a:ext cx="2906978" cy="4004176"/>
          </a:xfrm>
          <a:prstGeom prst="rect">
            <a:avLst/>
          </a:prstGeom>
          <a:effectLst>
            <a:outerShdw blurRad="127000" dist="50800" dir="2400000" algn="ctr" rotWithShape="0">
              <a:srgbClr val="000000"/>
            </a:outerShdw>
          </a:effectLst>
        </p:spPr>
      </p:pic>
      <p:pic>
        <p:nvPicPr>
          <p:cNvPr id="14" name="Picture 13">
            <a:extLst>
              <a:ext uri="{FF2B5EF4-FFF2-40B4-BE49-F238E27FC236}">
                <a16:creationId xmlns:a16="http://schemas.microsoft.com/office/drawing/2014/main" id="{51F93797-42A9-33FF-E92E-737887B89508}"/>
              </a:ext>
            </a:extLst>
          </p:cNvPr>
          <p:cNvPicPr>
            <a:picLocks noChangeAspect="1"/>
          </p:cNvPicPr>
          <p:nvPr/>
        </p:nvPicPr>
        <p:blipFill>
          <a:blip r:embed="rId6"/>
          <a:srcRect/>
          <a:stretch/>
        </p:blipFill>
        <p:spPr>
          <a:xfrm>
            <a:off x="7761756" y="834564"/>
            <a:ext cx="2906977" cy="3944544"/>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731030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51DA8F74-689F-6539-D975-7CC7B155480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4" name="TextBox 3">
            <a:extLst>
              <a:ext uri="{FF2B5EF4-FFF2-40B4-BE49-F238E27FC236}">
                <a16:creationId xmlns:a16="http://schemas.microsoft.com/office/drawing/2014/main" id="{1C767CB1-D779-0899-E50B-68FAFD7D8839}"/>
              </a:ext>
            </a:extLst>
          </p:cNvPr>
          <p:cNvSpPr txBox="1"/>
          <p:nvPr/>
        </p:nvSpPr>
        <p:spPr>
          <a:xfrm>
            <a:off x="445425" y="1021472"/>
            <a:ext cx="10750397" cy="3970318"/>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SMS: Rate Alert - Reduce Monthly Payments</a:t>
            </a:r>
            <a:endParaRPr lang="en-US" b="1" i="0" dirty="0">
              <a:solidFill>
                <a:srgbClr val="00263A"/>
              </a:solidFill>
              <a:effectLst/>
              <a:latin typeface="Source Sans Pro" panose="020B0503030403020204" pitchFamily="34" charset="0"/>
            </a:endParaRPr>
          </a:p>
          <a:p>
            <a:r>
              <a:rPr lang="en-US" i="0" dirty="0">
                <a:solidFill>
                  <a:srgbClr val="00263A"/>
                </a:solidFill>
                <a:effectLst/>
                <a:latin typeface="Source Sans Pro" panose="020B0503030403020204" pitchFamily="34" charset="0"/>
              </a:rPr>
              <a:t>Hi {{</a:t>
            </a:r>
            <a:r>
              <a:rPr lang="en-US" i="0" dirty="0" err="1">
                <a:solidFill>
                  <a:srgbClr val="00263A"/>
                </a:solidFill>
                <a:effectLst/>
                <a:latin typeface="Source Sans Pro" panose="020B0503030403020204" pitchFamily="34" charset="0"/>
              </a:rPr>
              <a:t>contact.f_name</a:t>
            </a:r>
            <a:r>
              <a:rPr lang="en-US" i="0" dirty="0">
                <a:solidFill>
                  <a:srgbClr val="00263A"/>
                </a:solidFill>
                <a:effectLst/>
                <a:latin typeface="Source Sans Pro" panose="020B0503030403020204" pitchFamily="34" charset="0"/>
              </a:rPr>
              <a:t>}} - it's {{</a:t>
            </a:r>
            <a:r>
              <a:rPr lang="en-US" i="0" dirty="0" err="1">
                <a:solidFill>
                  <a:srgbClr val="00263A"/>
                </a:solidFill>
                <a:effectLst/>
                <a:latin typeface="Source Sans Pro" panose="020B0503030403020204" pitchFamily="34" charset="0"/>
              </a:rPr>
              <a:t>sender.f_name</a:t>
            </a:r>
            <a:r>
              <a:rPr lang="en-US" i="0" dirty="0">
                <a:solidFill>
                  <a:srgbClr val="00263A"/>
                </a:solidFill>
                <a:effectLst/>
                <a:latin typeface="Source Sans Pro" panose="020B0503030403020204" pitchFamily="34" charset="0"/>
              </a:rPr>
              <a:t>}} with {{</a:t>
            </a:r>
            <a:r>
              <a:rPr lang="en-US" i="0" dirty="0" err="1">
                <a:solidFill>
                  <a:srgbClr val="00263A"/>
                </a:solidFill>
                <a:effectLst/>
                <a:latin typeface="Source Sans Pro" panose="020B0503030403020204" pitchFamily="34" charset="0"/>
              </a:rPr>
              <a:t>sender.company</a:t>
            </a:r>
            <a:r>
              <a:rPr lang="en-US" i="0" dirty="0">
                <a:solidFill>
                  <a:srgbClr val="00263A"/>
                </a:solidFill>
                <a:effectLst/>
                <a:latin typeface="Source Sans Pro" panose="020B0503030403020204" pitchFamily="34" charset="0"/>
              </a:rPr>
              <a:t>}}. I know we're all looking for ways to reduce monthly bills. Did you know that refinancing your mortgage can reduce your monthly payments and free up more of your monthly income? Text or call me back to learn more!</a:t>
            </a:r>
          </a:p>
          <a:p>
            <a:endParaRPr lang="en-US" dirty="0">
              <a:solidFill>
                <a:srgbClr val="00263A"/>
              </a:solidFill>
              <a:latin typeface="Source Sans Pro" panose="020B0503030403020204" pitchFamily="34" charset="0"/>
            </a:endParaRPr>
          </a:p>
          <a:p>
            <a:r>
              <a:rPr lang="en-US" b="1" dirty="0">
                <a:solidFill>
                  <a:srgbClr val="00263A"/>
                </a:solidFill>
                <a:latin typeface="Source Sans Pro" panose="020B0503030403020204" pitchFamily="34" charset="0"/>
              </a:rPr>
              <a:t>SMS: Rate Alert - Improving Home Financing</a:t>
            </a:r>
          </a:p>
          <a:p>
            <a:r>
              <a:rPr lang="en-US" i="0" dirty="0">
                <a:solidFill>
                  <a:srgbClr val="00263A"/>
                </a:solidFill>
                <a:effectLst/>
                <a:latin typeface="Source Sans Pro" panose="020B0503030403020204" pitchFamily="34" charset="0"/>
              </a:rPr>
              <a:t>Hey {{</a:t>
            </a:r>
            <a:r>
              <a:rPr lang="en-US" i="0" dirty="0" err="1">
                <a:solidFill>
                  <a:srgbClr val="00263A"/>
                </a:solidFill>
                <a:effectLst/>
                <a:latin typeface="Source Sans Pro" panose="020B0503030403020204" pitchFamily="34" charset="0"/>
              </a:rPr>
              <a:t>contact.f_name</a:t>
            </a:r>
            <a:r>
              <a:rPr lang="en-US" i="0" dirty="0">
                <a:solidFill>
                  <a:srgbClr val="00263A"/>
                </a:solidFill>
                <a:effectLst/>
                <a:latin typeface="Source Sans Pro" panose="020B0503030403020204" pitchFamily="34" charset="0"/>
              </a:rPr>
              <a:t>}} - when home prices change, your home financing options may improve. For example, you may have much more equity available than you think. Or you may qualify for mortgage refinancing that reduces your monthly payments. Call when you're free to chat!</a:t>
            </a:r>
            <a:endParaRPr lang="en-US" dirty="0">
              <a:solidFill>
                <a:srgbClr val="00263A"/>
              </a:solidFill>
            </a:endParaRPr>
          </a:p>
          <a:p>
            <a:endParaRPr lang="en-US" dirty="0">
              <a:solidFill>
                <a:srgbClr val="00263A"/>
              </a:solidFill>
              <a:latin typeface="Source Sans Pro" panose="020B0503030403020204" pitchFamily="34" charset="0"/>
            </a:endParaRPr>
          </a:p>
          <a:p>
            <a:r>
              <a:rPr lang="en-US" b="1" dirty="0">
                <a:solidFill>
                  <a:srgbClr val="00263A"/>
                </a:solidFill>
                <a:latin typeface="Source Sans Pro" panose="020B0503030403020204" pitchFamily="34" charset="0"/>
              </a:rPr>
              <a:t>SMS: Rate Alert - Cash-Out Refi</a:t>
            </a:r>
          </a:p>
          <a:p>
            <a:r>
              <a:rPr lang="en-US" i="0" dirty="0">
                <a:solidFill>
                  <a:srgbClr val="00263A"/>
                </a:solidFill>
                <a:effectLst/>
                <a:latin typeface="Source Sans Pro" panose="020B0503030403020204" pitchFamily="34" charset="0"/>
              </a:rPr>
              <a:t>Who doesn't want to keep more of their money? Refinancing your home can be the key! A cash-out refinance can offer plenty of options, as you can use it for anything from financing a major remodeling project to paying off high-interest debt. Text or call me to learn more.</a:t>
            </a:r>
            <a:endParaRPr lang="en-US" dirty="0">
              <a:solidFill>
                <a:srgbClr val="00263A"/>
              </a:solidFill>
            </a:endParaRPr>
          </a:p>
        </p:txBody>
      </p:sp>
    </p:spTree>
    <p:extLst>
      <p:ext uri="{BB962C8B-B14F-4D97-AF65-F5344CB8AC3E}">
        <p14:creationId xmlns:p14="http://schemas.microsoft.com/office/powerpoint/2010/main" val="4160585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7A91D-9F91-0C08-ABF2-7DFC8E7C0F8E}"/>
            </a:ext>
          </a:extLst>
        </p:cNvPr>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CE4A43E0-08A4-A8DF-2814-BCBF14434CC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64524E4D-B86B-ABF5-4993-08D498E6ABB1}"/>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4" name="TextBox 3">
            <a:extLst>
              <a:ext uri="{FF2B5EF4-FFF2-40B4-BE49-F238E27FC236}">
                <a16:creationId xmlns:a16="http://schemas.microsoft.com/office/drawing/2014/main" id="{0CC770A1-AD1E-BD47-8A2C-FD88131907F8}"/>
              </a:ext>
            </a:extLst>
          </p:cNvPr>
          <p:cNvSpPr txBox="1"/>
          <p:nvPr/>
        </p:nvSpPr>
        <p:spPr>
          <a:xfrm>
            <a:off x="445425" y="1021472"/>
            <a:ext cx="10750397" cy="2031325"/>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User Notification: CI: Rate Alert Insight Received</a:t>
            </a:r>
          </a:p>
          <a:p>
            <a:r>
              <a:rPr lang="en-US" i="0" dirty="0">
                <a:solidFill>
                  <a:srgbClr val="00263A"/>
                </a:solidFill>
                <a:effectLst/>
                <a:latin typeface="Source Sans Pro" panose="020B0503030403020204" pitchFamily="34" charset="0"/>
              </a:rPr>
              <a:t>The following contact has triggered a rate alert indicating their current mortgage rate is higher than our company threshold and is a candidate for refinancing. Emails will be sent on your behalf but can be more impactful if you reach out directly to them. </a:t>
            </a:r>
          </a:p>
          <a:p>
            <a:endParaRPr lang="en-US" i="0" dirty="0">
              <a:solidFill>
                <a:srgbClr val="00263A"/>
              </a:solidFill>
              <a:effectLst/>
              <a:latin typeface="Source Sans Pro" panose="020B0503030403020204" pitchFamily="34" charset="0"/>
            </a:endParaRPr>
          </a:p>
          <a:p>
            <a:r>
              <a:rPr lang="en-US" i="0" dirty="0">
                <a:solidFill>
                  <a:srgbClr val="00263A"/>
                </a:solidFill>
                <a:effectLst/>
                <a:latin typeface="Source Sans Pro" panose="020B0503030403020204" pitchFamily="34" charset="0"/>
              </a:rPr>
              <a:t>Contact name: {{</a:t>
            </a:r>
            <a:r>
              <a:rPr lang="en-US" i="0" dirty="0" err="1">
                <a:solidFill>
                  <a:srgbClr val="00263A"/>
                </a:solidFill>
                <a:effectLst/>
                <a:latin typeface="Source Sans Pro" panose="020B0503030403020204" pitchFamily="34" charset="0"/>
              </a:rPr>
              <a:t>contact.f_name</a:t>
            </a:r>
            <a:r>
              <a:rPr lang="en-US" i="0" dirty="0">
                <a:solidFill>
                  <a:srgbClr val="00263A"/>
                </a:solidFill>
                <a:effectLst/>
                <a:latin typeface="Source Sans Pro" panose="020B0503030403020204" pitchFamily="34" charset="0"/>
              </a:rPr>
              <a:t>}} {{</a:t>
            </a:r>
            <a:r>
              <a:rPr lang="en-US" i="0" dirty="0" err="1">
                <a:solidFill>
                  <a:srgbClr val="00263A"/>
                </a:solidFill>
                <a:effectLst/>
                <a:latin typeface="Source Sans Pro" panose="020B0503030403020204" pitchFamily="34" charset="0"/>
              </a:rPr>
              <a:t>contact.l_name</a:t>
            </a:r>
            <a:r>
              <a:rPr lang="en-US" i="0" dirty="0">
                <a:solidFill>
                  <a:srgbClr val="00263A"/>
                </a:solidFill>
                <a:effectLst/>
                <a:latin typeface="Source Sans Pro" panose="020B0503030403020204" pitchFamily="34" charset="0"/>
              </a:rPr>
              <a:t>}}</a:t>
            </a:r>
          </a:p>
          <a:p>
            <a:r>
              <a:rPr lang="en-US" i="0" dirty="0">
                <a:solidFill>
                  <a:srgbClr val="00263A"/>
                </a:solidFill>
                <a:effectLst/>
                <a:latin typeface="Source Sans Pro" panose="020B0503030403020204" pitchFamily="34" charset="0"/>
              </a:rPr>
              <a:t>Contact phone: {{</a:t>
            </a:r>
            <a:r>
              <a:rPr lang="en-US" i="0" dirty="0" err="1">
                <a:solidFill>
                  <a:srgbClr val="00263A"/>
                </a:solidFill>
                <a:effectLst/>
                <a:latin typeface="Source Sans Pro" panose="020B0503030403020204" pitchFamily="34" charset="0"/>
              </a:rPr>
              <a:t>contact.phone</a:t>
            </a:r>
            <a:r>
              <a:rPr lang="en-US" i="0" dirty="0">
                <a:solidFill>
                  <a:srgbClr val="00263A"/>
                </a:solidFill>
                <a:effectLst/>
                <a:latin typeface="Source Sans Pro" panose="020B0503030403020204" pitchFamily="34" charset="0"/>
              </a:rPr>
              <a:t>}}</a:t>
            </a:r>
            <a:endParaRPr lang="en-US" dirty="0">
              <a:solidFill>
                <a:srgbClr val="00263A"/>
              </a:solidFill>
            </a:endParaRPr>
          </a:p>
        </p:txBody>
      </p:sp>
    </p:spTree>
    <p:extLst>
      <p:ext uri="{BB962C8B-B14F-4D97-AF65-F5344CB8AC3E}">
        <p14:creationId xmlns:p14="http://schemas.microsoft.com/office/powerpoint/2010/main" val="2013758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00FD4-94BC-49A2-82A0-99D176C54A60}">
  <ds:schemaRefs>
    <ds:schemaRef ds:uri="http://schemas.microsoft.com/office/2006/documentManagement/types"/>
    <ds:schemaRef ds:uri="6ff04132-d76e-4838-a243-81579268c2b1"/>
    <ds:schemaRef ds:uri="http://www.w3.org/XML/1998/namespace"/>
    <ds:schemaRef ds:uri="http://purl.org/dc/terms/"/>
    <ds:schemaRef ds:uri="http://purl.org/dc/dcmitype/"/>
    <ds:schemaRef ds:uri="46207963-4797-4a7a-8025-35798118c8bb"/>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9d6ea532-a128-4102-90d6-037480f28622"/>
    <ds:schemaRef ds:uri="a0d940e6-08f7-4f55-ab22-1c60154efa17"/>
  </ds:schemaRefs>
</ds:datastoreItem>
</file>

<file path=customXml/itemProps2.xml><?xml version="1.0" encoding="utf-8"?>
<ds:datastoreItem xmlns:ds="http://schemas.openxmlformats.org/officeDocument/2006/customXml" ds:itemID="{A8D415FE-C758-4888-ABC9-4BA8A6CEE7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46669</TotalTime>
  <Words>610</Words>
  <Application>Microsoft Office PowerPoint</Application>
  <PresentationFormat>Widescreen</PresentationFormat>
  <Paragraphs>56</Paragraphs>
  <Slides>8</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Source Sans Pro</vt:lpstr>
      <vt:lpstr>Calibri</vt:lpstr>
      <vt:lpstr>Barlow</vt:lpstr>
      <vt:lpstr>Barlow Medium</vt:lpstr>
      <vt:lpstr>Objektiv Mk2 SemiBold</vt:lpstr>
      <vt:lpstr>Wingdings</vt:lpstr>
      <vt:lpstr>Times New Roman</vt:lpstr>
      <vt:lpstr>Objektiv Mk2</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53</cp:revision>
  <dcterms:created xsi:type="dcterms:W3CDTF">2021-06-10T15:34:01Z</dcterms:created>
  <dcterms:modified xsi:type="dcterms:W3CDTF">2025-05-06T20:28:42Z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ies>
</file>