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9"/>
  </p:notesMasterIdLst>
  <p:sldIdLst>
    <p:sldId id="2076137455" r:id="rId5"/>
    <p:sldId id="2076137458" r:id="rId6"/>
    <p:sldId id="2076137461" r:id="rId7"/>
    <p:sldId id="2076137462" r:id="rId8"/>
  </p:sldIdLst>
  <p:sldSz cx="12192000" cy="6858000"/>
  <p:notesSz cx="6858000" cy="9144000"/>
  <p:embeddedFontLst>
    <p:embeddedFont>
      <p:font typeface="Barlow" pitchFamily="2" charset="77"/>
      <p:regular r:id="rId10"/>
      <p:bold r:id="rId11"/>
      <p:italic r:id="rId12"/>
      <p:boldItalic r:id="rId13"/>
    </p:embeddedFont>
    <p:embeddedFont>
      <p:font typeface="Barlow Medium" panose="020F0502020204030204" pitchFamily="34" charset="0"/>
      <p:regular r:id="rId14"/>
      <p:italic r:id="rId15"/>
    </p:embeddedFont>
    <p:embeddedFont>
      <p:font typeface="Calibri" panose="020F0502020204030204" pitchFamily="34" charset="0"/>
      <p:regular r:id="rId16"/>
      <p:bold r:id="rId17"/>
      <p:italic r:id="rId18"/>
      <p:boldItalic r:id="rId19"/>
    </p:embeddedFont>
    <p:embeddedFont>
      <p:font typeface="Objektiv Mk2" panose="020B0702020204020203" pitchFamily="34" charset="0"/>
      <p:regular r:id="rId20"/>
      <p:bold r:id="rId21"/>
      <p:italic r:id="rId22"/>
      <p:boldItalic r:id="rId23"/>
    </p:embeddedFont>
    <p:embeddedFont>
      <p:font typeface="Objektiv Mk2 SemiBold" panose="020B0702020204020203" pitchFamily="34" charset="0"/>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 userDrawn="1">
          <p15:clr>
            <a:srgbClr val="A4A3A4"/>
          </p15:clr>
        </p15:guide>
        <p15:guide id="2" pos="3864" userDrawn="1">
          <p15:clr>
            <a:srgbClr val="A4A3A4"/>
          </p15:clr>
        </p15:guide>
        <p15:guide id="3" pos="44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3A"/>
    <a:srgbClr val="009B77"/>
    <a:srgbClr val="00A677"/>
    <a:srgbClr val="0072CE"/>
    <a:srgbClr val="85CBF9"/>
    <a:srgbClr val="753BBD"/>
    <a:srgbClr val="48D597"/>
    <a:srgbClr val="DDE5ED"/>
    <a:srgbClr val="96A4AE"/>
    <a:srgbClr val="26A6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410DCF-5990-C845-B4F7-3D4CCFE99618}" v="5" dt="2023-08-01T01:59:38.2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31"/>
    <p:restoredTop sz="86531"/>
  </p:normalViewPr>
  <p:slideViewPr>
    <p:cSldViewPr snapToGrid="0">
      <p:cViewPr varScale="1">
        <p:scale>
          <a:sx n="110" d="100"/>
          <a:sy n="110" d="100"/>
        </p:scale>
        <p:origin x="1800" y="176"/>
      </p:cViewPr>
      <p:guideLst>
        <p:guide orient="horz" pos="384"/>
        <p:guide pos="3864"/>
        <p:guide pos="4416"/>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12.fntdata"/><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1.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d Spencer" userId="edecea5a-acdc-40d6-9d7e-53fdc5069016" providerId="ADAL" clId="{29410DCF-5990-C845-B4F7-3D4CCFE99618}"/>
    <pc:docChg chg="delSld modSld">
      <pc:chgData name="Chad Spencer" userId="edecea5a-acdc-40d6-9d7e-53fdc5069016" providerId="ADAL" clId="{29410DCF-5990-C845-B4F7-3D4CCFE99618}" dt="2023-08-01T02:50:03.414" v="309" actId="255"/>
      <pc:docMkLst>
        <pc:docMk/>
      </pc:docMkLst>
      <pc:sldChg chg="modSp mod">
        <pc:chgData name="Chad Spencer" userId="edecea5a-acdc-40d6-9d7e-53fdc5069016" providerId="ADAL" clId="{29410DCF-5990-C845-B4F7-3D4CCFE99618}" dt="2023-08-01T02:10:42.097" v="271" actId="20577"/>
        <pc:sldMkLst>
          <pc:docMk/>
          <pc:sldMk cId="2829215149" sldId="2076137458"/>
        </pc:sldMkLst>
        <pc:spChg chg="mod">
          <ac:chgData name="Chad Spencer" userId="edecea5a-acdc-40d6-9d7e-53fdc5069016" providerId="ADAL" clId="{29410DCF-5990-C845-B4F7-3D4CCFE99618}" dt="2023-08-01T02:10:42.097" v="271" actId="20577"/>
          <ac:spMkLst>
            <pc:docMk/>
            <pc:sldMk cId="2829215149" sldId="2076137458"/>
            <ac:spMk id="4" creationId="{79C2D384-CBE4-5336-E128-D8E3A28CB40F}"/>
          </ac:spMkLst>
        </pc:spChg>
      </pc:sldChg>
      <pc:sldChg chg="modSp mod">
        <pc:chgData name="Chad Spencer" userId="edecea5a-acdc-40d6-9d7e-53fdc5069016" providerId="ADAL" clId="{29410DCF-5990-C845-B4F7-3D4CCFE99618}" dt="2023-08-01T01:45:08.134" v="16" actId="1076"/>
        <pc:sldMkLst>
          <pc:docMk/>
          <pc:sldMk cId="1144647131" sldId="2076137461"/>
        </pc:sldMkLst>
        <pc:picChg chg="mod">
          <ac:chgData name="Chad Spencer" userId="edecea5a-acdc-40d6-9d7e-53fdc5069016" providerId="ADAL" clId="{29410DCF-5990-C845-B4F7-3D4CCFE99618}" dt="2023-08-01T01:45:08.134" v="16" actId="1076"/>
          <ac:picMkLst>
            <pc:docMk/>
            <pc:sldMk cId="1144647131" sldId="2076137461"/>
            <ac:picMk id="8" creationId="{E989F52F-639A-CB19-B7D4-5AD2D912153A}"/>
          </ac:picMkLst>
        </pc:picChg>
      </pc:sldChg>
      <pc:sldChg chg="modSp mod">
        <pc:chgData name="Chad Spencer" userId="edecea5a-acdc-40d6-9d7e-53fdc5069016" providerId="ADAL" clId="{29410DCF-5990-C845-B4F7-3D4CCFE99618}" dt="2023-08-01T02:50:03.414" v="309" actId="255"/>
        <pc:sldMkLst>
          <pc:docMk/>
          <pc:sldMk cId="3069686960" sldId="2076137462"/>
        </pc:sldMkLst>
        <pc:spChg chg="mod">
          <ac:chgData name="Chad Spencer" userId="edecea5a-acdc-40d6-9d7e-53fdc5069016" providerId="ADAL" clId="{29410DCF-5990-C845-B4F7-3D4CCFE99618}" dt="2023-08-01T02:50:03.414" v="309" actId="255"/>
          <ac:spMkLst>
            <pc:docMk/>
            <pc:sldMk cId="3069686960" sldId="2076137462"/>
            <ac:spMk id="6" creationId="{4145B9CC-4060-BFEB-0F2E-3F61264E2375}"/>
          </ac:spMkLst>
        </pc:spChg>
        <pc:spChg chg="mod">
          <ac:chgData name="Chad Spencer" userId="edecea5a-acdc-40d6-9d7e-53fdc5069016" providerId="ADAL" clId="{29410DCF-5990-C845-B4F7-3D4CCFE99618}" dt="2023-08-01T02:01:02.234" v="263" actId="20577"/>
          <ac:spMkLst>
            <pc:docMk/>
            <pc:sldMk cId="3069686960" sldId="2076137462"/>
            <ac:spMk id="7" creationId="{B0639F1D-48DD-9AB5-B02B-52B728BA5428}"/>
          </ac:spMkLst>
        </pc:spChg>
        <pc:picChg chg="mod">
          <ac:chgData name="Chad Spencer" userId="edecea5a-acdc-40d6-9d7e-53fdc5069016" providerId="ADAL" clId="{29410DCF-5990-C845-B4F7-3D4CCFE99618}" dt="2023-08-01T01:59:45.940" v="22" actId="554"/>
          <ac:picMkLst>
            <pc:docMk/>
            <pc:sldMk cId="3069686960" sldId="2076137462"/>
            <ac:picMk id="2" creationId="{364F87F8-C027-3126-C4A6-F2AE67F36D13}"/>
          </ac:picMkLst>
        </pc:picChg>
        <pc:picChg chg="mod">
          <ac:chgData name="Chad Spencer" userId="edecea5a-acdc-40d6-9d7e-53fdc5069016" providerId="ADAL" clId="{29410DCF-5990-C845-B4F7-3D4CCFE99618}" dt="2023-08-01T01:59:45.940" v="22" actId="554"/>
          <ac:picMkLst>
            <pc:docMk/>
            <pc:sldMk cId="3069686960" sldId="2076137462"/>
            <ac:picMk id="4" creationId="{772CFE1E-327E-4DF1-6B6E-01372B22FA4B}"/>
          </ac:picMkLst>
        </pc:picChg>
        <pc:picChg chg="mod">
          <ac:chgData name="Chad Spencer" userId="edecea5a-acdc-40d6-9d7e-53fdc5069016" providerId="ADAL" clId="{29410DCF-5990-C845-B4F7-3D4CCFE99618}" dt="2023-08-01T01:59:45.940" v="22" actId="554"/>
          <ac:picMkLst>
            <pc:docMk/>
            <pc:sldMk cId="3069686960" sldId="2076137462"/>
            <ac:picMk id="5" creationId="{614421A8-CC0B-3167-ADDF-00EC5DAF3A17}"/>
          </ac:picMkLst>
        </pc:picChg>
        <pc:picChg chg="mod">
          <ac:chgData name="Chad Spencer" userId="edecea5a-acdc-40d6-9d7e-53fdc5069016" providerId="ADAL" clId="{29410DCF-5990-C845-B4F7-3D4CCFE99618}" dt="2023-08-01T01:59:45.940" v="22" actId="554"/>
          <ac:picMkLst>
            <pc:docMk/>
            <pc:sldMk cId="3069686960" sldId="2076137462"/>
            <ac:picMk id="9" creationId="{80B68D9A-F1C5-65E8-51A3-E4318148BB93}"/>
          </ac:picMkLst>
        </pc:picChg>
      </pc:sldChg>
      <pc:sldChg chg="del">
        <pc:chgData name="Chad Spencer" userId="edecea5a-acdc-40d6-9d7e-53fdc5069016" providerId="ADAL" clId="{29410DCF-5990-C845-B4F7-3D4CCFE99618}" dt="2023-08-01T01:59:05.532" v="17" actId="2696"/>
        <pc:sldMkLst>
          <pc:docMk/>
          <pc:sldMk cId="3835688041" sldId="2076137463"/>
        </pc:sldMkLst>
      </pc:sldChg>
      <pc:sldChg chg="del">
        <pc:chgData name="Chad Spencer" userId="edecea5a-acdc-40d6-9d7e-53fdc5069016" providerId="ADAL" clId="{29410DCF-5990-C845-B4F7-3D4CCFE99618}" dt="2023-08-01T01:59:05.532" v="17" actId="2696"/>
        <pc:sldMkLst>
          <pc:docMk/>
          <pc:sldMk cId="2565843096" sldId="2076137464"/>
        </pc:sldMkLst>
      </pc:sldChg>
      <pc:sldChg chg="del">
        <pc:chgData name="Chad Spencer" userId="edecea5a-acdc-40d6-9d7e-53fdc5069016" providerId="ADAL" clId="{29410DCF-5990-C845-B4F7-3D4CCFE99618}" dt="2023-08-01T01:59:05.532" v="17" actId="2696"/>
        <pc:sldMkLst>
          <pc:docMk/>
          <pc:sldMk cId="1161951137" sldId="20761374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AF61A-0D40-D44A-9C00-6554E21CBC7D}" type="datetimeFigureOut">
              <a:rPr lang="en-US" smtClean="0"/>
              <a:t>7/31/23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AFAC6-DEA9-E94A-A956-F0E3CBB9625E}" type="slidenum">
              <a:rPr lang="en-US" smtClean="0"/>
              <a:t>‹#›</a:t>
            </a:fld>
            <a:endParaRPr lang="en-US"/>
          </a:p>
        </p:txBody>
      </p:sp>
    </p:spTree>
    <p:extLst>
      <p:ext uri="{BB962C8B-B14F-4D97-AF65-F5344CB8AC3E}">
        <p14:creationId xmlns:p14="http://schemas.microsoft.com/office/powerpoint/2010/main" val="37097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1</a:t>
            </a:fld>
            <a:endParaRPr lang="en-US"/>
          </a:p>
        </p:txBody>
      </p:sp>
    </p:spTree>
    <p:extLst>
      <p:ext uri="{BB962C8B-B14F-4D97-AF65-F5344CB8AC3E}">
        <p14:creationId xmlns:p14="http://schemas.microsoft.com/office/powerpoint/2010/main" val="232773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3</a:t>
            </a:fld>
            <a:endParaRPr lang="en-US"/>
          </a:p>
        </p:txBody>
      </p:sp>
    </p:spTree>
    <p:extLst>
      <p:ext uri="{BB962C8B-B14F-4D97-AF65-F5344CB8AC3E}">
        <p14:creationId xmlns:p14="http://schemas.microsoft.com/office/powerpoint/2010/main" val="2904430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JOURNEY EMAILS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4</a:t>
            </a:fld>
            <a:endParaRPr lang="en-US"/>
          </a:p>
        </p:txBody>
      </p:sp>
    </p:spTree>
    <p:extLst>
      <p:ext uri="{BB962C8B-B14F-4D97-AF65-F5344CB8AC3E}">
        <p14:creationId xmlns:p14="http://schemas.microsoft.com/office/powerpoint/2010/main" val="22748610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5C2822-349C-BD91-EC26-A957077CBC0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436793" y="5206594"/>
            <a:ext cx="4241076" cy="914400"/>
          </a:xfrm>
          <a:prstGeom prst="rect">
            <a:avLst/>
          </a:prstGeom>
        </p:spPr>
      </p:pic>
      <p:sp>
        <p:nvSpPr>
          <p:cNvPr id="4" name="Text Placeholder 3">
            <a:extLst>
              <a:ext uri="{FF2B5EF4-FFF2-40B4-BE49-F238E27FC236}">
                <a16:creationId xmlns:a16="http://schemas.microsoft.com/office/drawing/2014/main" id="{9B2E476B-5ACD-A345-A0A0-13B853B5B4F5}"/>
              </a:ext>
            </a:extLst>
          </p:cNvPr>
          <p:cNvSpPr>
            <a:spLocks noGrp="1"/>
          </p:cNvSpPr>
          <p:nvPr>
            <p:ph type="body" sz="quarter" idx="10" hasCustomPrompt="1"/>
          </p:nvPr>
        </p:nvSpPr>
        <p:spPr>
          <a:xfrm>
            <a:off x="1077469" y="2018111"/>
            <a:ext cx="7952232" cy="1410889"/>
          </a:xfrm>
          <a:prstGeom prst="rect">
            <a:avLst/>
          </a:prstGeom>
        </p:spPr>
        <p:txBody>
          <a:bodyPr anchor="b"/>
          <a:lstStyle>
            <a:lvl1pPr marL="0" indent="0" algn="l">
              <a:buFontTx/>
              <a:buNone/>
              <a:defRPr sz="54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9D11393A-1FF3-1B42-8E63-EB04EC248A72}"/>
              </a:ext>
            </a:extLst>
          </p:cNvPr>
          <p:cNvSpPr>
            <a:spLocks noGrp="1"/>
          </p:cNvSpPr>
          <p:nvPr>
            <p:ph type="body" sz="quarter" idx="11" hasCustomPrompt="1"/>
          </p:nvPr>
        </p:nvSpPr>
        <p:spPr>
          <a:xfrm>
            <a:off x="1077469" y="3637721"/>
            <a:ext cx="7952232" cy="914400"/>
          </a:xfrm>
          <a:prstGeom prst="rect">
            <a:avLst/>
          </a:prstGeom>
        </p:spPr>
        <p:txBody>
          <a:bodyPr/>
          <a:lstStyle>
            <a:lvl1pPr marL="0" indent="0" algn="l">
              <a:buFontTx/>
              <a:buNone/>
              <a:defRPr sz="2400" b="1"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Tree>
    <p:extLst>
      <p:ext uri="{BB962C8B-B14F-4D97-AF65-F5344CB8AC3E}">
        <p14:creationId xmlns:p14="http://schemas.microsoft.com/office/powerpoint/2010/main" val="42433591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D1B2F0A6-608F-9848-866C-E71FD8372C45}"/>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Picture Placeholder 3">
            <a:extLst>
              <a:ext uri="{FF2B5EF4-FFF2-40B4-BE49-F238E27FC236}">
                <a16:creationId xmlns:a16="http://schemas.microsoft.com/office/drawing/2014/main" id="{1D54D96D-0ABE-5346-94BC-9473C8350B94}"/>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0" name="Slide Number Placeholder 1">
            <a:extLst>
              <a:ext uri="{FF2B5EF4-FFF2-40B4-BE49-F238E27FC236}">
                <a16:creationId xmlns:a16="http://schemas.microsoft.com/office/drawing/2014/main" id="{D7C89DED-C9D5-6B4B-94C4-64A605FB86B9}"/>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91C102C-C41F-0DC2-8884-D7E4EF1AB3FB}"/>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450261243"/>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Image 2">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4F2A9694-8C08-1C4D-AB43-2E20C9000338}"/>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6493C0D-47D2-992F-EAD4-A48B84E16715}"/>
              </a:ext>
            </a:extLst>
          </p:cNvPr>
          <p:cNvSpPr/>
          <p:nvPr userDrawn="1"/>
        </p:nvSpPr>
        <p:spPr>
          <a:xfrm>
            <a:off x="5719529"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21801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F496BD11-5883-8041-9D86-152A52BB7564}"/>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Slide Number Placeholder 1">
            <a:extLst>
              <a:ext uri="{FF2B5EF4-FFF2-40B4-BE49-F238E27FC236}">
                <a16:creationId xmlns:a16="http://schemas.microsoft.com/office/drawing/2014/main" id="{44768196-3B2A-474B-8166-BC7B1151C2A5}"/>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7BB58664-0724-11B7-8907-6B3060417D7F}"/>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76767595"/>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Image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C1D5E6D8-68E6-F84E-AD5B-B636A4DB935B}"/>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1" name="Text Placeholder 3">
            <a:extLst>
              <a:ext uri="{FF2B5EF4-FFF2-40B4-BE49-F238E27FC236}">
                <a16:creationId xmlns:a16="http://schemas.microsoft.com/office/drawing/2014/main" id="{C49EF2B1-7256-B346-A7DE-C99D30410986}"/>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12" name="Text Placeholder 3">
            <a:extLst>
              <a:ext uri="{FF2B5EF4-FFF2-40B4-BE49-F238E27FC236}">
                <a16:creationId xmlns:a16="http://schemas.microsoft.com/office/drawing/2014/main" id="{10AD604A-1899-C447-ACB4-6A671F649109}"/>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13" name="Picture Placeholder 3">
            <a:extLst>
              <a:ext uri="{FF2B5EF4-FFF2-40B4-BE49-F238E27FC236}">
                <a16:creationId xmlns:a16="http://schemas.microsoft.com/office/drawing/2014/main" id="{7334A1C4-5494-824B-AC23-0CE74162D0D0}"/>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4" name="Slide Number Placeholder 1">
            <a:extLst>
              <a:ext uri="{FF2B5EF4-FFF2-40B4-BE49-F238E27FC236}">
                <a16:creationId xmlns:a16="http://schemas.microsoft.com/office/drawing/2014/main" id="{F2A765E1-13F3-5046-A592-205E96EA8262}"/>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8E7A7A23-CEBF-1476-2AE3-9A61D5D8CE3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749300061"/>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Image 2 DARK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93AAA6-2441-6641-8FED-64113CC5AC28}"/>
              </a:ext>
            </a:extLst>
          </p:cNvPr>
          <p:cNvSpPr/>
          <p:nvPr userDrawn="1"/>
        </p:nvSpPr>
        <p:spPr>
          <a:xfrm>
            <a:off x="1" y="0"/>
            <a:ext cx="5715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13" name="Text Placeholder 3">
            <a:extLst>
              <a:ext uri="{FF2B5EF4-FFF2-40B4-BE49-F238E27FC236}">
                <a16:creationId xmlns:a16="http://schemas.microsoft.com/office/drawing/2014/main" id="{4CBC6FE5-04CD-8441-B1AA-27B889CB2D95}"/>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2" name="Rectangle 1">
            <a:extLst>
              <a:ext uri="{FF2B5EF4-FFF2-40B4-BE49-F238E27FC236}">
                <a16:creationId xmlns:a16="http://schemas.microsoft.com/office/drawing/2014/main" id="{4CECC121-8627-D49A-7E84-50C9C68B0E95}"/>
              </a:ext>
            </a:extLst>
          </p:cNvPr>
          <p:cNvSpPr/>
          <p:nvPr userDrawn="1"/>
        </p:nvSpPr>
        <p:spPr>
          <a:xfrm>
            <a:off x="571500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1205871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DA14CF-B21D-F546-AA16-B23E70970A54}"/>
              </a:ext>
            </a:extLst>
          </p:cNvPr>
          <p:cNvSpPr/>
          <p:nvPr userDrawn="1"/>
        </p:nvSpPr>
        <p:spPr>
          <a:xfrm>
            <a:off x="0" y="0"/>
            <a:ext cx="6172247"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ext Placeholder 3">
            <a:extLst>
              <a:ext uri="{FF2B5EF4-FFF2-40B4-BE49-F238E27FC236}">
                <a16:creationId xmlns:a16="http://schemas.microsoft.com/office/drawing/2014/main" id="{C1E2651D-049E-1644-A8A1-84C9763BBA3F}"/>
              </a:ext>
            </a:extLst>
          </p:cNvPr>
          <p:cNvSpPr>
            <a:spLocks noGrp="1"/>
          </p:cNvSpPr>
          <p:nvPr>
            <p:ph type="body" sz="quarter" idx="10" hasCustomPrompt="1"/>
          </p:nvPr>
        </p:nvSpPr>
        <p:spPr>
          <a:xfrm>
            <a:off x="694731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Text Placeholder 3">
            <a:extLst>
              <a:ext uri="{FF2B5EF4-FFF2-40B4-BE49-F238E27FC236}">
                <a16:creationId xmlns:a16="http://schemas.microsoft.com/office/drawing/2014/main" id="{90AB00C6-DC55-424E-AA2B-DA0FF5C868CA}"/>
              </a:ext>
            </a:extLst>
          </p:cNvPr>
          <p:cNvSpPr>
            <a:spLocks noGrp="1"/>
          </p:cNvSpPr>
          <p:nvPr>
            <p:ph type="body" sz="quarter" idx="13" hasCustomPrompt="1"/>
          </p:nvPr>
        </p:nvSpPr>
        <p:spPr>
          <a:xfrm>
            <a:off x="6947310" y="3211529"/>
            <a:ext cx="3974893" cy="2452295"/>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1" name="Slide Number Placeholder 1">
            <a:extLst>
              <a:ext uri="{FF2B5EF4-FFF2-40B4-BE49-F238E27FC236}">
                <a16:creationId xmlns:a16="http://schemas.microsoft.com/office/drawing/2014/main" id="{334543FF-1550-1A49-BB94-CF1E89EA3CB1}"/>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E5C3A9BC-2E5C-974F-87AB-7266F15B289D}"/>
              </a:ext>
            </a:extLst>
          </p:cNvPr>
          <p:cNvSpPr/>
          <p:nvPr userDrawn="1"/>
        </p:nvSpPr>
        <p:spPr>
          <a:xfrm>
            <a:off x="6172247"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964061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12" name="Text Placeholder 3">
            <a:extLst>
              <a:ext uri="{FF2B5EF4-FFF2-40B4-BE49-F238E27FC236}">
                <a16:creationId xmlns:a16="http://schemas.microsoft.com/office/drawing/2014/main" id="{FB4BDEDC-491F-1846-9FEF-44453BCB20D0}"/>
              </a:ext>
            </a:extLst>
          </p:cNvPr>
          <p:cNvSpPr>
            <a:spLocks noGrp="1"/>
          </p:cNvSpPr>
          <p:nvPr>
            <p:ph type="body" sz="quarter" idx="10" hasCustomPrompt="1"/>
          </p:nvPr>
        </p:nvSpPr>
        <p:spPr>
          <a:xfrm>
            <a:off x="248478" y="617002"/>
            <a:ext cx="11943521" cy="914400"/>
          </a:xfrm>
          <a:prstGeom prst="rect">
            <a:avLst/>
          </a:prstGeom>
        </p:spPr>
        <p:txBody>
          <a:bodyPr anchor="b"/>
          <a:lstStyle>
            <a:lvl1pPr marL="0" indent="0" algn="ctr">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3" name="Text Placeholder 3">
            <a:extLst>
              <a:ext uri="{FF2B5EF4-FFF2-40B4-BE49-F238E27FC236}">
                <a16:creationId xmlns:a16="http://schemas.microsoft.com/office/drawing/2014/main" id="{0A332EC9-FF9B-7548-9B8F-61BEE0A01E23}"/>
              </a:ext>
            </a:extLst>
          </p:cNvPr>
          <p:cNvSpPr>
            <a:spLocks noGrp="1"/>
          </p:cNvSpPr>
          <p:nvPr>
            <p:ph type="body" sz="quarter" idx="13" hasCustomPrompt="1"/>
          </p:nvPr>
        </p:nvSpPr>
        <p:spPr>
          <a:xfrm>
            <a:off x="704010"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4" name="Text Placeholder 3">
            <a:extLst>
              <a:ext uri="{FF2B5EF4-FFF2-40B4-BE49-F238E27FC236}">
                <a16:creationId xmlns:a16="http://schemas.microsoft.com/office/drawing/2014/main" id="{89893FBA-6CAE-4F4C-8662-9E88A0C955A8}"/>
              </a:ext>
            </a:extLst>
          </p:cNvPr>
          <p:cNvSpPr>
            <a:spLocks noGrp="1"/>
          </p:cNvSpPr>
          <p:nvPr>
            <p:ph type="body" sz="quarter" idx="14" hasCustomPrompt="1"/>
          </p:nvPr>
        </p:nvSpPr>
        <p:spPr>
          <a:xfrm>
            <a:off x="832283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5" name="Text Placeholder 3">
            <a:extLst>
              <a:ext uri="{FF2B5EF4-FFF2-40B4-BE49-F238E27FC236}">
                <a16:creationId xmlns:a16="http://schemas.microsoft.com/office/drawing/2014/main" id="{35F8BDD1-05B9-9F4D-B7F5-5887640309C9}"/>
              </a:ext>
            </a:extLst>
          </p:cNvPr>
          <p:cNvSpPr>
            <a:spLocks noGrp="1"/>
          </p:cNvSpPr>
          <p:nvPr>
            <p:ph type="body" sz="quarter" idx="15" hasCustomPrompt="1"/>
          </p:nvPr>
        </p:nvSpPr>
        <p:spPr>
          <a:xfrm>
            <a:off x="451342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5" name="Rectangle 4">
            <a:extLst>
              <a:ext uri="{FF2B5EF4-FFF2-40B4-BE49-F238E27FC236}">
                <a16:creationId xmlns:a16="http://schemas.microsoft.com/office/drawing/2014/main" id="{5DE16A54-8B26-562B-F4CE-EFA38C3D2F5C}"/>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291492906"/>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c On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5" name="Text Placeholder 3">
            <a:extLst>
              <a:ext uri="{FF2B5EF4-FFF2-40B4-BE49-F238E27FC236}">
                <a16:creationId xmlns:a16="http://schemas.microsoft.com/office/drawing/2014/main" id="{9745CFA6-0AE7-A846-92E4-06559FF51D20}"/>
              </a:ext>
            </a:extLst>
          </p:cNvPr>
          <p:cNvSpPr>
            <a:spLocks noGrp="1"/>
          </p:cNvSpPr>
          <p:nvPr>
            <p:ph type="body" sz="quarter" idx="10" hasCustomPrompt="1"/>
          </p:nvPr>
        </p:nvSpPr>
        <p:spPr>
          <a:xfrm>
            <a:off x="1252201" y="1007252"/>
            <a:ext cx="449261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AE8EC7F-4DF0-2045-B52C-C6AFC00301F3}"/>
              </a:ext>
            </a:extLst>
          </p:cNvPr>
          <p:cNvSpPr>
            <a:spLocks noGrp="1"/>
          </p:cNvSpPr>
          <p:nvPr>
            <p:ph type="body" sz="quarter" idx="11" hasCustomPrompt="1"/>
          </p:nvPr>
        </p:nvSpPr>
        <p:spPr>
          <a:xfrm>
            <a:off x="1252202" y="2060800"/>
            <a:ext cx="4492615"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C345692D-602B-A94D-A86D-507CB1044549}"/>
              </a:ext>
            </a:extLst>
          </p:cNvPr>
          <p:cNvSpPr>
            <a:spLocks noGrp="1"/>
          </p:cNvSpPr>
          <p:nvPr>
            <p:ph type="body" sz="quarter" idx="13" hasCustomPrompt="1"/>
          </p:nvPr>
        </p:nvSpPr>
        <p:spPr>
          <a:xfrm>
            <a:off x="1252200" y="2753140"/>
            <a:ext cx="4492617" cy="3697356"/>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p>
        </p:txBody>
      </p:sp>
      <p:sp>
        <p:nvSpPr>
          <p:cNvPr id="8" name="Rectangle 7">
            <a:extLst>
              <a:ext uri="{FF2B5EF4-FFF2-40B4-BE49-F238E27FC236}">
                <a16:creationId xmlns:a16="http://schemas.microsoft.com/office/drawing/2014/main" id="{66A1410B-E5E3-7B46-9FDC-A759A51303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675263697"/>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1A94A5-2BD2-E7AC-5FFC-4F40E5A779F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09703" y="220155"/>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477291" y="3095871"/>
            <a:ext cx="723999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5400" b="1" i="0" spc="20" dirty="0">
                <a:solidFill>
                  <a:schemeClr val="bg1"/>
                </a:solidFill>
                <a:latin typeface="Objektiv Mk2" panose="020B0602020204020203" pitchFamily="34" charset="0"/>
                <a:cs typeface="Objektiv Mk2" panose="020B0602020204020203" pitchFamily="34" charset="0"/>
              </a:rPr>
              <a:t>Thank you</a:t>
            </a:r>
          </a:p>
        </p:txBody>
      </p:sp>
    </p:spTree>
    <p:extLst>
      <p:ext uri="{BB962C8B-B14F-4D97-AF65-F5344CB8AC3E}">
        <p14:creationId xmlns:p14="http://schemas.microsoft.com/office/powerpoint/2010/main" val="240025574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83FBE2-7FD5-7FC9-0F2B-FAD2293F8EC8}"/>
              </a:ext>
            </a:extLst>
          </p:cNvPr>
          <p:cNvSpPr/>
          <p:nvPr userDrawn="1"/>
        </p:nvSpPr>
        <p:spPr>
          <a:xfrm>
            <a:off x="0" y="1"/>
            <a:ext cx="12192000"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F3142A4-289C-75ED-83B2-29664EFC3129}"/>
              </a:ext>
            </a:extLst>
          </p:cNvPr>
          <p:cNvPicPr>
            <a:picLocks noChangeAspect="1"/>
          </p:cNvPicPr>
          <p:nvPr userDrawn="1"/>
        </p:nvPicPr>
        <p:blipFill>
          <a:blip r:embed="rId2"/>
          <a:stretch>
            <a:fillRect/>
          </a:stretch>
        </p:blipFill>
        <p:spPr>
          <a:xfrm>
            <a:off x="0" y="1"/>
            <a:ext cx="12191998" cy="6857999"/>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010295" y="6243268"/>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242921" y="3895165"/>
            <a:ext cx="405030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Font typeface="Arial" panose="020B0604020202020204" pitchFamily="34" charset="0"/>
              <a:buNone/>
            </a:pPr>
            <a:r>
              <a:rPr lang="en-US" sz="6600" b="1" i="0" spc="20" dirty="0">
                <a:solidFill>
                  <a:schemeClr val="bg1"/>
                </a:solidFill>
                <a:latin typeface="Objektiv Mk2" panose="020B0602020204020203" pitchFamily="34" charset="0"/>
                <a:cs typeface="Objektiv Mk2" panose="020B0602020204020203" pitchFamily="34" charset="0"/>
              </a:rPr>
              <a:t>Q</a:t>
            </a:r>
            <a:r>
              <a:rPr lang="en-US" sz="6600" b="1" i="0" spc="20" dirty="0">
                <a:solidFill>
                  <a:srgbClr val="85CBF9"/>
                </a:solidFill>
                <a:latin typeface="Objektiv Mk2" panose="020B0602020204020203" pitchFamily="34" charset="0"/>
                <a:cs typeface="Objektiv Mk2" panose="020B0602020204020203" pitchFamily="34" charset="0"/>
              </a:rPr>
              <a:t>&amp;</a:t>
            </a:r>
            <a:r>
              <a:rPr lang="en-US" sz="6600" b="1" i="0" spc="20" dirty="0">
                <a:solidFill>
                  <a:schemeClr val="bg1"/>
                </a:solidFill>
                <a:latin typeface="Objektiv Mk2" panose="020B0602020204020203" pitchFamily="34" charset="0"/>
                <a:cs typeface="Objektiv Mk2" panose="020B0602020204020203" pitchFamily="34" charset="0"/>
              </a:rPr>
              <a:t>A</a:t>
            </a:r>
          </a:p>
        </p:txBody>
      </p:sp>
    </p:spTree>
    <p:extLst>
      <p:ext uri="{BB962C8B-B14F-4D97-AF65-F5344CB8AC3E}">
        <p14:creationId xmlns:p14="http://schemas.microsoft.com/office/powerpoint/2010/main" val="346063269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18BD70-B2A2-864F-9E71-B9C0B176AE3C}"/>
              </a:ext>
            </a:extLst>
          </p:cNvPr>
          <p:cNvSpPr/>
          <p:nvPr userDrawn="1"/>
        </p:nvSpPr>
        <p:spPr>
          <a:xfrm>
            <a:off x="5118652" y="0"/>
            <a:ext cx="7093225" cy="6858000"/>
          </a:xfrm>
          <a:prstGeom prst="rect">
            <a:avLst/>
          </a:prstGeom>
          <a:solidFill>
            <a:srgbClr val="DDE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6B0A98-AA7F-E144-B2E7-6DDA04D8511C}"/>
              </a:ext>
            </a:extLst>
          </p:cNvPr>
          <p:cNvSpPr/>
          <p:nvPr userDrawn="1"/>
        </p:nvSpPr>
        <p:spPr>
          <a:xfrm>
            <a:off x="0" y="1"/>
            <a:ext cx="5118652"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6">
            <a:extLst>
              <a:ext uri="{FF2B5EF4-FFF2-40B4-BE49-F238E27FC236}">
                <a16:creationId xmlns:a16="http://schemas.microsoft.com/office/drawing/2014/main" id="{35941547-2B5E-164F-ABF4-CC9EC2940809}"/>
              </a:ext>
            </a:extLst>
          </p:cNvPr>
          <p:cNvSpPr txBox="1">
            <a:spLocks/>
          </p:cNvSpPr>
          <p:nvPr userDrawn="1"/>
        </p:nvSpPr>
        <p:spPr>
          <a:xfrm>
            <a:off x="1009198" y="2943281"/>
            <a:ext cx="2533124" cy="9714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4000" b="1" i="0" spc="20" dirty="0">
                <a:solidFill>
                  <a:schemeClr val="bg1"/>
                </a:solidFill>
                <a:latin typeface="Objektiv Mk2" panose="020B0602020204020203" pitchFamily="34" charset="0"/>
                <a:cs typeface="Objektiv Mk2" panose="020B0602020204020203" pitchFamily="34" charset="0"/>
              </a:rPr>
              <a:t>Agenda</a:t>
            </a:r>
          </a:p>
        </p:txBody>
      </p:sp>
      <p:sp>
        <p:nvSpPr>
          <p:cNvPr id="12" name="Text Placeholder 11">
            <a:extLst>
              <a:ext uri="{FF2B5EF4-FFF2-40B4-BE49-F238E27FC236}">
                <a16:creationId xmlns:a16="http://schemas.microsoft.com/office/drawing/2014/main" id="{124CEAC8-E0C6-6B47-A612-086940906F48}"/>
              </a:ext>
            </a:extLst>
          </p:cNvPr>
          <p:cNvSpPr>
            <a:spLocks noGrp="1"/>
          </p:cNvSpPr>
          <p:nvPr>
            <p:ph type="body" sz="quarter" idx="10" hasCustomPrompt="1"/>
          </p:nvPr>
        </p:nvSpPr>
        <p:spPr>
          <a:xfrm>
            <a:off x="5655365" y="935038"/>
            <a:ext cx="6536635" cy="5197475"/>
          </a:xfrm>
          <a:prstGeom prst="rect">
            <a:avLst/>
          </a:prstGeom>
        </p:spPr>
        <p:txBody>
          <a:bodyPr anchor="ctr"/>
          <a:lstStyle>
            <a:lvl1pPr marL="457200" indent="-457200">
              <a:lnSpc>
                <a:spcPct val="150000"/>
              </a:lnSpc>
              <a:buFont typeface="+mj-lt"/>
              <a:buAutoNum type="arabicPeriod"/>
              <a:defRPr sz="2400" b="0" i="0">
                <a:latin typeface="+mn-lt"/>
              </a:defRPr>
            </a:lvl1pPr>
          </a:lstStyle>
          <a:p>
            <a:pPr lvl="0"/>
            <a:r>
              <a:rPr lang="en-US" dirty="0"/>
              <a:t>Item 1</a:t>
            </a:r>
          </a:p>
          <a:p>
            <a:pPr lvl="0"/>
            <a:r>
              <a:rPr lang="en-US" dirty="0"/>
              <a:t>Item 2</a:t>
            </a:r>
          </a:p>
          <a:p>
            <a:pPr lvl="0"/>
            <a:r>
              <a:rPr lang="en-US" dirty="0"/>
              <a:t>Item 3</a:t>
            </a:r>
          </a:p>
        </p:txBody>
      </p:sp>
      <p:sp>
        <p:nvSpPr>
          <p:cNvPr id="13" name="Slide Number Placeholder 1">
            <a:extLst>
              <a:ext uri="{FF2B5EF4-FFF2-40B4-BE49-F238E27FC236}">
                <a16:creationId xmlns:a16="http://schemas.microsoft.com/office/drawing/2014/main" id="{B0FF4422-86A9-3346-82A9-EE5A6CCD8236}"/>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pic>
        <p:nvPicPr>
          <p:cNvPr id="4" name="Picture 3">
            <a:extLst>
              <a:ext uri="{FF2B5EF4-FFF2-40B4-BE49-F238E27FC236}">
                <a16:creationId xmlns:a16="http://schemas.microsoft.com/office/drawing/2014/main" id="{F184621B-958E-68F0-46E8-F78CAAFF124E}"/>
              </a:ext>
            </a:extLst>
          </p:cNvPr>
          <p:cNvPicPr>
            <a:picLocks noChangeAspect="1"/>
          </p:cNvPicPr>
          <p:nvPr userDrawn="1"/>
        </p:nvPicPr>
        <p:blipFill>
          <a:blip r:embed="rId2"/>
          <a:stretch>
            <a:fillRect/>
          </a:stretch>
        </p:blipFill>
        <p:spPr>
          <a:xfrm>
            <a:off x="3725655" y="-1"/>
            <a:ext cx="1524000" cy="6858000"/>
          </a:xfrm>
          <a:prstGeom prst="rect">
            <a:avLst/>
          </a:prstGeom>
        </p:spPr>
      </p:pic>
    </p:spTree>
    <p:extLst>
      <p:ext uri="{BB962C8B-B14F-4D97-AF65-F5344CB8AC3E}">
        <p14:creationId xmlns:p14="http://schemas.microsoft.com/office/powerpoint/2010/main" val="182910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1" y="0"/>
            <a:ext cx="12192000"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1</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3782790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71338"/>
          </a:xfrm>
          <a:prstGeom prst="rect">
            <a:avLst/>
          </a:pr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2</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64710739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58000"/>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3</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42840296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4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7F0963-32F7-7644-8381-63718DAD9CC2}"/>
              </a:ext>
            </a:extLst>
          </p:cNvPr>
          <p:cNvSpPr/>
          <p:nvPr userDrawn="1"/>
        </p:nvSpPr>
        <p:spPr>
          <a:xfrm>
            <a:off x="0" y="0"/>
            <a:ext cx="12192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pic>
        <p:nvPicPr>
          <p:cNvPr id="3" name="Picture 2">
            <a:extLst>
              <a:ext uri="{FF2B5EF4-FFF2-40B4-BE49-F238E27FC236}">
                <a16:creationId xmlns:a16="http://schemas.microsoft.com/office/drawing/2014/main" id="{C4976CF0-DA6D-E692-B1A8-0BEAC840098F}"/>
              </a:ext>
            </a:extLst>
          </p:cNvPr>
          <p:cNvPicPr>
            <a:picLocks noChangeAspect="1"/>
          </p:cNvPicPr>
          <p:nvPr userDrawn="1"/>
        </p:nvPicPr>
        <p:blipFill>
          <a:blip r:embed="rId2"/>
          <a:stretch>
            <a:fillRect/>
          </a:stretch>
        </p:blipFill>
        <p:spPr>
          <a:xfrm flipH="1">
            <a:off x="0" y="0"/>
            <a:ext cx="12192000" cy="6858000"/>
          </a:xfrm>
          <a:prstGeom prst="rect">
            <a:avLst/>
          </a:prstGeom>
        </p:spPr>
      </p:pic>
      <p:sp>
        <p:nvSpPr>
          <p:cNvPr id="7" name="Text Placeholder 3">
            <a:extLst>
              <a:ext uri="{FF2B5EF4-FFF2-40B4-BE49-F238E27FC236}">
                <a16:creationId xmlns:a16="http://schemas.microsoft.com/office/drawing/2014/main" id="{0B2FBD51-6EAB-D249-B4EA-6B88C502E39C}"/>
              </a:ext>
            </a:extLst>
          </p:cNvPr>
          <p:cNvSpPr>
            <a:spLocks noGrp="1"/>
          </p:cNvSpPr>
          <p:nvPr>
            <p:ph type="body" sz="quarter" idx="10" hasCustomPrompt="1"/>
          </p:nvPr>
        </p:nvSpPr>
        <p:spPr>
          <a:xfrm>
            <a:off x="6211818" y="3340100"/>
            <a:ext cx="3608034" cy="914400"/>
          </a:xfrm>
          <a:prstGeom prst="rect">
            <a:avLst/>
          </a:prstGeom>
        </p:spPr>
        <p:txBody>
          <a:bodyPr anchor="b"/>
          <a:lstStyle>
            <a:lvl1pPr marL="0" indent="0" algn="l">
              <a:buFontTx/>
              <a:buNone/>
              <a:defRPr sz="4800" b="1" i="0">
                <a:solidFill>
                  <a:schemeClr val="bg1"/>
                </a:solidFill>
                <a:latin typeface="Objektiv Mk2 SemiBold" panose="020B0602020204020203" pitchFamily="34" charset="0"/>
                <a:cs typeface="Objektiv Mk2 SemiBold"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4</a:t>
            </a:r>
          </a:p>
        </p:txBody>
      </p:sp>
      <p:sp>
        <p:nvSpPr>
          <p:cNvPr id="8" name="Text Placeholder 3">
            <a:extLst>
              <a:ext uri="{FF2B5EF4-FFF2-40B4-BE49-F238E27FC236}">
                <a16:creationId xmlns:a16="http://schemas.microsoft.com/office/drawing/2014/main" id="{32770889-B1C5-2B4F-A297-B6633156A62A}"/>
              </a:ext>
            </a:extLst>
          </p:cNvPr>
          <p:cNvSpPr>
            <a:spLocks noGrp="1"/>
          </p:cNvSpPr>
          <p:nvPr>
            <p:ph type="body" sz="quarter" idx="11" hasCustomPrompt="1"/>
          </p:nvPr>
        </p:nvSpPr>
        <p:spPr>
          <a:xfrm>
            <a:off x="6211819" y="4393648"/>
            <a:ext cx="3608034" cy="914400"/>
          </a:xfrm>
          <a:prstGeom prst="rect">
            <a:avLst/>
          </a:prstGeom>
        </p:spPr>
        <p:txBody>
          <a:bodyPr/>
          <a:lstStyle>
            <a:lvl1pPr marL="0" indent="0" algn="l">
              <a:buFontTx/>
              <a:buNone/>
              <a:defRPr sz="2400" b="0"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4" name="Picture Placeholder 3">
            <a:extLst>
              <a:ext uri="{FF2B5EF4-FFF2-40B4-BE49-F238E27FC236}">
                <a16:creationId xmlns:a16="http://schemas.microsoft.com/office/drawing/2014/main" id="{EB1FD39F-2181-9041-AF80-15C7C6867177}"/>
              </a:ext>
            </a:extLst>
          </p:cNvPr>
          <p:cNvSpPr>
            <a:spLocks noGrp="1"/>
          </p:cNvSpPr>
          <p:nvPr>
            <p:ph type="pic" sz="quarter" idx="12"/>
          </p:nvPr>
        </p:nvSpPr>
        <p:spPr>
          <a:xfrm>
            <a:off x="506909" y="756203"/>
            <a:ext cx="5257787" cy="4779893"/>
          </a:xfrm>
          <a:prstGeom prst="rect">
            <a:avLst/>
          </a:prstGeom>
          <a:solidFill>
            <a:schemeClr val="bg1">
              <a:lumMod val="85000"/>
            </a:schemeClr>
          </a:solidFill>
        </p:spPr>
        <p:txBody>
          <a:bodyPr/>
          <a:lstStyle/>
          <a:p>
            <a:endParaRPr lang="en-US" dirty="0"/>
          </a:p>
        </p:txBody>
      </p:sp>
    </p:spTree>
    <p:extLst>
      <p:ext uri="{BB962C8B-B14F-4D97-AF65-F5344CB8AC3E}">
        <p14:creationId xmlns:p14="http://schemas.microsoft.com/office/powerpoint/2010/main" val="4917131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05E49E-A279-7D4F-BFBD-C8680CF57D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B4D8B1E5-499E-E549-911E-192E2FDA90FA}"/>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Tree>
    <p:extLst>
      <p:ext uri="{BB962C8B-B14F-4D97-AF65-F5344CB8AC3E}">
        <p14:creationId xmlns:p14="http://schemas.microsoft.com/office/powerpoint/2010/main" val="917798020"/>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765F718-717A-5440-A6C0-1DC3A3CE9E1D}"/>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Tree>
    <p:extLst>
      <p:ext uri="{BB962C8B-B14F-4D97-AF65-F5344CB8AC3E}">
        <p14:creationId xmlns:p14="http://schemas.microsoft.com/office/powerpoint/2010/main" val="367376780"/>
      </p:ext>
    </p:extLst>
  </p:cSld>
  <p:clrMap bg1="lt1" tx1="dk1" bg2="lt2" tx2="dk2" accent1="accent1" accent2="accent2" accent3="accent3" accent4="accent4" accent5="accent5" accent6="accent6" hlink="hlink" folHlink="folHlink"/>
  <p:sldLayoutIdLst>
    <p:sldLayoutId id="2147483682" r:id="rId1"/>
    <p:sldLayoutId id="2147483776" r:id="rId2"/>
    <p:sldLayoutId id="2147483785" r:id="rId3"/>
    <p:sldLayoutId id="2147483784" r:id="rId4"/>
    <p:sldLayoutId id="2147483684" r:id="rId5"/>
    <p:sldLayoutId id="2147483782" r:id="rId6"/>
    <p:sldLayoutId id="2147483783" r:id="rId7"/>
    <p:sldLayoutId id="2147483768" r:id="rId8"/>
    <p:sldLayoutId id="2147483769" r:id="rId9"/>
    <p:sldLayoutId id="2147483770" r:id="rId10"/>
    <p:sldLayoutId id="2147483771" r:id="rId11"/>
    <p:sldLayoutId id="2147483773" r:id="rId12"/>
    <p:sldLayoutId id="2147483774" r:id="rId13"/>
    <p:sldLayoutId id="2147483775" r:id="rId14"/>
    <p:sldLayoutId id="2147483778" r:id="rId15"/>
    <p:sldLayoutId id="2147483777" r:id="rId16"/>
    <p:sldLayoutId id="214748377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6DEF00-71A6-4D06-58C8-D56E58810098}"/>
              </a:ext>
            </a:extLst>
          </p:cNvPr>
          <p:cNvSpPr>
            <a:spLocks noGrp="1"/>
          </p:cNvSpPr>
          <p:nvPr>
            <p:ph type="body" sz="quarter" idx="10"/>
          </p:nvPr>
        </p:nvSpPr>
        <p:spPr>
          <a:xfrm>
            <a:off x="1077469" y="1778271"/>
            <a:ext cx="7952232" cy="1410889"/>
          </a:xfrm>
        </p:spPr>
        <p:txBody>
          <a:bodyPr/>
          <a:lstStyle/>
          <a:p>
            <a:r>
              <a:rPr lang="en-US" dirty="0"/>
              <a:t>Expert Content</a:t>
            </a:r>
          </a:p>
          <a:p>
            <a:r>
              <a:rPr lang="en-US" dirty="0"/>
              <a:t>Strategy Guide</a:t>
            </a:r>
          </a:p>
        </p:txBody>
      </p:sp>
      <p:sp>
        <p:nvSpPr>
          <p:cNvPr id="3" name="Text Placeholder 2">
            <a:extLst>
              <a:ext uri="{FF2B5EF4-FFF2-40B4-BE49-F238E27FC236}">
                <a16:creationId xmlns:a16="http://schemas.microsoft.com/office/drawing/2014/main" id="{D1D0C212-2C65-3120-0FAF-E4A28B00A75E}"/>
              </a:ext>
            </a:extLst>
          </p:cNvPr>
          <p:cNvSpPr>
            <a:spLocks noGrp="1"/>
          </p:cNvSpPr>
          <p:nvPr>
            <p:ph type="body" sz="quarter" idx="11"/>
          </p:nvPr>
        </p:nvSpPr>
        <p:spPr>
          <a:xfrm>
            <a:off x="1077469" y="3397881"/>
            <a:ext cx="7952232" cy="914400"/>
          </a:xfrm>
        </p:spPr>
        <p:txBody>
          <a:bodyPr/>
          <a:lstStyle/>
          <a:p>
            <a:r>
              <a:rPr lang="en-US" sz="3200" b="0" i="1" dirty="0"/>
              <a:t>Certificate of Deposit Cross Sell</a:t>
            </a:r>
          </a:p>
        </p:txBody>
      </p:sp>
    </p:spTree>
    <p:extLst>
      <p:ext uri="{BB962C8B-B14F-4D97-AF65-F5344CB8AC3E}">
        <p14:creationId xmlns:p14="http://schemas.microsoft.com/office/powerpoint/2010/main" val="2502691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279565-609B-C0D1-37D1-47FAC2828C13}"/>
              </a:ext>
            </a:extLst>
          </p:cNvPr>
          <p:cNvSpPr>
            <a:spLocks noGrp="1"/>
          </p:cNvSpPr>
          <p:nvPr>
            <p:ph type="body" sz="quarter" idx="10"/>
          </p:nvPr>
        </p:nvSpPr>
        <p:spPr/>
        <p:txBody>
          <a:bodyPr/>
          <a:lstStyle/>
          <a:p>
            <a:r>
              <a:rPr lang="en-US" dirty="0"/>
              <a:t>Certificate of Deposit Cross Sell</a:t>
            </a:r>
          </a:p>
        </p:txBody>
      </p:sp>
      <p:sp>
        <p:nvSpPr>
          <p:cNvPr id="3" name="Text Placeholder 2">
            <a:extLst>
              <a:ext uri="{FF2B5EF4-FFF2-40B4-BE49-F238E27FC236}">
                <a16:creationId xmlns:a16="http://schemas.microsoft.com/office/drawing/2014/main" id="{BA45EAB8-259F-9486-7E88-3E5064554E05}"/>
              </a:ext>
            </a:extLst>
          </p:cNvPr>
          <p:cNvSpPr>
            <a:spLocks noGrp="1"/>
          </p:cNvSpPr>
          <p:nvPr>
            <p:ph type="body" sz="quarter" idx="11"/>
          </p:nvPr>
        </p:nvSpPr>
        <p:spPr/>
        <p:txBody>
          <a:bodyPr/>
          <a:lstStyle/>
          <a:p>
            <a:r>
              <a:rPr lang="en-US" dirty="0"/>
              <a:t>Email</a:t>
            </a:r>
          </a:p>
        </p:txBody>
      </p:sp>
      <p:sp>
        <p:nvSpPr>
          <p:cNvPr id="4" name="Text Placeholder 3">
            <a:extLst>
              <a:ext uri="{FF2B5EF4-FFF2-40B4-BE49-F238E27FC236}">
                <a16:creationId xmlns:a16="http://schemas.microsoft.com/office/drawing/2014/main" id="{79C2D384-CBE4-5336-E128-D8E3A28CB40F}"/>
              </a:ext>
            </a:extLst>
          </p:cNvPr>
          <p:cNvSpPr>
            <a:spLocks noGrp="1"/>
          </p:cNvSpPr>
          <p:nvPr>
            <p:ph type="body" sz="quarter" idx="12"/>
          </p:nvPr>
        </p:nvSpPr>
        <p:spPr>
          <a:xfrm>
            <a:off x="1373224" y="2390654"/>
            <a:ext cx="9959138" cy="3697356"/>
          </a:xfrm>
        </p:spPr>
        <p:txBody>
          <a:bodyPr/>
          <a:lstStyle/>
          <a:p>
            <a:pPr algn="l">
              <a:lnSpc>
                <a:spcPct val="100000"/>
              </a:lnSpc>
            </a:pPr>
            <a:r>
              <a:rPr lang="en-US" sz="2400" b="0" i="0" dirty="0">
                <a:solidFill>
                  <a:srgbClr val="00263A"/>
                </a:solidFill>
                <a:effectLst/>
              </a:rPr>
              <a:t>This journey is intended to educate clients on the benefits of opening a new CD. The campaign includes four emails on the benefits of certificates of deposits over the course of one month. TE recommends leveraging the related CD Renewals journey to complement this cross-sell journey.</a:t>
            </a:r>
          </a:p>
          <a:p>
            <a:pPr marL="0" marR="0">
              <a:lnSpc>
                <a:spcPct val="100000"/>
              </a:lnSpc>
              <a:spcBef>
                <a:spcPts val="0"/>
              </a:spcBef>
              <a:spcAft>
                <a:spcPts val="0"/>
              </a:spcAft>
            </a:pPr>
            <a:endParaRPr lang="en-US" sz="2400" kern="100" dirty="0">
              <a:solidFill>
                <a:srgbClr val="00263A"/>
              </a:solidFill>
              <a:effectLst/>
              <a:ea typeface="Calibri" panose="020F0502020204030204" pitchFamily="34" charset="0"/>
              <a:cs typeface="Times New Roman" panose="02020603050405020304" pitchFamily="18" charset="0"/>
            </a:endParaRPr>
          </a:p>
          <a:p>
            <a:pPr marL="0" marR="0">
              <a:spcBef>
                <a:spcPts val="0"/>
              </a:spcBef>
              <a:spcAft>
                <a:spcPts val="0"/>
              </a:spcAft>
            </a:pPr>
            <a:endParaRPr lang="en-US" sz="2400" kern="100" dirty="0">
              <a:solidFill>
                <a:srgbClr val="002060"/>
              </a:solidFill>
              <a:ea typeface="Calibri" panose="020F0502020204030204" pitchFamily="34" charset="0"/>
              <a:cs typeface="Times New Roman" panose="02020603050405020304" pitchFamily="18" charset="0"/>
            </a:endParaRPr>
          </a:p>
          <a:p>
            <a:pPr>
              <a:spcBef>
                <a:spcPts val="0"/>
              </a:spcBef>
            </a:pPr>
            <a:r>
              <a:rPr lang="en-US" sz="2400" b="0" i="0" kern="100">
                <a:solidFill>
                  <a:srgbClr val="002060"/>
                </a:solidFill>
                <a:effectLst/>
                <a:latin typeface="+mn-lt"/>
                <a:ea typeface="+mn-ea"/>
                <a:cs typeface="Times New Roman" panose="02020603050405020304" pitchFamily="18" charset="0"/>
              </a:rPr>
              <a:t>*All </a:t>
            </a:r>
            <a:r>
              <a:rPr lang="en-US" sz="2400" b="0" i="0" kern="100" dirty="0">
                <a:solidFill>
                  <a:srgbClr val="002060"/>
                </a:solidFill>
                <a:effectLst/>
                <a:latin typeface="+mn-lt"/>
                <a:ea typeface="+mn-ea"/>
                <a:cs typeface="Times New Roman" panose="02020603050405020304" pitchFamily="18" charset="0"/>
              </a:rPr>
              <a:t>communications should be reviewed prior to initiating the journey.</a:t>
            </a:r>
          </a:p>
          <a:p>
            <a:pPr marL="0" marR="0">
              <a:spcBef>
                <a:spcPts val="0"/>
              </a:spcBef>
              <a:spcAft>
                <a:spcPts val="0"/>
              </a:spcAft>
            </a:pPr>
            <a:endParaRPr lang="en-US" sz="2400" kern="100" dirty="0">
              <a:solidFill>
                <a:srgbClr val="002060"/>
              </a:solidFill>
              <a:effectLst/>
              <a:ea typeface="Calibri" panose="020F0502020204030204" pitchFamily="34" charset="0"/>
              <a:cs typeface="Times New Roman" panose="02020603050405020304" pitchFamily="18" charset="0"/>
            </a:endParaRPr>
          </a:p>
          <a:p>
            <a:endParaRPr lang="en-US" dirty="0">
              <a:solidFill>
                <a:srgbClr val="002060"/>
              </a:solidFill>
            </a:endParaRPr>
          </a:p>
        </p:txBody>
      </p:sp>
      <p:pic>
        <p:nvPicPr>
          <p:cNvPr id="5" name="Picture 4" descr="A blue letter t on a black background&#10;&#10;Description automatically generated">
            <a:extLst>
              <a:ext uri="{FF2B5EF4-FFF2-40B4-BE49-F238E27FC236}">
                <a16:creationId xmlns:a16="http://schemas.microsoft.com/office/drawing/2014/main" id="{0034EE2F-F8B0-BB04-3919-B98670840B33}"/>
              </a:ext>
            </a:extLst>
          </p:cNvPr>
          <p:cNvPicPr>
            <a:picLocks noChangeAspect="1"/>
          </p:cNvPicPr>
          <p:nvPr/>
        </p:nvPicPr>
        <p:blipFill>
          <a:blip r:embed="rId2"/>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2829215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C8BFB8C-4798-5BA8-8ECF-3049525111F5}"/>
              </a:ext>
            </a:extLst>
          </p:cNvPr>
          <p:cNvSpPr txBox="1">
            <a:spLocks/>
          </p:cNvSpPr>
          <p:nvPr/>
        </p:nvSpPr>
        <p:spPr>
          <a:xfrm>
            <a:off x="643466" y="5084792"/>
            <a:ext cx="10705851" cy="1423584"/>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2280" b="0" i="0" kern="100" dirty="0">
                <a:solidFill>
                  <a:srgbClr val="002060"/>
                </a:solidFill>
                <a:effectLst/>
                <a:latin typeface="+mn-lt"/>
                <a:ea typeface="+mn-ea"/>
                <a:cs typeface="Times New Roman" panose="02020603050405020304" pitchFamily="18" charset="0"/>
              </a:rPr>
              <a:t>Journey Map Notes:</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Keep emails that work for your organization, swap with custom, or add these emails to your existing campaigns.</a:t>
            </a:r>
          </a:p>
          <a:p>
            <a:pPr marL="342900" indent="-342900" defTabSz="868680">
              <a:lnSpc>
                <a:spcPct val="100000"/>
              </a:lnSpc>
              <a:spcBef>
                <a:spcPts val="0"/>
              </a:spcBef>
              <a:buFont typeface="Wingdings" pitchFamily="2" charset="2"/>
              <a:buChar char="Ø"/>
            </a:pPr>
            <a:r>
              <a:rPr lang="en-US" b="0" i="0" kern="100" dirty="0">
                <a:solidFill>
                  <a:srgbClr val="002060"/>
                </a:solidFill>
                <a:effectLst/>
                <a:latin typeface="+mn-lt"/>
                <a:ea typeface="+mn-ea"/>
                <a:cs typeface="Times New Roman" panose="02020603050405020304" pitchFamily="18" charset="0"/>
              </a:rPr>
              <a:t>Adjust onramps with organization specific groups and Focused View outcomes.</a:t>
            </a:r>
          </a:p>
          <a:p>
            <a:pPr defTabSz="868680">
              <a:lnSpc>
                <a:spcPct val="100000"/>
              </a:lnSpc>
              <a:spcBef>
                <a:spcPts val="0"/>
              </a:spcBef>
            </a:pPr>
            <a:endParaRPr lang="en-US" sz="2800" b="0" i="0" kern="100" dirty="0">
              <a:solidFill>
                <a:srgbClr val="002060"/>
              </a:solidFill>
              <a:effectLst/>
              <a:latin typeface="+mn-lt"/>
              <a:ea typeface="+mn-ea"/>
              <a:cs typeface="Times New Roman" panose="02020603050405020304" pitchFamily="18" charset="0"/>
            </a:endParaRPr>
          </a:p>
          <a:p>
            <a:pPr>
              <a:lnSpc>
                <a:spcPct val="100000"/>
              </a:lnSpc>
            </a:pPr>
            <a:endParaRPr lang="en-US" sz="2400" dirty="0">
              <a:solidFill>
                <a:srgbClr val="002060"/>
              </a:solidFill>
            </a:endParaRPr>
          </a:p>
          <a:p>
            <a:pPr defTabSz="868680">
              <a:spcBef>
                <a:spcPts val="0"/>
              </a:spcBef>
            </a:pPr>
            <a:endParaRPr lang="en-US" sz="2280" b="0" i="0" kern="100" dirty="0">
              <a:solidFill>
                <a:srgbClr val="002060"/>
              </a:solidFill>
              <a:effectLst/>
              <a:latin typeface="+mn-lt"/>
              <a:ea typeface="+mn-ea"/>
              <a:cs typeface="Times New Roman" panose="02020603050405020304" pitchFamily="18" charset="0"/>
            </a:endParaRPr>
          </a:p>
          <a:p>
            <a:endParaRPr lang="en-US" dirty="0">
              <a:solidFill>
                <a:srgbClr val="002060"/>
              </a:solidFill>
            </a:endParaRPr>
          </a:p>
        </p:txBody>
      </p:sp>
      <p:pic>
        <p:nvPicPr>
          <p:cNvPr id="8" name="Picture 7">
            <a:extLst>
              <a:ext uri="{FF2B5EF4-FFF2-40B4-BE49-F238E27FC236}">
                <a16:creationId xmlns:a16="http://schemas.microsoft.com/office/drawing/2014/main" id="{E989F52F-639A-CB19-B7D4-5AD2D912153A}"/>
              </a:ext>
            </a:extLst>
          </p:cNvPr>
          <p:cNvPicPr>
            <a:picLocks noChangeAspect="1"/>
          </p:cNvPicPr>
          <p:nvPr/>
        </p:nvPicPr>
        <p:blipFill>
          <a:blip r:embed="rId3"/>
          <a:srcRect/>
          <a:stretch/>
        </p:blipFill>
        <p:spPr>
          <a:xfrm>
            <a:off x="643466" y="956510"/>
            <a:ext cx="10711186" cy="3858557"/>
          </a:xfrm>
          <a:prstGeom prst="rect">
            <a:avLst/>
          </a:prstGeom>
          <a:effectLst>
            <a:outerShdw blurRad="127000" dist="50800" dir="2400000" algn="ctr" rotWithShape="0">
              <a:srgbClr val="000000"/>
            </a:outerShdw>
          </a:effectLst>
        </p:spPr>
      </p:pic>
      <p:pic>
        <p:nvPicPr>
          <p:cNvPr id="2" name="Picture 1" descr="A blue letter t on a black background&#10;&#10;Description automatically generated">
            <a:extLst>
              <a:ext uri="{FF2B5EF4-FFF2-40B4-BE49-F238E27FC236}">
                <a16:creationId xmlns:a16="http://schemas.microsoft.com/office/drawing/2014/main" id="{2DB3A478-CF8E-5ABD-4CE4-FA8C66945EF7}"/>
              </a:ext>
            </a:extLst>
          </p:cNvPr>
          <p:cNvPicPr>
            <a:picLocks noChangeAspect="1"/>
          </p:cNvPicPr>
          <p:nvPr/>
        </p:nvPicPr>
        <p:blipFill>
          <a:blip r:embed="rId4"/>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1144647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4421A8-CC0B-3167-ADDF-00EC5DAF3A17}"/>
              </a:ext>
            </a:extLst>
          </p:cNvPr>
          <p:cNvPicPr>
            <a:picLocks noChangeAspect="1"/>
          </p:cNvPicPr>
          <p:nvPr/>
        </p:nvPicPr>
        <p:blipFill>
          <a:blip r:embed="rId3"/>
          <a:srcRect/>
          <a:stretch/>
        </p:blipFill>
        <p:spPr>
          <a:xfrm>
            <a:off x="498942" y="1174191"/>
            <a:ext cx="2501986" cy="3407467"/>
          </a:xfrm>
          <a:prstGeom prst="rect">
            <a:avLst/>
          </a:prstGeom>
          <a:effectLst>
            <a:outerShdw blurRad="127000" dist="50800" dir="2400000" algn="ctr" rotWithShape="0">
              <a:srgbClr val="000000"/>
            </a:outerShdw>
          </a:effectLst>
        </p:spPr>
      </p:pic>
      <p:pic>
        <p:nvPicPr>
          <p:cNvPr id="2" name="Picture 1">
            <a:extLst>
              <a:ext uri="{FF2B5EF4-FFF2-40B4-BE49-F238E27FC236}">
                <a16:creationId xmlns:a16="http://schemas.microsoft.com/office/drawing/2014/main" id="{364F87F8-C027-3126-C4A6-F2AE67F36D13}"/>
              </a:ext>
            </a:extLst>
          </p:cNvPr>
          <p:cNvPicPr>
            <a:picLocks noChangeAspect="1"/>
          </p:cNvPicPr>
          <p:nvPr/>
        </p:nvPicPr>
        <p:blipFill>
          <a:blip r:embed="rId4"/>
          <a:srcRect/>
          <a:stretch/>
        </p:blipFill>
        <p:spPr>
          <a:xfrm>
            <a:off x="3401474" y="1174191"/>
            <a:ext cx="2587150" cy="3407467"/>
          </a:xfrm>
          <a:prstGeom prst="rect">
            <a:avLst/>
          </a:prstGeom>
          <a:effectLst>
            <a:outerShdw blurRad="127000" dist="50800" dir="2400000" algn="ctr" rotWithShape="0">
              <a:srgbClr val="000000"/>
            </a:outerShdw>
          </a:effectLst>
        </p:spPr>
      </p:pic>
      <p:pic>
        <p:nvPicPr>
          <p:cNvPr id="4" name="Picture 3">
            <a:extLst>
              <a:ext uri="{FF2B5EF4-FFF2-40B4-BE49-F238E27FC236}">
                <a16:creationId xmlns:a16="http://schemas.microsoft.com/office/drawing/2014/main" id="{772CFE1E-327E-4DF1-6B6E-01372B22FA4B}"/>
              </a:ext>
            </a:extLst>
          </p:cNvPr>
          <p:cNvPicPr>
            <a:picLocks noChangeAspect="1"/>
          </p:cNvPicPr>
          <p:nvPr/>
        </p:nvPicPr>
        <p:blipFill>
          <a:blip r:embed="rId5"/>
          <a:srcRect/>
          <a:stretch/>
        </p:blipFill>
        <p:spPr>
          <a:xfrm>
            <a:off x="6335654" y="1174191"/>
            <a:ext cx="2609018" cy="3279767"/>
          </a:xfrm>
          <a:prstGeom prst="rect">
            <a:avLst/>
          </a:prstGeom>
          <a:effectLst>
            <a:outerShdw blurRad="127000" dist="50800" dir="2400000" algn="ctr" rotWithShape="0">
              <a:srgbClr val="000000"/>
            </a:outerShdw>
          </a:effectLst>
        </p:spPr>
      </p:pic>
      <p:pic>
        <p:nvPicPr>
          <p:cNvPr id="9" name="Picture 8">
            <a:extLst>
              <a:ext uri="{FF2B5EF4-FFF2-40B4-BE49-F238E27FC236}">
                <a16:creationId xmlns:a16="http://schemas.microsoft.com/office/drawing/2014/main" id="{80B68D9A-F1C5-65E8-51A3-E4318148BB93}"/>
              </a:ext>
            </a:extLst>
          </p:cNvPr>
          <p:cNvPicPr>
            <a:picLocks noChangeAspect="1"/>
          </p:cNvPicPr>
          <p:nvPr/>
        </p:nvPicPr>
        <p:blipFill>
          <a:blip r:embed="rId6"/>
          <a:srcRect/>
          <a:stretch/>
        </p:blipFill>
        <p:spPr>
          <a:xfrm>
            <a:off x="9324322" y="1174191"/>
            <a:ext cx="2521910" cy="3407467"/>
          </a:xfrm>
          <a:prstGeom prst="rect">
            <a:avLst/>
          </a:prstGeom>
          <a:effectLst>
            <a:outerShdw blurRad="127000" dist="50800" dir="2400000" algn="ctr" rotWithShape="0">
              <a:srgbClr val="000000"/>
            </a:outerShdw>
          </a:effectLst>
        </p:spPr>
      </p:pic>
      <p:sp>
        <p:nvSpPr>
          <p:cNvPr id="6" name="Text Placeholder 1">
            <a:extLst>
              <a:ext uri="{FF2B5EF4-FFF2-40B4-BE49-F238E27FC236}">
                <a16:creationId xmlns:a16="http://schemas.microsoft.com/office/drawing/2014/main" id="{4145B9CC-4060-BFEB-0F2E-3F61264E2375}"/>
              </a:ext>
            </a:extLst>
          </p:cNvPr>
          <p:cNvSpPr>
            <a:spLocks noGrp="1"/>
          </p:cNvSpPr>
          <p:nvPr>
            <p:ph type="body" sz="quarter" idx="10"/>
          </p:nvPr>
        </p:nvSpPr>
        <p:spPr>
          <a:xfrm>
            <a:off x="445426" y="128330"/>
            <a:ext cx="9959137" cy="914400"/>
          </a:xfrm>
        </p:spPr>
        <p:txBody>
          <a:bodyPr/>
          <a:lstStyle/>
          <a:p>
            <a:r>
              <a:rPr lang="en-US" sz="3200" dirty="0"/>
              <a:t>Certificate of Deposit Cross Sell</a:t>
            </a:r>
          </a:p>
        </p:txBody>
      </p:sp>
      <p:sp>
        <p:nvSpPr>
          <p:cNvPr id="7" name="Text Placeholder 3">
            <a:extLst>
              <a:ext uri="{FF2B5EF4-FFF2-40B4-BE49-F238E27FC236}">
                <a16:creationId xmlns:a16="http://schemas.microsoft.com/office/drawing/2014/main" id="{B0639F1D-48DD-9AB5-B02B-52B728BA5428}"/>
              </a:ext>
            </a:extLst>
          </p:cNvPr>
          <p:cNvSpPr txBox="1">
            <a:spLocks/>
          </p:cNvSpPr>
          <p:nvPr/>
        </p:nvSpPr>
        <p:spPr>
          <a:xfrm>
            <a:off x="526453" y="4664516"/>
            <a:ext cx="10705851" cy="1423584"/>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sz="2400" b="0" i="0" kern="100" dirty="0">
                <a:solidFill>
                  <a:srgbClr val="002060"/>
                </a:solidFill>
                <a:effectLst/>
                <a:latin typeface="+mn-lt"/>
                <a:ea typeface="+mn-ea"/>
                <a:cs typeface="Times New Roman" panose="02020603050405020304" pitchFamily="18" charset="0"/>
              </a:rPr>
              <a:t>Email Subject:</a:t>
            </a:r>
          </a:p>
          <a:p>
            <a:pPr marL="342900" indent="-342900" defTabSz="868680">
              <a:lnSpc>
                <a:spcPct val="100000"/>
              </a:lnSpc>
              <a:spcBef>
                <a:spcPts val="0"/>
              </a:spcBef>
              <a:buFont typeface="Wingdings" pitchFamily="2" charset="2"/>
              <a:buChar char="Ø"/>
            </a:pPr>
            <a:r>
              <a:rPr lang="en-US" sz="2000" kern="100" dirty="0">
                <a:solidFill>
                  <a:srgbClr val="002060"/>
                </a:solidFill>
                <a:cs typeface="Times New Roman" panose="02020603050405020304" pitchFamily="18" charset="0"/>
              </a:rPr>
              <a:t>How a CD can help you achieve your financial goals</a:t>
            </a:r>
          </a:p>
          <a:p>
            <a:pPr marL="342900" indent="-342900" defTabSz="868680">
              <a:lnSpc>
                <a:spcPct val="100000"/>
              </a:lnSpc>
              <a:spcBef>
                <a:spcPts val="0"/>
              </a:spcBef>
              <a:buFont typeface="Wingdings" pitchFamily="2" charset="2"/>
              <a:buChar char="Ø"/>
            </a:pPr>
            <a:r>
              <a:rPr lang="en-US" sz="2000" kern="100" dirty="0">
                <a:solidFill>
                  <a:srgbClr val="002060"/>
                </a:solidFill>
                <a:cs typeface="Times New Roman" panose="02020603050405020304" pitchFamily="18" charset="0"/>
              </a:rPr>
              <a:t>Peace of mind for your retirement: Why a CD is a smart investment choice</a:t>
            </a:r>
          </a:p>
          <a:p>
            <a:pPr marL="342900" indent="-342900" defTabSz="868680">
              <a:lnSpc>
                <a:spcPct val="100000"/>
              </a:lnSpc>
              <a:spcBef>
                <a:spcPts val="0"/>
              </a:spcBef>
              <a:buFont typeface="Wingdings" pitchFamily="2" charset="2"/>
              <a:buChar char="Ø"/>
            </a:pPr>
            <a:r>
              <a:rPr lang="en-US" sz="2000" b="0" i="0" kern="100" dirty="0">
                <a:solidFill>
                  <a:srgbClr val="002060"/>
                </a:solidFill>
                <a:effectLst/>
                <a:latin typeface="+mn-lt"/>
                <a:ea typeface="+mn-ea"/>
                <a:cs typeface="Times New Roman" panose="02020603050405020304" pitchFamily="18" charset="0"/>
              </a:rPr>
              <a:t>How a C</a:t>
            </a:r>
            <a:r>
              <a:rPr lang="en-US" sz="2000" kern="100" dirty="0">
                <a:solidFill>
                  <a:srgbClr val="002060"/>
                </a:solidFill>
                <a:cs typeface="Times New Roman" panose="02020603050405020304" pitchFamily="18" charset="0"/>
              </a:rPr>
              <a:t>D helps you grow your money safely</a:t>
            </a:r>
          </a:p>
          <a:p>
            <a:pPr marL="342900" indent="-342900" defTabSz="868680">
              <a:lnSpc>
                <a:spcPct val="100000"/>
              </a:lnSpc>
              <a:spcBef>
                <a:spcPts val="0"/>
              </a:spcBef>
              <a:buFont typeface="Wingdings" pitchFamily="2" charset="2"/>
              <a:buChar char="Ø"/>
            </a:pPr>
            <a:r>
              <a:rPr lang="en-US" sz="2000" b="0" i="0" kern="100" dirty="0">
                <a:solidFill>
                  <a:srgbClr val="002060"/>
                </a:solidFill>
                <a:effectLst/>
                <a:latin typeface="+mn-lt"/>
                <a:ea typeface="+mn-ea"/>
                <a:cs typeface="Times New Roman" panose="02020603050405020304" pitchFamily="18" charset="0"/>
              </a:rPr>
              <a:t>Build your emergency fund the smart way: with a CD</a:t>
            </a:r>
            <a:endParaRPr lang="en-US" sz="2280" b="0" i="0" kern="100" dirty="0">
              <a:solidFill>
                <a:srgbClr val="002060"/>
              </a:solidFill>
              <a:effectLst/>
              <a:latin typeface="+mn-lt"/>
              <a:ea typeface="+mn-ea"/>
              <a:cs typeface="Times New Roman" panose="02020603050405020304" pitchFamily="18" charset="0"/>
            </a:endParaRPr>
          </a:p>
          <a:p>
            <a:pPr>
              <a:lnSpc>
                <a:spcPct val="100000"/>
              </a:lnSpc>
            </a:pPr>
            <a:endParaRPr lang="en-US" dirty="0">
              <a:solidFill>
                <a:srgbClr val="002060"/>
              </a:solidFill>
            </a:endParaRPr>
          </a:p>
        </p:txBody>
      </p:sp>
      <p:pic>
        <p:nvPicPr>
          <p:cNvPr id="8" name="Picture 7" descr="A blue letter t on a black background&#10;&#10;Description automatically generated">
            <a:extLst>
              <a:ext uri="{FF2B5EF4-FFF2-40B4-BE49-F238E27FC236}">
                <a16:creationId xmlns:a16="http://schemas.microsoft.com/office/drawing/2014/main" id="{AA47B01F-E05F-EB00-4F80-CE8DEB96BAA3}"/>
              </a:ext>
            </a:extLst>
          </p:cNvPr>
          <p:cNvPicPr>
            <a:picLocks noChangeAspect="1"/>
          </p:cNvPicPr>
          <p:nvPr/>
        </p:nvPicPr>
        <p:blipFill>
          <a:blip r:embed="rId7"/>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3069686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bjektiv Mk2"/>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D8C9FD656B9144A0607BAC64017614" ma:contentTypeVersion="10" ma:contentTypeDescription="Create a new document." ma:contentTypeScope="" ma:versionID="f15df97ec16eefa22cd41aae69dc30b0">
  <xsd:schema xmlns:xsd="http://www.w3.org/2001/XMLSchema" xmlns:xs="http://www.w3.org/2001/XMLSchema" xmlns:p="http://schemas.microsoft.com/office/2006/metadata/properties" xmlns:ns2="6ff04132-d76e-4838-a243-81579268c2b1" xmlns:ns3="46207963-4797-4a7a-8025-35798118c8bb" targetNamespace="http://schemas.microsoft.com/office/2006/metadata/properties" ma:root="true" ma:fieldsID="d11e4cc1051f1f935c01a15b718f85e8" ns2:_="" ns3:_="">
    <xsd:import namespace="6ff04132-d76e-4838-a243-81579268c2b1"/>
    <xsd:import namespace="46207963-4797-4a7a-8025-35798118c8b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f04132-d76e-4838-a243-81579268c2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207963-4797-4a7a-8025-35798118c8b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6207963-4797-4a7a-8025-35798118c8bb">
      <UserInfo>
        <DisplayName>Laura Theodore</DisplayName>
        <AccountId>131</AccountId>
        <AccountType/>
      </UserInfo>
      <UserInfo>
        <DisplayName>Payton Gabriel</DisplayName>
        <AccountId>70</AccountId>
        <AccountType/>
      </UserInfo>
      <UserInfo>
        <DisplayName>Kortney Lane-Schafers</DisplayName>
        <AccountId>205</AccountId>
        <AccountType/>
      </UserInfo>
      <UserInfo>
        <DisplayName>Monica Ralston</DisplayName>
        <AccountId>276</AccountId>
        <AccountType/>
      </UserInfo>
      <UserInfo>
        <DisplayName>Chad Gaydos</DisplayName>
        <AccountId>280</AccountId>
        <AccountType/>
      </UserInfo>
    </SharedWithUsers>
  </documentManagement>
</p:properties>
</file>

<file path=customXml/itemProps1.xml><?xml version="1.0" encoding="utf-8"?>
<ds:datastoreItem xmlns:ds="http://schemas.openxmlformats.org/officeDocument/2006/customXml" ds:itemID="{0780CD24-BCB8-407F-A4BA-27436175868D}">
  <ds:schemaRefs>
    <ds:schemaRef ds:uri="46207963-4797-4a7a-8025-35798118c8bb"/>
    <ds:schemaRef ds:uri="6ff04132-d76e-4838-a243-81579268c2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DF1F3CE-3298-4692-8D67-FA16F456C021}">
  <ds:schemaRefs>
    <ds:schemaRef ds:uri="http://schemas.microsoft.com/sharepoint/v3/contenttype/forms"/>
  </ds:schemaRefs>
</ds:datastoreItem>
</file>

<file path=customXml/itemProps3.xml><?xml version="1.0" encoding="utf-8"?>
<ds:datastoreItem xmlns:ds="http://schemas.openxmlformats.org/officeDocument/2006/customXml" ds:itemID="{89800FD4-94BC-49A2-82A0-99D176C54A60}">
  <ds:schemaRefs>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www.w3.org/XML/1998/namespace"/>
    <ds:schemaRef ds:uri="6ff04132-d76e-4838-a243-81579268c2b1"/>
    <ds:schemaRef ds:uri="http://schemas.microsoft.com/office/infopath/2007/PartnerControls"/>
    <ds:schemaRef ds:uri="http://schemas.openxmlformats.org/package/2006/metadata/core-properties"/>
    <ds:schemaRef ds:uri="46207963-4797-4a7a-8025-35798118c8bb"/>
  </ds:schemaRefs>
</ds:datastoreItem>
</file>

<file path=docProps/app.xml><?xml version="1.0" encoding="utf-8"?>
<Properties xmlns="http://schemas.openxmlformats.org/officeDocument/2006/extended-properties" xmlns:vt="http://schemas.openxmlformats.org/officeDocument/2006/docPropsVTypes">
  <Template/>
  <TotalTime>39381</TotalTime>
  <Words>181</Words>
  <Application>Microsoft Macintosh PowerPoint</Application>
  <PresentationFormat>Widescreen</PresentationFormat>
  <Paragraphs>24</Paragraphs>
  <Slides>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Objektiv Mk2</vt:lpstr>
      <vt:lpstr>Calibri</vt:lpstr>
      <vt:lpstr>Wingdings</vt:lpstr>
      <vt:lpstr>Barlow Medium</vt:lpstr>
      <vt:lpstr>Barlow</vt:lpstr>
      <vt:lpstr>Objektiv Mk2 SemiBold</vt:lpstr>
      <vt:lpstr>Arial</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Payton Gabriel</dc:creator>
  <cp:lastModifiedBy>Chad Spencer</cp:lastModifiedBy>
  <cp:revision>51</cp:revision>
  <dcterms:created xsi:type="dcterms:W3CDTF">2021-06-10T15:34:01Z</dcterms:created>
  <dcterms:modified xsi:type="dcterms:W3CDTF">2023-08-01T02:50:04Z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0x0101005AD8C9FD656B9144A0607BAC64017614</vt:lpwstr>
  </property>
  <property fmtid="{D5CDD505-2E9C-101B-9397-08002B2CF9AE}" pid="3" name="_dlc_DocIdItemGuid">
    <vt:lpwstr>df1906c8-c0c3-42de-b8f4-37c7d36cd389</vt:lpwstr>
  </property>
</Properties>
</file>