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9"/>
  </p:notesMasterIdLst>
  <p:sldIdLst>
    <p:sldId id="2076137455" r:id="rId5"/>
    <p:sldId id="2076137458" r:id="rId6"/>
    <p:sldId id="2076137461" r:id="rId7"/>
    <p:sldId id="2076137462" r:id="rId8"/>
  </p:sldIdLst>
  <p:sldSz cx="12192000" cy="6858000"/>
  <p:notesSz cx="6858000" cy="9144000"/>
  <p:embeddedFontLst>
    <p:embeddedFont>
      <p:font typeface="Barlow" pitchFamily="2" charset="77"/>
      <p:regular r:id="rId10"/>
      <p:bold r:id="rId11"/>
      <p:italic r:id="rId12"/>
      <p:boldItalic r:id="rId13"/>
    </p:embeddedFont>
    <p:embeddedFont>
      <p:font typeface="Barlow Medium" panose="020F05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bjektiv Mk2" panose="020B0702020204020203" pitchFamily="34" charset="0"/>
      <p:regular r:id="rId20"/>
      <p:bold r:id="rId21"/>
      <p:italic r:id="rId22"/>
      <p:boldItalic r:id="rId23"/>
    </p:embeddedFont>
    <p:embeddedFont>
      <p:font typeface="Objektiv Mk2 SemiBold" panose="020B0702020204020203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A"/>
    <a:srgbClr val="009B77"/>
    <a:srgbClr val="00A677"/>
    <a:srgbClr val="0072CE"/>
    <a:srgbClr val="85CBF9"/>
    <a:srgbClr val="753BBD"/>
    <a:srgbClr val="48D597"/>
    <a:srgbClr val="DDE5ED"/>
    <a:srgbClr val="96A4AE"/>
    <a:srgbClr val="26A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62168-5CE3-4441-BBF9-3330272395E7}" v="4" dt="2023-08-01T02:08:33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/>
    <p:restoredTop sz="86531"/>
  </p:normalViewPr>
  <p:slideViewPr>
    <p:cSldViewPr snapToGrid="0">
      <p:cViewPr varScale="1">
        <p:scale>
          <a:sx n="110" d="100"/>
          <a:sy n="110" d="100"/>
        </p:scale>
        <p:origin x="1800" y="176"/>
      </p:cViewPr>
      <p:guideLst>
        <p:guide orient="horz" pos="384"/>
        <p:guide pos="3864"/>
        <p:guide pos="4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Spencer" userId="edecea5a-acdc-40d6-9d7e-53fdc5069016" providerId="ADAL" clId="{B5062168-5CE3-4441-BBF9-3330272395E7}"/>
    <pc:docChg chg="custSel delSld modSld">
      <pc:chgData name="Chad Spencer" userId="edecea5a-acdc-40d6-9d7e-53fdc5069016" providerId="ADAL" clId="{B5062168-5CE3-4441-BBF9-3330272395E7}" dt="2023-08-01T02:50:48.410" v="279" actId="255"/>
      <pc:docMkLst>
        <pc:docMk/>
      </pc:docMkLst>
      <pc:sldChg chg="modSp mod">
        <pc:chgData name="Chad Spencer" userId="edecea5a-acdc-40d6-9d7e-53fdc5069016" providerId="ADAL" clId="{B5062168-5CE3-4441-BBF9-3330272395E7}" dt="2023-08-01T02:03:09.151" v="29" actId="20577"/>
        <pc:sldMkLst>
          <pc:docMk/>
          <pc:sldMk cId="2502691790" sldId="2076137455"/>
        </pc:sldMkLst>
        <pc:spChg chg="mod">
          <ac:chgData name="Chad Spencer" userId="edecea5a-acdc-40d6-9d7e-53fdc5069016" providerId="ADAL" clId="{B5062168-5CE3-4441-BBF9-3330272395E7}" dt="2023-08-01T02:03:09.151" v="29" actId="20577"/>
          <ac:spMkLst>
            <pc:docMk/>
            <pc:sldMk cId="2502691790" sldId="2076137455"/>
            <ac:spMk id="3" creationId="{D1D0C212-2C65-3120-0FAF-E4A28B00A75E}"/>
          </ac:spMkLst>
        </pc:spChg>
      </pc:sldChg>
      <pc:sldChg chg="modSp mod">
        <pc:chgData name="Chad Spencer" userId="edecea5a-acdc-40d6-9d7e-53fdc5069016" providerId="ADAL" clId="{B5062168-5CE3-4441-BBF9-3330272395E7}" dt="2023-08-01T02:09:26.038" v="226" actId="20577"/>
        <pc:sldMkLst>
          <pc:docMk/>
          <pc:sldMk cId="2829215149" sldId="2076137458"/>
        </pc:sldMkLst>
        <pc:spChg chg="mod">
          <ac:chgData name="Chad Spencer" userId="edecea5a-acdc-40d6-9d7e-53fdc5069016" providerId="ADAL" clId="{B5062168-5CE3-4441-BBF9-3330272395E7}" dt="2023-08-01T02:09:26.038" v="226" actId="20577"/>
          <ac:spMkLst>
            <pc:docMk/>
            <pc:sldMk cId="2829215149" sldId="2076137458"/>
            <ac:spMk id="2" creationId="{15279565-609B-C0D1-37D1-47FAC2828C13}"/>
          </ac:spMkLst>
        </pc:spChg>
        <pc:spChg chg="mod">
          <ac:chgData name="Chad Spencer" userId="edecea5a-acdc-40d6-9d7e-53fdc5069016" providerId="ADAL" clId="{B5062168-5CE3-4441-BBF9-3330272395E7}" dt="2023-08-01T02:07:20.153" v="175" actId="6549"/>
          <ac:spMkLst>
            <pc:docMk/>
            <pc:sldMk cId="2829215149" sldId="2076137458"/>
            <ac:spMk id="4" creationId="{79C2D384-CBE4-5336-E128-D8E3A28CB40F}"/>
          </ac:spMkLst>
        </pc:spChg>
      </pc:sldChg>
      <pc:sldChg chg="modSp mod">
        <pc:chgData name="Chad Spencer" userId="edecea5a-acdc-40d6-9d7e-53fdc5069016" providerId="ADAL" clId="{B5062168-5CE3-4441-BBF9-3330272395E7}" dt="2023-08-01T02:08:58.812" v="196" actId="14100"/>
        <pc:sldMkLst>
          <pc:docMk/>
          <pc:sldMk cId="1144647131" sldId="2076137461"/>
        </pc:sldMkLst>
        <pc:picChg chg="mod">
          <ac:chgData name="Chad Spencer" userId="edecea5a-acdc-40d6-9d7e-53fdc5069016" providerId="ADAL" clId="{B5062168-5CE3-4441-BBF9-3330272395E7}" dt="2023-08-01T02:08:58.812" v="196" actId="14100"/>
          <ac:picMkLst>
            <pc:docMk/>
            <pc:sldMk cId="1144647131" sldId="2076137461"/>
            <ac:picMk id="8" creationId="{E989F52F-639A-CB19-B7D4-5AD2D912153A}"/>
          </ac:picMkLst>
        </pc:picChg>
      </pc:sldChg>
      <pc:sldChg chg="delSp modSp mod">
        <pc:chgData name="Chad Spencer" userId="edecea5a-acdc-40d6-9d7e-53fdc5069016" providerId="ADAL" clId="{B5062168-5CE3-4441-BBF9-3330272395E7}" dt="2023-08-01T02:50:48.410" v="279" actId="255"/>
        <pc:sldMkLst>
          <pc:docMk/>
          <pc:sldMk cId="3069686960" sldId="2076137462"/>
        </pc:sldMkLst>
        <pc:spChg chg="mod">
          <ac:chgData name="Chad Spencer" userId="edecea5a-acdc-40d6-9d7e-53fdc5069016" providerId="ADAL" clId="{B5062168-5CE3-4441-BBF9-3330272395E7}" dt="2023-08-01T02:50:48.410" v="279" actId="255"/>
          <ac:spMkLst>
            <pc:docMk/>
            <pc:sldMk cId="3069686960" sldId="2076137462"/>
            <ac:spMk id="6" creationId="{4145B9CC-4060-BFEB-0F2E-3F61264E2375}"/>
          </ac:spMkLst>
        </pc:spChg>
        <pc:spChg chg="mod">
          <ac:chgData name="Chad Spencer" userId="edecea5a-acdc-40d6-9d7e-53fdc5069016" providerId="ADAL" clId="{B5062168-5CE3-4441-BBF9-3330272395E7}" dt="2023-08-01T02:04:41.031" v="162" actId="20577"/>
          <ac:spMkLst>
            <pc:docMk/>
            <pc:sldMk cId="3069686960" sldId="2076137462"/>
            <ac:spMk id="7" creationId="{B0639F1D-48DD-9AB5-B02B-52B728BA5428}"/>
          </ac:spMkLst>
        </pc:spChg>
        <pc:picChg chg="mod">
          <ac:chgData name="Chad Spencer" userId="edecea5a-acdc-40d6-9d7e-53fdc5069016" providerId="ADAL" clId="{B5062168-5CE3-4441-BBF9-3330272395E7}" dt="2023-08-01T02:06:04.780" v="167" actId="554"/>
          <ac:picMkLst>
            <pc:docMk/>
            <pc:sldMk cId="3069686960" sldId="2076137462"/>
            <ac:picMk id="2" creationId="{364F87F8-C027-3126-C4A6-F2AE67F36D13}"/>
          </ac:picMkLst>
        </pc:picChg>
        <pc:picChg chg="mod">
          <ac:chgData name="Chad Spencer" userId="edecea5a-acdc-40d6-9d7e-53fdc5069016" providerId="ADAL" clId="{B5062168-5CE3-4441-BBF9-3330272395E7}" dt="2023-08-01T02:06:04.780" v="167" actId="554"/>
          <ac:picMkLst>
            <pc:docMk/>
            <pc:sldMk cId="3069686960" sldId="2076137462"/>
            <ac:picMk id="4" creationId="{772CFE1E-327E-4DF1-6B6E-01372B22FA4B}"/>
          </ac:picMkLst>
        </pc:picChg>
        <pc:picChg chg="mod">
          <ac:chgData name="Chad Spencer" userId="edecea5a-acdc-40d6-9d7e-53fdc5069016" providerId="ADAL" clId="{B5062168-5CE3-4441-BBF9-3330272395E7}" dt="2023-08-01T02:06:04.780" v="167" actId="554"/>
          <ac:picMkLst>
            <pc:docMk/>
            <pc:sldMk cId="3069686960" sldId="2076137462"/>
            <ac:picMk id="5" creationId="{614421A8-CC0B-3167-ADDF-00EC5DAF3A17}"/>
          </ac:picMkLst>
        </pc:picChg>
        <pc:picChg chg="del">
          <ac:chgData name="Chad Spencer" userId="edecea5a-acdc-40d6-9d7e-53fdc5069016" providerId="ADAL" clId="{B5062168-5CE3-4441-BBF9-3330272395E7}" dt="2023-08-01T02:05:11.666" v="164" actId="478"/>
          <ac:picMkLst>
            <pc:docMk/>
            <pc:sldMk cId="3069686960" sldId="2076137462"/>
            <ac:picMk id="9" creationId="{80B68D9A-F1C5-65E8-51A3-E4318148BB93}"/>
          </ac:picMkLst>
        </pc:picChg>
      </pc:sldChg>
      <pc:sldChg chg="del">
        <pc:chgData name="Chad Spencer" userId="edecea5a-acdc-40d6-9d7e-53fdc5069016" providerId="ADAL" clId="{B5062168-5CE3-4441-BBF9-3330272395E7}" dt="2023-08-01T02:03:15.705" v="30" actId="2696"/>
        <pc:sldMkLst>
          <pc:docMk/>
          <pc:sldMk cId="3835688041" sldId="2076137463"/>
        </pc:sldMkLst>
      </pc:sldChg>
      <pc:sldChg chg="del">
        <pc:chgData name="Chad Spencer" userId="edecea5a-acdc-40d6-9d7e-53fdc5069016" providerId="ADAL" clId="{B5062168-5CE3-4441-BBF9-3330272395E7}" dt="2023-08-01T02:03:15.705" v="30" actId="2696"/>
        <pc:sldMkLst>
          <pc:docMk/>
          <pc:sldMk cId="2565843096" sldId="2076137464"/>
        </pc:sldMkLst>
      </pc:sldChg>
      <pc:sldChg chg="del">
        <pc:chgData name="Chad Spencer" userId="edecea5a-acdc-40d6-9d7e-53fdc5069016" providerId="ADAL" clId="{B5062168-5CE3-4441-BBF9-3330272395E7}" dt="2023-08-01T02:03:15.705" v="30" actId="2696"/>
        <pc:sldMkLst>
          <pc:docMk/>
          <pc:sldMk cId="1161951137" sldId="20761374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F61A-0D40-D44A-9C00-6554E21CBC7D}" type="datetimeFigureOut">
              <a:rPr lang="en-US" smtClean="0"/>
              <a:t>7/31/23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FAC6-DEA9-E94A-A956-F0E3CBB9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JOURNEY EMAILS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C2822-349C-BD91-EC26-A957077C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6793" y="5206594"/>
            <a:ext cx="4241076" cy="91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476B-5ACD-A345-A0A0-13B853B5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469" y="2018111"/>
            <a:ext cx="7952232" cy="1410889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54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11393A-1FF3-1B42-8E63-EB04EC248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469" y="3637721"/>
            <a:ext cx="7952232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4335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B2F0A6-608F-9848-866C-E71FD8372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D54D96D-0ABE-5346-94BC-9473C8350B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7C89DED-C9D5-6B4B-94C4-64A605FB86B9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102C-C41F-0DC2-8884-D7E4EF1AB3FB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4502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A9694-8C08-1C4D-AB43-2E20C900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93C0D-47D2-992F-EAD4-A48B84E16715}"/>
              </a:ext>
            </a:extLst>
          </p:cNvPr>
          <p:cNvSpPr/>
          <p:nvPr userDrawn="1"/>
        </p:nvSpPr>
        <p:spPr>
          <a:xfrm>
            <a:off x="5719529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18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96BD11-5883-8041-9D86-152A52BB7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4768196-3B2A-474B-8166-BC7B1151C2A5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58664-0724-11B7-8907-6B3060417D7F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676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D5E6D8-68E6-F84E-AD5B-B636A4DB93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9EF2B1-7256-B346-A7DE-C99D30410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AD604A-1899-C447-ACB4-6A671F649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34A1C4-5494-824B-AC23-0CE74162D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2A765E1-13F3-5046-A592-205E96EA8262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A7A23-CEBF-1476-2AE3-9A61D5D8CE3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74930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 DAR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93AAA6-2441-6641-8FED-64113CC5AC28}"/>
              </a:ext>
            </a:extLst>
          </p:cNvPr>
          <p:cNvSpPr/>
          <p:nvPr userDrawn="1"/>
        </p:nvSpPr>
        <p:spPr>
          <a:xfrm>
            <a:off x="1" y="0"/>
            <a:ext cx="5715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BC6FE5-04CD-8441-B1AA-27B889CB2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CC121-8627-D49A-7E84-50C9C68B0E95}"/>
              </a:ext>
            </a:extLst>
          </p:cNvPr>
          <p:cNvSpPr/>
          <p:nvPr userDrawn="1"/>
        </p:nvSpPr>
        <p:spPr>
          <a:xfrm>
            <a:off x="571500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0587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DA14CF-B21D-F546-AA16-B23E70970A54}"/>
              </a:ext>
            </a:extLst>
          </p:cNvPr>
          <p:cNvSpPr/>
          <p:nvPr userDrawn="1"/>
        </p:nvSpPr>
        <p:spPr>
          <a:xfrm>
            <a:off x="0" y="0"/>
            <a:ext cx="6172247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E2651D-049E-1644-A8A1-84C9763BB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731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AB00C6-DC55-424E-AA2B-DA0FF5C86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731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34543FF-1550-1A49-BB94-CF1E89EA3CB1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C3A9BC-2E5C-974F-87AB-7266F15B289D}"/>
              </a:ext>
            </a:extLst>
          </p:cNvPr>
          <p:cNvSpPr/>
          <p:nvPr userDrawn="1"/>
        </p:nvSpPr>
        <p:spPr>
          <a:xfrm>
            <a:off x="6172247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96406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4BDEDC-491F-1846-9FEF-44453BCB2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78" y="617002"/>
            <a:ext cx="11943521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A332EC9-FF9B-7548-9B8F-61BEE0A01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010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893FBA-6CAE-4F4C-8662-9E88A0C95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283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F8BDD1-05B9-9F4D-B7F5-5887640309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42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16A54-8B26-562B-F4CE-EFA38C3D2F5C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91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45CFA6-0AE7-A846-92E4-06559FF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1007252"/>
            <a:ext cx="449261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E8EC7F-4DF0-2045-B52C-C6AFC0030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2060800"/>
            <a:ext cx="4492615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45692D-602B-A94D-A86D-507CB1044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753140"/>
            <a:ext cx="449261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1410B-E5E3-7B46-9FDC-A759A51303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7526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1A94A5-2BD2-E7AC-5FFC-4F40E5A7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703" y="220155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477291" y="3095871"/>
            <a:ext cx="723999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025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3FBE2-7FD5-7FC9-0F2B-FAD2293F8EC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42A4-289C-75ED-83B2-29664EFC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10295" y="6243268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242921" y="3895165"/>
            <a:ext cx="405030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Q</a:t>
            </a:r>
            <a:r>
              <a:rPr lang="en-US" sz="6600" b="1" i="0" spc="20" dirty="0">
                <a:solidFill>
                  <a:srgbClr val="85CBF9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&amp;</a:t>
            </a: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0632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8BD70-B2A2-864F-9E71-B9C0B176AE3C}"/>
              </a:ext>
            </a:extLst>
          </p:cNvPr>
          <p:cNvSpPr/>
          <p:nvPr userDrawn="1"/>
        </p:nvSpPr>
        <p:spPr>
          <a:xfrm>
            <a:off x="5118652" y="0"/>
            <a:ext cx="7093225" cy="6858000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B0A98-AA7F-E144-B2E7-6DDA04D8511C}"/>
              </a:ext>
            </a:extLst>
          </p:cNvPr>
          <p:cNvSpPr/>
          <p:nvPr userDrawn="1"/>
        </p:nvSpPr>
        <p:spPr>
          <a:xfrm>
            <a:off x="0" y="1"/>
            <a:ext cx="5118652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5941547-2B5E-164F-ABF4-CC9EC2940809}"/>
              </a:ext>
            </a:extLst>
          </p:cNvPr>
          <p:cNvSpPr txBox="1">
            <a:spLocks/>
          </p:cNvSpPr>
          <p:nvPr userDrawn="1"/>
        </p:nvSpPr>
        <p:spPr>
          <a:xfrm>
            <a:off x="1009198" y="2943281"/>
            <a:ext cx="2533124" cy="9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CEAC8-E0C6-6B47-A612-08694090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5" y="935038"/>
            <a:ext cx="6536635" cy="5197475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0FF4422-86A9-3346-82A9-EE5A6CCD8236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21B-958E-68F0-46E8-F78CAAFF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655" y="-1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71338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F0963-32F7-7644-8381-63718DAD9C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6CF0-DA6D-E692-B1A8-0BEAC8400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2FBD51-6EAB-D249-B4EA-6B88C502E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1818" y="3340100"/>
            <a:ext cx="36080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 SemiBold" panose="020B0602020204020203" pitchFamily="34" charset="0"/>
                <a:cs typeface="Objektiv Mk2 SemiBold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770889-B1C5-2B4F-A297-B6633156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819" y="4393648"/>
            <a:ext cx="36080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1FD39F-2181-9041-AF80-15C7C6867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909" y="756203"/>
            <a:ext cx="5257787" cy="477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1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5E49E-A279-7D4F-BFBD-C8680CF57D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D8B1E5-499E-E549-911E-192E2FDA9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79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65F718-717A-5440-A6C0-1DC3A3CE9E1D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76" r:id="rId2"/>
    <p:sldLayoutId id="2147483785" r:id="rId3"/>
    <p:sldLayoutId id="2147483784" r:id="rId4"/>
    <p:sldLayoutId id="2147483684" r:id="rId5"/>
    <p:sldLayoutId id="2147483782" r:id="rId6"/>
    <p:sldLayoutId id="2147483783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  <p:sldLayoutId id="2147483775" r:id="rId14"/>
    <p:sldLayoutId id="2147483778" r:id="rId15"/>
    <p:sldLayoutId id="2147483777" r:id="rId16"/>
    <p:sldLayoutId id="21474837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DEF00-71A6-4D06-58C8-D56E58810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469" y="1778271"/>
            <a:ext cx="7952232" cy="1410889"/>
          </a:xfrm>
        </p:spPr>
        <p:txBody>
          <a:bodyPr/>
          <a:lstStyle/>
          <a:p>
            <a:r>
              <a:rPr lang="en-US" dirty="0"/>
              <a:t>Expert Content</a:t>
            </a:r>
          </a:p>
          <a:p>
            <a:r>
              <a:rPr lang="en-US" dirty="0"/>
              <a:t>Strategy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C212-2C65-3120-0FAF-E4A28B00A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7469" y="3397881"/>
            <a:ext cx="7952232" cy="914400"/>
          </a:xfrm>
        </p:spPr>
        <p:txBody>
          <a:bodyPr/>
          <a:lstStyle/>
          <a:p>
            <a:r>
              <a:rPr lang="en-US" sz="3200" b="0" i="1" dirty="0"/>
              <a:t>Certificate of Deposit Renewal</a:t>
            </a:r>
          </a:p>
        </p:txBody>
      </p:sp>
    </p:spTree>
    <p:extLst>
      <p:ext uri="{BB962C8B-B14F-4D97-AF65-F5344CB8AC3E}">
        <p14:creationId xmlns:p14="http://schemas.microsoft.com/office/powerpoint/2010/main" val="250269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9565-609B-C0D1-37D1-47FAC2828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Certificate of Deposit Renewal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EAB8-259F-9486-7E88-3E5064554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Email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384-CBE4-5336-E128-D8E3A28CB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224" y="2390654"/>
            <a:ext cx="9959138" cy="369735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400" b="0" i="0" dirty="0">
                <a:solidFill>
                  <a:srgbClr val="00263A"/>
                </a:solidFill>
                <a:effectLst/>
              </a:rPr>
              <a:t>This journey is intended to reengage existing CD owners, alert them of upcoming renewal dates, and encourage an extension. TE recommends leveraging the related CD Cross-Sell journey to complement this campaign. The campaign includes two renewal emails and a thank you when/if the customer renews or initiates another CD.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b="0" i="0" kern="100" dirty="0">
                <a:solidFill>
                  <a:srgbClr val="002060"/>
                </a:solidFill>
                <a:effectLst/>
                <a:ea typeface="+mn-ea"/>
                <a:cs typeface="Times New Roman" panose="02020603050405020304" pitchFamily="18" charset="0"/>
              </a:rPr>
              <a:t>*All communications should be reviewed prior to initiating the journey.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0034EE2F-F8B0-BB04-3919-B9867084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C8BFB8C-4798-5BA8-8ECF-3049525111F5}"/>
              </a:ext>
            </a:extLst>
          </p:cNvPr>
          <p:cNvSpPr txBox="1">
            <a:spLocks/>
          </p:cNvSpPr>
          <p:nvPr/>
        </p:nvSpPr>
        <p:spPr>
          <a:xfrm>
            <a:off x="643466" y="5084792"/>
            <a:ext cx="10705851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spcBef>
                <a:spcPts val="0"/>
              </a:spcBef>
            </a:pPr>
            <a:r>
              <a:rPr lang="en-US" sz="228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Journey Map Notes: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Keep emails that work for your organization, swap with custom, or add these emails to your existing campaigns.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Adjust onramps with organization specific groups and Focused View outcomes.</a:t>
            </a: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endParaRPr lang="en-US" sz="280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defTabSz="868680"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89F52F-639A-CB19-B7D4-5AD2D912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66" y="1338683"/>
            <a:ext cx="9414934" cy="2010745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2" name="Picture 1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2DB3A478-CF8E-5ABD-4CE4-FA8C6694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4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4421A8-CC0B-3167-ADDF-00EC5DAF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5426" y="1278526"/>
            <a:ext cx="2609018" cy="3198151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4F87F8-C027-3126-C4A6-F2AE67F36D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90540" y="1278526"/>
            <a:ext cx="2609018" cy="3198796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CFE1E-327E-4DF1-6B6E-01372B22FA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35654" y="1278526"/>
            <a:ext cx="2609018" cy="3090531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45B9CC-4060-BFEB-0F2E-3F61264E2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426" y="128330"/>
            <a:ext cx="9959137" cy="914400"/>
          </a:xfrm>
        </p:spPr>
        <p:txBody>
          <a:bodyPr/>
          <a:lstStyle/>
          <a:p>
            <a:r>
              <a:rPr lang="en-US" sz="3200" dirty="0"/>
              <a:t>Certificate of Deposit Renewal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0639F1D-48DD-9AB5-B02B-52B728BA5428}"/>
              </a:ext>
            </a:extLst>
          </p:cNvPr>
          <p:cNvSpPr txBox="1">
            <a:spLocks/>
          </p:cNvSpPr>
          <p:nvPr/>
        </p:nvSpPr>
        <p:spPr>
          <a:xfrm>
            <a:off x="526453" y="4664516"/>
            <a:ext cx="10705851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Email Subject: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Keep your savings secure and growing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Lock in a guaranteed return: Why renew</a:t>
            </a: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ing your CD is a smart choice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You’re on the right path</a:t>
            </a: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AA47B01F-E05F-EB00-4F80-CE8DEB96B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bjektiv Mk2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8C9FD656B9144A0607BAC64017614" ma:contentTypeVersion="10" ma:contentTypeDescription="Create a new document." ma:contentTypeScope="" ma:versionID="f15df97ec16eefa22cd41aae69dc30b0">
  <xsd:schema xmlns:xsd="http://www.w3.org/2001/XMLSchema" xmlns:xs="http://www.w3.org/2001/XMLSchema" xmlns:p="http://schemas.microsoft.com/office/2006/metadata/properties" xmlns:ns2="6ff04132-d76e-4838-a243-81579268c2b1" xmlns:ns3="46207963-4797-4a7a-8025-35798118c8bb" targetNamespace="http://schemas.microsoft.com/office/2006/metadata/properties" ma:root="true" ma:fieldsID="d11e4cc1051f1f935c01a15b718f85e8" ns2:_="" ns3:_="">
    <xsd:import namespace="6ff04132-d76e-4838-a243-81579268c2b1"/>
    <xsd:import namespace="46207963-4797-4a7a-8025-35798118c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04132-d76e-4838-a243-81579268c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07963-4797-4a7a-8025-35798118c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6207963-4797-4a7a-8025-35798118c8bb">
      <UserInfo>
        <DisplayName>Laura Theodore</DisplayName>
        <AccountId>131</AccountId>
        <AccountType/>
      </UserInfo>
      <UserInfo>
        <DisplayName>Payton Gabriel</DisplayName>
        <AccountId>70</AccountId>
        <AccountType/>
      </UserInfo>
      <UserInfo>
        <DisplayName>Kortney Lane-Schafers</DisplayName>
        <AccountId>205</AccountId>
        <AccountType/>
      </UserInfo>
      <UserInfo>
        <DisplayName>Monica Ralston</DisplayName>
        <AccountId>276</AccountId>
        <AccountType/>
      </UserInfo>
      <UserInfo>
        <DisplayName>Chad Gaydos</DisplayName>
        <AccountId>280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780CD24-BCB8-407F-A4BA-27436175868D}">
  <ds:schemaRefs>
    <ds:schemaRef ds:uri="46207963-4797-4a7a-8025-35798118c8bb"/>
    <ds:schemaRef ds:uri="6ff04132-d76e-4838-a243-81579268c2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F1F3CE-3298-4692-8D67-FA16F456C0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800FD4-94BC-49A2-82A0-99D176C54A60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6ff04132-d76e-4838-a243-81579268c2b1"/>
    <ds:schemaRef ds:uri="http://schemas.openxmlformats.org/package/2006/metadata/core-properties"/>
    <ds:schemaRef ds:uri="http://schemas.microsoft.com/office/infopath/2007/PartnerControls"/>
    <ds:schemaRef ds:uri="46207963-4797-4a7a-8025-35798118c8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39363</TotalTime>
  <Words>165</Words>
  <Application>Microsoft Macintosh PowerPoint</Application>
  <PresentationFormat>Widescreen</PresentationFormat>
  <Paragraphs>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Objektiv Mk2</vt:lpstr>
      <vt:lpstr>Calibri</vt:lpstr>
      <vt:lpstr>Wingdings</vt:lpstr>
      <vt:lpstr>Barlow Medium</vt:lpstr>
      <vt:lpstr>Barlow</vt:lpstr>
      <vt:lpstr>Objektiv Mk2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Gabriel</dc:creator>
  <cp:lastModifiedBy>Chad Spencer</cp:lastModifiedBy>
  <cp:revision>51</cp:revision>
  <dcterms:created xsi:type="dcterms:W3CDTF">2021-06-10T15:34:01Z</dcterms:created>
  <dcterms:modified xsi:type="dcterms:W3CDTF">2023-08-01T02:50:52Z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0x0101005AD8C9FD656B9144A0607BAC64017614</vt:lpwstr>
  </property>
  <property fmtid="{D5CDD505-2E9C-101B-9397-08002B2CF9AE}" pid="3" name="_dlc_DocIdItemGuid">
    <vt:lpwstr>df1906c8-c0c3-42de-b8f4-37c7d36cd389</vt:lpwstr>
  </property>
</Properties>
</file>