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sldIdLst>
    <p:sldId id="2076137455" r:id="rId5"/>
    <p:sldId id="2076137458" r:id="rId6"/>
    <p:sldId id="2076137461" r:id="rId7"/>
    <p:sldId id="2076137462" r:id="rId8"/>
    <p:sldId id="2076137466" r:id="rId9"/>
    <p:sldId id="2076137467" r:id="rId10"/>
    <p:sldId id="2076137465" r:id="rId11"/>
  </p:sldIdLst>
  <p:sldSz cx="12192000" cy="6858000"/>
  <p:notesSz cx="6858000" cy="9144000"/>
  <p:embeddedFontLst>
    <p:embeddedFont>
      <p:font typeface="Barlow" panose="00000500000000000000" pitchFamily="2" charset="0"/>
      <p:regular r:id="rId13"/>
      <p:bold r:id="rId14"/>
      <p:italic r:id="rId15"/>
      <p:boldItalic r:id="rId16"/>
    </p:embeddedFont>
    <p:embeddedFont>
      <p:font typeface="Barlow Medium" panose="00000600000000000000" pitchFamily="2" charset="0"/>
      <p:regular r:id="rId17"/>
      <p:italic r:id="rId18"/>
    </p:embeddedFont>
    <p:embeddedFont>
      <p:font typeface="Objektiv Mk2" panose="020B0702020204020203" pitchFamily="34" charset="0"/>
      <p:regular r:id="rId19"/>
      <p:bold r:id="rId20"/>
      <p:italic r:id="rId21"/>
      <p:boldItalic r:id="rId22"/>
    </p:embeddedFont>
    <p:embeddedFont>
      <p:font typeface="Objektiv Mk2 SemiBold" panose="020B0604020202020204" charset="0"/>
      <p:regular r:id="rId23"/>
      <p:bold r:id="rId24"/>
    </p:embeddedFont>
    <p:embeddedFont>
      <p:font typeface="Source Sans Pro" panose="020B0503030403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BBD"/>
    <a:srgbClr val="00263A"/>
    <a:srgbClr val="009B77"/>
    <a:srgbClr val="00A677"/>
    <a:srgbClr val="0072CE"/>
    <a:srgbClr val="85CBF9"/>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87A75-8127-4E02-AD8F-A51B15B2C331}" v="3" dt="2024-01-30T17:05:11.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84" d="100"/>
          <a:sy n="84" d="100"/>
        </p:scale>
        <p:origin x="1066" y="34"/>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93A87A75-8127-4E02-AD8F-A51B15B2C331}"/>
    <pc:docChg chg="undo custSel addSld modSld">
      <pc:chgData name="Aubrey Olsen" userId="408c3e31-be18-4626-a9af-ec1f5bfcad06" providerId="ADAL" clId="{93A87A75-8127-4E02-AD8F-A51B15B2C331}" dt="2024-01-31T16:11:10.063" v="957" actId="20577"/>
      <pc:docMkLst>
        <pc:docMk/>
      </pc:docMkLst>
      <pc:sldChg chg="modSp mod">
        <pc:chgData name="Aubrey Olsen" userId="408c3e31-be18-4626-a9af-ec1f5bfcad06" providerId="ADAL" clId="{93A87A75-8127-4E02-AD8F-A51B15B2C331}" dt="2024-01-30T16:33:40.103" v="12" actId="20577"/>
        <pc:sldMkLst>
          <pc:docMk/>
          <pc:sldMk cId="2502691790" sldId="2076137455"/>
        </pc:sldMkLst>
        <pc:spChg chg="mod">
          <ac:chgData name="Aubrey Olsen" userId="408c3e31-be18-4626-a9af-ec1f5bfcad06" providerId="ADAL" clId="{93A87A75-8127-4E02-AD8F-A51B15B2C331}" dt="2024-01-30T16:33:40.103" v="12" actId="20577"/>
          <ac:spMkLst>
            <pc:docMk/>
            <pc:sldMk cId="2502691790" sldId="2076137455"/>
            <ac:spMk id="3" creationId="{D1D0C212-2C65-3120-0FAF-E4A28B00A75E}"/>
          </ac:spMkLst>
        </pc:spChg>
      </pc:sldChg>
      <pc:sldChg chg="modSp mod">
        <pc:chgData name="Aubrey Olsen" userId="408c3e31-be18-4626-a9af-ec1f5bfcad06" providerId="ADAL" clId="{93A87A75-8127-4E02-AD8F-A51B15B2C331}" dt="2024-01-31T16:11:10.063" v="957" actId="20577"/>
        <pc:sldMkLst>
          <pc:docMk/>
          <pc:sldMk cId="2829215149" sldId="2076137458"/>
        </pc:sldMkLst>
        <pc:spChg chg="mod">
          <ac:chgData name="Aubrey Olsen" userId="408c3e31-be18-4626-a9af-ec1f5bfcad06" providerId="ADAL" clId="{93A87A75-8127-4E02-AD8F-A51B15B2C331}" dt="2024-01-30T16:33:45.873" v="25" actId="20577"/>
          <ac:spMkLst>
            <pc:docMk/>
            <pc:sldMk cId="2829215149" sldId="2076137458"/>
            <ac:spMk id="2" creationId="{15279565-609B-C0D1-37D1-47FAC2828C13}"/>
          </ac:spMkLst>
        </pc:spChg>
        <pc:spChg chg="mod">
          <ac:chgData name="Aubrey Olsen" userId="408c3e31-be18-4626-a9af-ec1f5bfcad06" providerId="ADAL" clId="{93A87A75-8127-4E02-AD8F-A51B15B2C331}" dt="2024-01-30T16:33:53.831" v="29" actId="20577"/>
          <ac:spMkLst>
            <pc:docMk/>
            <pc:sldMk cId="2829215149" sldId="2076137458"/>
            <ac:spMk id="3" creationId="{BA45EAB8-259F-9486-7E88-3E5064554E05}"/>
          </ac:spMkLst>
        </pc:spChg>
        <pc:spChg chg="mod">
          <ac:chgData name="Aubrey Olsen" userId="408c3e31-be18-4626-a9af-ec1f5bfcad06" providerId="ADAL" clId="{93A87A75-8127-4E02-AD8F-A51B15B2C331}" dt="2024-01-31T16:11:10.063" v="957" actId="20577"/>
          <ac:spMkLst>
            <pc:docMk/>
            <pc:sldMk cId="2829215149" sldId="2076137458"/>
            <ac:spMk id="4" creationId="{79C2D384-CBE4-5336-E128-D8E3A28CB40F}"/>
          </ac:spMkLst>
        </pc:spChg>
      </pc:sldChg>
      <pc:sldChg chg="addSp modSp mod">
        <pc:chgData name="Aubrey Olsen" userId="408c3e31-be18-4626-a9af-ec1f5bfcad06" providerId="ADAL" clId="{93A87A75-8127-4E02-AD8F-A51B15B2C331}" dt="2024-01-30T16:52:03.566" v="372" actId="14100"/>
        <pc:sldMkLst>
          <pc:docMk/>
          <pc:sldMk cId="1144647131" sldId="2076137461"/>
        </pc:sldMkLst>
        <pc:spChg chg="mod">
          <ac:chgData name="Aubrey Olsen" userId="408c3e31-be18-4626-a9af-ec1f5bfcad06" providerId="ADAL" clId="{93A87A75-8127-4E02-AD8F-A51B15B2C331}" dt="2024-01-30T16:36:38.642" v="326" actId="6549"/>
          <ac:spMkLst>
            <pc:docMk/>
            <pc:sldMk cId="1144647131" sldId="2076137461"/>
            <ac:spMk id="3" creationId="{2C8BFB8C-4798-5BA8-8ECF-3049525111F5}"/>
          </ac:spMkLst>
        </pc:spChg>
        <pc:spChg chg="add mod">
          <ac:chgData name="Aubrey Olsen" userId="408c3e31-be18-4626-a9af-ec1f5bfcad06" providerId="ADAL" clId="{93A87A75-8127-4E02-AD8F-A51B15B2C331}" dt="2024-01-30T16:51:11.125" v="359" actId="164"/>
          <ac:spMkLst>
            <pc:docMk/>
            <pc:sldMk cId="1144647131" sldId="2076137461"/>
            <ac:spMk id="6" creationId="{9E5B5B16-7C66-63A5-F93E-114D671DFFB1}"/>
          </ac:spMkLst>
        </pc:spChg>
        <pc:grpChg chg="add mod ord">
          <ac:chgData name="Aubrey Olsen" userId="408c3e31-be18-4626-a9af-ec1f5bfcad06" providerId="ADAL" clId="{93A87A75-8127-4E02-AD8F-A51B15B2C331}" dt="2024-01-30T16:51:36.219" v="366" actId="1076"/>
          <ac:grpSpMkLst>
            <pc:docMk/>
            <pc:sldMk cId="1144647131" sldId="2076137461"/>
            <ac:grpSpMk id="7" creationId="{93299C4D-64E3-3DB0-DD41-5570B7F743E7}"/>
          </ac:grpSpMkLst>
        </pc:grpChg>
        <pc:picChg chg="add mod">
          <ac:chgData name="Aubrey Olsen" userId="408c3e31-be18-4626-a9af-ec1f5bfcad06" providerId="ADAL" clId="{93A87A75-8127-4E02-AD8F-A51B15B2C331}" dt="2024-01-30T16:51:40.178" v="367" actId="1076"/>
          <ac:picMkLst>
            <pc:docMk/>
            <pc:sldMk cId="1144647131" sldId="2076137461"/>
            <ac:picMk id="5" creationId="{DDF0A3AF-4824-53EB-8F6E-95770711CA44}"/>
          </ac:picMkLst>
        </pc:picChg>
        <pc:picChg chg="mod">
          <ac:chgData name="Aubrey Olsen" userId="408c3e31-be18-4626-a9af-ec1f5bfcad06" providerId="ADAL" clId="{93A87A75-8127-4E02-AD8F-A51B15B2C331}" dt="2024-01-30T16:51:11.125" v="359" actId="164"/>
          <ac:picMkLst>
            <pc:docMk/>
            <pc:sldMk cId="1144647131" sldId="2076137461"/>
            <ac:picMk id="8" creationId="{E989F52F-639A-CB19-B7D4-5AD2D912153A}"/>
          </ac:picMkLst>
        </pc:picChg>
        <pc:cxnChg chg="add mod">
          <ac:chgData name="Aubrey Olsen" userId="408c3e31-be18-4626-a9af-ec1f5bfcad06" providerId="ADAL" clId="{93A87A75-8127-4E02-AD8F-A51B15B2C331}" dt="2024-01-30T16:52:03.566" v="372" actId="14100"/>
          <ac:cxnSpMkLst>
            <pc:docMk/>
            <pc:sldMk cId="1144647131" sldId="2076137461"/>
            <ac:cxnSpMk id="10" creationId="{B989D66A-41B3-6607-B45B-EFCC04ECDC73}"/>
          </ac:cxnSpMkLst>
        </pc:cxnChg>
      </pc:sldChg>
      <pc:sldChg chg="addSp modSp mod">
        <pc:chgData name="Aubrey Olsen" userId="408c3e31-be18-4626-a9af-ec1f5bfcad06" providerId="ADAL" clId="{93A87A75-8127-4E02-AD8F-A51B15B2C331}" dt="2024-01-30T16:59:07.192" v="397" actId="14100"/>
        <pc:sldMkLst>
          <pc:docMk/>
          <pc:sldMk cId="3069686960" sldId="2076137462"/>
        </pc:sldMkLst>
        <pc:spChg chg="mod">
          <ac:chgData name="Aubrey Olsen" userId="408c3e31-be18-4626-a9af-ec1f5bfcad06" providerId="ADAL" clId="{93A87A75-8127-4E02-AD8F-A51B15B2C331}" dt="2024-01-30T16:36:48.174" v="339" actId="20577"/>
          <ac:spMkLst>
            <pc:docMk/>
            <pc:sldMk cId="3069686960" sldId="2076137462"/>
            <ac:spMk id="6" creationId="{4145B9CC-4060-BFEB-0F2E-3F61264E2375}"/>
          </ac:spMkLst>
        </pc:spChg>
        <pc:spChg chg="mod">
          <ac:chgData name="Aubrey Olsen" userId="408c3e31-be18-4626-a9af-ec1f5bfcad06" providerId="ADAL" clId="{93A87A75-8127-4E02-AD8F-A51B15B2C331}" dt="2024-01-30T16:58:05.796" v="391"/>
          <ac:spMkLst>
            <pc:docMk/>
            <pc:sldMk cId="3069686960" sldId="2076137462"/>
            <ac:spMk id="7" creationId="{B0639F1D-48DD-9AB5-B02B-52B728BA5428}"/>
          </ac:spMkLst>
        </pc:spChg>
        <pc:picChg chg="add mod modCrop">
          <ac:chgData name="Aubrey Olsen" userId="408c3e31-be18-4626-a9af-ec1f5bfcad06" providerId="ADAL" clId="{93A87A75-8127-4E02-AD8F-A51B15B2C331}" dt="2024-01-30T16:57:13.553" v="381" actId="732"/>
          <ac:picMkLst>
            <pc:docMk/>
            <pc:sldMk cId="3069686960" sldId="2076137462"/>
            <ac:picMk id="3" creationId="{0836D985-65D7-B818-1B91-44FBD1852FDF}"/>
          </ac:picMkLst>
        </pc:picChg>
        <pc:picChg chg="mod">
          <ac:chgData name="Aubrey Olsen" userId="408c3e31-be18-4626-a9af-ec1f5bfcad06" providerId="ADAL" clId="{93A87A75-8127-4E02-AD8F-A51B15B2C331}" dt="2024-01-30T16:56:57.596" v="379" actId="1076"/>
          <ac:picMkLst>
            <pc:docMk/>
            <pc:sldMk cId="3069686960" sldId="2076137462"/>
            <ac:picMk id="5" creationId="{614421A8-CC0B-3167-ADDF-00EC5DAF3A17}"/>
          </ac:picMkLst>
        </pc:picChg>
        <pc:picChg chg="add mod">
          <ac:chgData name="Aubrey Olsen" userId="408c3e31-be18-4626-a9af-ec1f5bfcad06" providerId="ADAL" clId="{93A87A75-8127-4E02-AD8F-A51B15B2C331}" dt="2024-01-30T16:59:07.192" v="397" actId="14100"/>
          <ac:picMkLst>
            <pc:docMk/>
            <pc:sldMk cId="3069686960" sldId="2076137462"/>
            <ac:picMk id="9" creationId="{01274209-C14D-919C-DA10-78095EE6AC1F}"/>
          </ac:picMkLst>
        </pc:picChg>
      </pc:sldChg>
      <pc:sldChg chg="delSp modSp mod">
        <pc:chgData name="Aubrey Olsen" userId="408c3e31-be18-4626-a9af-ec1f5bfcad06" providerId="ADAL" clId="{93A87A75-8127-4E02-AD8F-A51B15B2C331}" dt="2024-01-30T16:36:19.532" v="324" actId="14100"/>
        <pc:sldMkLst>
          <pc:docMk/>
          <pc:sldMk cId="1161951137" sldId="2076137465"/>
        </pc:sldMkLst>
        <pc:spChg chg="mod">
          <ac:chgData name="Aubrey Olsen" userId="408c3e31-be18-4626-a9af-ec1f5bfcad06" providerId="ADAL" clId="{93A87A75-8127-4E02-AD8F-A51B15B2C331}" dt="2024-01-30T16:36:19.532" v="324" actId="14100"/>
          <ac:spMkLst>
            <pc:docMk/>
            <pc:sldMk cId="1161951137" sldId="2076137465"/>
            <ac:spMk id="3" creationId="{94292F10-9356-35C4-CE25-C29433EADFBB}"/>
          </ac:spMkLst>
        </pc:spChg>
        <pc:spChg chg="del">
          <ac:chgData name="Aubrey Olsen" userId="408c3e31-be18-4626-a9af-ec1f5bfcad06" providerId="ADAL" clId="{93A87A75-8127-4E02-AD8F-A51B15B2C331}" dt="2024-01-30T16:35:21.979" v="229" actId="478"/>
          <ac:spMkLst>
            <pc:docMk/>
            <pc:sldMk cId="1161951137" sldId="2076137465"/>
            <ac:spMk id="8" creationId="{93924C82-6F0C-E657-2D40-B484D053F987}"/>
          </ac:spMkLst>
        </pc:spChg>
        <pc:spChg chg="del">
          <ac:chgData name="Aubrey Olsen" userId="408c3e31-be18-4626-a9af-ec1f5bfcad06" providerId="ADAL" clId="{93A87A75-8127-4E02-AD8F-A51B15B2C331}" dt="2024-01-30T16:35:24.777" v="230" actId="478"/>
          <ac:spMkLst>
            <pc:docMk/>
            <pc:sldMk cId="1161951137" sldId="2076137465"/>
            <ac:spMk id="9" creationId="{7F1F7D4A-ACD4-581E-5FB1-C3BDC0559045}"/>
          </ac:spMkLst>
        </pc:spChg>
        <pc:spChg chg="mod">
          <ac:chgData name="Aubrey Olsen" userId="408c3e31-be18-4626-a9af-ec1f5bfcad06" providerId="ADAL" clId="{93A87A75-8127-4E02-AD8F-A51B15B2C331}" dt="2024-01-30T16:35:52.799" v="248" actId="20577"/>
          <ac:spMkLst>
            <pc:docMk/>
            <pc:sldMk cId="1161951137" sldId="2076137465"/>
            <ac:spMk id="10" creationId="{C2F9D714-61CD-0960-78E4-E36C4A8D5909}"/>
          </ac:spMkLst>
        </pc:spChg>
        <pc:spChg chg="del">
          <ac:chgData name="Aubrey Olsen" userId="408c3e31-be18-4626-a9af-ec1f5bfcad06" providerId="ADAL" clId="{93A87A75-8127-4E02-AD8F-A51B15B2C331}" dt="2024-01-30T16:35:47.879" v="234" actId="478"/>
          <ac:spMkLst>
            <pc:docMk/>
            <pc:sldMk cId="1161951137" sldId="2076137465"/>
            <ac:spMk id="12" creationId="{69BE2EE4-8648-CE74-2418-8E2AEE09EBC9}"/>
          </ac:spMkLst>
        </pc:spChg>
        <pc:spChg chg="del">
          <ac:chgData name="Aubrey Olsen" userId="408c3e31-be18-4626-a9af-ec1f5bfcad06" providerId="ADAL" clId="{93A87A75-8127-4E02-AD8F-A51B15B2C331}" dt="2024-01-30T16:35:48.932" v="235" actId="478"/>
          <ac:spMkLst>
            <pc:docMk/>
            <pc:sldMk cId="1161951137" sldId="2076137465"/>
            <ac:spMk id="13" creationId="{8EF5E8D6-7C6D-D371-150D-D62B897110D1}"/>
          </ac:spMkLst>
        </pc:spChg>
      </pc:sldChg>
      <pc:sldChg chg="addSp delSp modSp add mod setBg">
        <pc:chgData name="Aubrey Olsen" userId="408c3e31-be18-4626-a9af-ec1f5bfcad06" providerId="ADAL" clId="{93A87A75-8127-4E02-AD8F-A51B15B2C331}" dt="2024-01-30T17:04:44.624" v="419" actId="1076"/>
        <pc:sldMkLst>
          <pc:docMk/>
          <pc:sldMk cId="481656160" sldId="2076137466"/>
        </pc:sldMkLst>
        <pc:spChg chg="mod">
          <ac:chgData name="Aubrey Olsen" userId="408c3e31-be18-4626-a9af-ec1f5bfcad06" providerId="ADAL" clId="{93A87A75-8127-4E02-AD8F-A51B15B2C331}" dt="2024-01-30T17:03:49.088" v="415"/>
          <ac:spMkLst>
            <pc:docMk/>
            <pc:sldMk cId="481656160" sldId="2076137466"/>
            <ac:spMk id="7" creationId="{B0639F1D-48DD-9AB5-B02B-52B728BA5428}"/>
          </ac:spMkLst>
        </pc:spChg>
        <pc:picChg chg="mod">
          <ac:chgData name="Aubrey Olsen" userId="408c3e31-be18-4626-a9af-ec1f5bfcad06" providerId="ADAL" clId="{93A87A75-8127-4E02-AD8F-A51B15B2C331}" dt="2024-01-30T17:01:05.238" v="404" actId="14100"/>
          <ac:picMkLst>
            <pc:docMk/>
            <pc:sldMk cId="481656160" sldId="2076137466"/>
            <ac:picMk id="3" creationId="{0836D985-65D7-B818-1B91-44FBD1852FDF}"/>
          </ac:picMkLst>
        </pc:picChg>
        <pc:picChg chg="mod">
          <ac:chgData name="Aubrey Olsen" userId="408c3e31-be18-4626-a9af-ec1f5bfcad06" providerId="ADAL" clId="{93A87A75-8127-4E02-AD8F-A51B15B2C331}" dt="2024-01-30T17:00:17.464" v="402" actId="14826"/>
          <ac:picMkLst>
            <pc:docMk/>
            <pc:sldMk cId="481656160" sldId="2076137466"/>
            <ac:picMk id="5" creationId="{614421A8-CC0B-3167-ADDF-00EC5DAF3A17}"/>
          </ac:picMkLst>
        </pc:picChg>
        <pc:picChg chg="add del mod">
          <ac:chgData name="Aubrey Olsen" userId="408c3e31-be18-4626-a9af-ec1f5bfcad06" providerId="ADAL" clId="{93A87A75-8127-4E02-AD8F-A51B15B2C331}" dt="2024-01-30T17:04:44.624" v="419" actId="1076"/>
          <ac:picMkLst>
            <pc:docMk/>
            <pc:sldMk cId="481656160" sldId="2076137466"/>
            <ac:picMk id="9" creationId="{01274209-C14D-919C-DA10-78095EE6AC1F}"/>
          </ac:picMkLst>
        </pc:picChg>
      </pc:sldChg>
      <pc:sldChg chg="modSp add mod">
        <pc:chgData name="Aubrey Olsen" userId="408c3e31-be18-4626-a9af-ec1f5bfcad06" providerId="ADAL" clId="{93A87A75-8127-4E02-AD8F-A51B15B2C331}" dt="2024-01-30T17:08:09.818" v="454" actId="1076"/>
        <pc:sldMkLst>
          <pc:docMk/>
          <pc:sldMk cId="1958507138" sldId="2076137467"/>
        </pc:sldMkLst>
        <pc:spChg chg="mod">
          <ac:chgData name="Aubrey Olsen" userId="408c3e31-be18-4626-a9af-ec1f5bfcad06" providerId="ADAL" clId="{93A87A75-8127-4E02-AD8F-A51B15B2C331}" dt="2024-01-30T17:07:06.970" v="450" actId="20577"/>
          <ac:spMkLst>
            <pc:docMk/>
            <pc:sldMk cId="1958507138" sldId="2076137467"/>
            <ac:spMk id="7" creationId="{B0639F1D-48DD-9AB5-B02B-52B728BA5428}"/>
          </ac:spMkLst>
        </pc:spChg>
        <pc:picChg chg="mod">
          <ac:chgData name="Aubrey Olsen" userId="408c3e31-be18-4626-a9af-ec1f5bfcad06" providerId="ADAL" clId="{93A87A75-8127-4E02-AD8F-A51B15B2C331}" dt="2024-01-30T17:06:50.481" v="428" actId="14826"/>
          <ac:picMkLst>
            <pc:docMk/>
            <pc:sldMk cId="1958507138" sldId="2076137467"/>
            <ac:picMk id="3" creationId="{0836D985-65D7-B818-1B91-44FBD1852FDF}"/>
          </ac:picMkLst>
        </pc:picChg>
        <pc:picChg chg="mod">
          <ac:chgData name="Aubrey Olsen" userId="408c3e31-be18-4626-a9af-ec1f5bfcad06" providerId="ADAL" clId="{93A87A75-8127-4E02-AD8F-A51B15B2C331}" dt="2024-01-30T17:05:11.577" v="421" actId="14826"/>
          <ac:picMkLst>
            <pc:docMk/>
            <pc:sldMk cId="1958507138" sldId="2076137467"/>
            <ac:picMk id="5" creationId="{614421A8-CC0B-3167-ADDF-00EC5DAF3A17}"/>
          </ac:picMkLst>
        </pc:picChg>
        <pc:picChg chg="mod">
          <ac:chgData name="Aubrey Olsen" userId="408c3e31-be18-4626-a9af-ec1f5bfcad06" providerId="ADAL" clId="{93A87A75-8127-4E02-AD8F-A51B15B2C331}" dt="2024-01-30T17:08:09.818" v="454" actId="1076"/>
          <ac:picMkLst>
            <pc:docMk/>
            <pc:sldMk cId="1958507138" sldId="2076137467"/>
            <ac:picMk id="9" creationId="{01274209-C14D-919C-DA10-78095EE6AC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50324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363716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Social Media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96279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Credit Health</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normAutofit/>
          </a:bodyPr>
          <a:lstStyle/>
          <a:p>
            <a:r>
              <a:rPr lang="en-US" dirty="0"/>
              <a:t>Credit Health</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252199" y="1623478"/>
            <a:ext cx="9959137" cy="443861"/>
          </a:xfrm>
        </p:spPr>
        <p:txBody>
          <a:bodyPr/>
          <a:lstStyle/>
          <a:p>
            <a:r>
              <a:rPr lang="en-US" dirty="0"/>
              <a:t>Emails, user notification</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252198" y="2266122"/>
            <a:ext cx="10177801" cy="4591877"/>
          </a:xfrm>
        </p:spPr>
        <p:txBody>
          <a:bodyPr>
            <a:normAutofit lnSpcReduction="10000"/>
          </a:bodyPr>
          <a:lstStyle/>
          <a:p>
            <a:pPr defTabSz="868680">
              <a:spcBef>
                <a:spcPts val="0"/>
              </a:spcBef>
            </a:pPr>
            <a:r>
              <a:rPr lang="en-US" sz="2400" b="0" i="0" kern="100" dirty="0">
                <a:solidFill>
                  <a:srgbClr val="002060"/>
                </a:solidFill>
                <a:effectLst/>
                <a:latin typeface="+mn-lt"/>
                <a:ea typeface="+mn-ea"/>
                <a:cs typeface="Times New Roman" panose="02020603050405020304" pitchFamily="18" charset="0"/>
              </a:rPr>
              <a:t>Contacts will be automatically added to this campaign due to an adverse loan or product status, or if their credit score is Poor or Very Poor. The campaign can be reconfigured to leverage Focused View or </a:t>
            </a:r>
            <a:r>
              <a:rPr lang="en-US" sz="2400" kern="100" dirty="0">
                <a:solidFill>
                  <a:srgbClr val="002060"/>
                </a:solidFill>
                <a:cs typeface="Times New Roman" panose="02020603050405020304" pitchFamily="18" charset="0"/>
              </a:rPr>
              <a:t>Insights</a:t>
            </a:r>
            <a:r>
              <a:rPr lang="en-US" sz="2400" b="0" i="0" kern="100" dirty="0">
                <a:solidFill>
                  <a:srgbClr val="002060"/>
                </a:solidFill>
                <a:effectLst/>
                <a:latin typeface="+mn-lt"/>
                <a:ea typeface="+mn-ea"/>
                <a:cs typeface="Times New Roman" panose="02020603050405020304" pitchFamily="18" charset="0"/>
              </a:rPr>
              <a:t>. This campaign includes 9 emails and one user notification over the course of 90 days. Educate contacts who may have little credit history or for those with poor credit on how to improve their score, why it matters, and how to maintain good credit. </a:t>
            </a:r>
            <a:endParaRPr lang="en-US" sz="2400" kern="100" dirty="0">
              <a:solidFill>
                <a:srgbClr val="002060"/>
              </a:solidFill>
              <a:ea typeface="Calibri" panose="020F0502020204030204" pitchFamily="34" charset="0"/>
              <a:cs typeface="Times New Roman" panose="02020603050405020304" pitchFamily="18" charset="0"/>
            </a:endParaRPr>
          </a:p>
          <a:p>
            <a:pPr>
              <a:spcBef>
                <a:spcPts val="0"/>
              </a:spcBef>
            </a:pPr>
            <a:endParaRPr lang="en-US" b="0" i="0" kern="100" dirty="0">
              <a:solidFill>
                <a:srgbClr val="002060"/>
              </a:solidFill>
              <a:effectLst/>
              <a:latin typeface="+mn-lt"/>
              <a:ea typeface="+mn-ea"/>
              <a:cs typeface="Times New Roman" panose="02020603050405020304" pitchFamily="18" charset="0"/>
            </a:endParaRPr>
          </a:p>
          <a:p>
            <a:pPr>
              <a:spcBef>
                <a:spcPts val="0"/>
              </a:spcBef>
            </a:pPr>
            <a:r>
              <a:rPr lang="en-US" b="0" i="0" kern="100" dirty="0">
                <a:solidFill>
                  <a:srgbClr val="002060"/>
                </a:solidFill>
                <a:effectLst/>
                <a:latin typeface="+mn-lt"/>
                <a:ea typeface="+mn-ea"/>
                <a:cs typeface="Times New Roman" panose="02020603050405020304" pitchFamily="18" charset="0"/>
              </a:rPr>
              <a:t>*All communications should be reviewed prior to initiating the journey.</a:t>
            </a:r>
            <a:endParaRPr lang="en-US" sz="2400" kern="100" dirty="0">
              <a:solidFill>
                <a:srgbClr val="002060"/>
              </a:solidFill>
              <a:effectLst/>
              <a:ea typeface="Calibri" panose="020F0502020204030204" pitchFamily="34" charset="0"/>
              <a:cs typeface="Times New Roman" panose="02020603050405020304" pitchFamily="18" charset="0"/>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299C4D-64E3-3DB0-DD41-5570B7F743E7}"/>
              </a:ext>
            </a:extLst>
          </p:cNvPr>
          <p:cNvGrpSpPr/>
          <p:nvPr/>
        </p:nvGrpSpPr>
        <p:grpSpPr>
          <a:xfrm>
            <a:off x="607132" y="599200"/>
            <a:ext cx="8184482" cy="4628782"/>
            <a:chOff x="643465" y="688652"/>
            <a:chExt cx="8403147" cy="4569147"/>
          </a:xfrm>
        </p:grpSpPr>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643465" y="688652"/>
              <a:ext cx="8403147" cy="4569147"/>
            </a:xfrm>
            <a:prstGeom prst="rect">
              <a:avLst/>
            </a:prstGeom>
            <a:effectLst>
              <a:outerShdw blurRad="127000" dist="50800" dir="2400000" algn="ctr" rotWithShape="0">
                <a:srgbClr val="000000"/>
              </a:outerShdw>
            </a:effectLst>
          </p:spPr>
        </p:pic>
        <p:sp>
          <p:nvSpPr>
            <p:cNvPr id="6" name="Rectangle 5">
              <a:extLst>
                <a:ext uri="{FF2B5EF4-FFF2-40B4-BE49-F238E27FC236}">
                  <a16:creationId xmlns:a16="http://schemas.microsoft.com/office/drawing/2014/main" id="{9E5B5B16-7C66-63A5-F93E-114D671DFFB1}"/>
                </a:ext>
              </a:extLst>
            </p:cNvPr>
            <p:cNvSpPr/>
            <p:nvPr/>
          </p:nvSpPr>
          <p:spPr>
            <a:xfrm>
              <a:off x="1095047" y="1232452"/>
              <a:ext cx="4094922" cy="2613991"/>
            </a:xfrm>
            <a:prstGeom prst="rect">
              <a:avLst/>
            </a:prstGeom>
            <a:noFill/>
            <a:ln w="38100">
              <a:solidFill>
                <a:srgbClr val="753B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8600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Review and adjust content of notifications, tasks, and SMS to meet organization-specific messaging</a:t>
            </a: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5" name="Picture 4">
            <a:extLst>
              <a:ext uri="{FF2B5EF4-FFF2-40B4-BE49-F238E27FC236}">
                <a16:creationId xmlns:a16="http://schemas.microsoft.com/office/drawing/2014/main" id="{DDF0A3AF-4824-53EB-8F6E-95770711CA44}"/>
              </a:ext>
            </a:extLst>
          </p:cNvPr>
          <p:cNvPicPr>
            <a:picLocks noChangeAspect="1"/>
          </p:cNvPicPr>
          <p:nvPr/>
        </p:nvPicPr>
        <p:blipFill>
          <a:blip r:embed="rId5"/>
          <a:stretch>
            <a:fillRect/>
          </a:stretch>
        </p:blipFill>
        <p:spPr>
          <a:xfrm>
            <a:off x="5549132" y="841678"/>
            <a:ext cx="6035736" cy="3914037"/>
          </a:xfrm>
          <a:prstGeom prst="rect">
            <a:avLst/>
          </a:prstGeom>
          <a:ln w="38100">
            <a:solidFill>
              <a:srgbClr val="753BBD"/>
            </a:solidFill>
          </a:ln>
          <a:effectLst>
            <a:outerShdw blurRad="127000" dist="50800" dir="2400000" algn="ctr" rotWithShape="0">
              <a:srgbClr val="000000"/>
            </a:outerShdw>
          </a:effectLst>
        </p:spPr>
      </p:pic>
      <p:cxnSp>
        <p:nvCxnSpPr>
          <p:cNvPr id="10" name="Straight Arrow Connector 9">
            <a:extLst>
              <a:ext uri="{FF2B5EF4-FFF2-40B4-BE49-F238E27FC236}">
                <a16:creationId xmlns:a16="http://schemas.microsoft.com/office/drawing/2014/main" id="{B989D66A-41B3-6607-B45B-EFCC04ECDC73}"/>
              </a:ext>
            </a:extLst>
          </p:cNvPr>
          <p:cNvCxnSpPr>
            <a:cxnSpLocks/>
          </p:cNvCxnSpPr>
          <p:nvPr/>
        </p:nvCxnSpPr>
        <p:spPr>
          <a:xfrm flipV="1">
            <a:off x="5035328" y="3269974"/>
            <a:ext cx="439831" cy="536612"/>
          </a:xfrm>
          <a:prstGeom prst="straightConnector1">
            <a:avLst/>
          </a:prstGeom>
          <a:ln w="38100">
            <a:solidFill>
              <a:srgbClr val="753BB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646632" y="1151722"/>
            <a:ext cx="2436662" cy="4185928"/>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Credit Health</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646632" y="5446642"/>
            <a:ext cx="10705851" cy="1223111"/>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Got questions about credit scores? Here are answers.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Meet the five FICO credit score factors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How to give your credit score a checkup</a:t>
            </a:r>
          </a:p>
          <a:p>
            <a:pPr defTabSz="868680">
              <a:lnSpc>
                <a:spcPct val="100000"/>
              </a:lnSpc>
              <a:spcBef>
                <a:spcPts val="0"/>
              </a:spcBef>
            </a:pPr>
            <a:endParaRPr lang="en-US" sz="2280" b="0" i="0" kern="100" dirty="0">
              <a:solidFill>
                <a:srgbClr val="002060"/>
              </a:solidFill>
              <a:effectLst/>
              <a:latin typeface="+mn-lt"/>
              <a:ea typeface="+mn-ea"/>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0836D985-65D7-B818-1B91-44FBD1852FDF}"/>
              </a:ext>
            </a:extLst>
          </p:cNvPr>
          <p:cNvPicPr>
            <a:picLocks noChangeAspect="1"/>
          </p:cNvPicPr>
          <p:nvPr/>
        </p:nvPicPr>
        <p:blipFill rotWithShape="1">
          <a:blip r:embed="rId5"/>
          <a:srcRect b="15901"/>
          <a:stretch/>
        </p:blipFill>
        <p:spPr>
          <a:xfrm>
            <a:off x="3517550" y="1151722"/>
            <a:ext cx="2342860" cy="4523521"/>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01274209-C14D-919C-DA10-78095EE6AC1F}"/>
              </a:ext>
            </a:extLst>
          </p:cNvPr>
          <p:cNvPicPr>
            <a:picLocks noChangeAspect="1"/>
          </p:cNvPicPr>
          <p:nvPr/>
        </p:nvPicPr>
        <p:blipFill>
          <a:blip r:embed="rId6"/>
          <a:stretch>
            <a:fillRect/>
          </a:stretch>
        </p:blipFill>
        <p:spPr>
          <a:xfrm>
            <a:off x="6331592" y="1151722"/>
            <a:ext cx="2693493" cy="452352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666922" y="1151722"/>
            <a:ext cx="2396082" cy="4185928"/>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Credit Health</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646632" y="5446642"/>
            <a:ext cx="10705851" cy="1223111"/>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Introducing the Big Three credit agencies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Strategies for better credit scores</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Inside: smart fixes for credit problems</a:t>
            </a: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0836D985-65D7-B818-1B91-44FBD1852FDF}"/>
              </a:ext>
            </a:extLst>
          </p:cNvPr>
          <p:cNvPicPr>
            <a:picLocks noChangeAspect="1"/>
          </p:cNvPicPr>
          <p:nvPr/>
        </p:nvPicPr>
        <p:blipFill rotWithShape="1">
          <a:blip r:embed="rId5"/>
          <a:srcRect t="166" b="166"/>
          <a:stretch/>
        </p:blipFill>
        <p:spPr>
          <a:xfrm>
            <a:off x="3517550" y="1151722"/>
            <a:ext cx="2342860" cy="4523521"/>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01274209-C14D-919C-DA10-78095EE6AC1F}"/>
              </a:ext>
            </a:extLst>
          </p:cNvPr>
          <p:cNvPicPr>
            <a:picLocks noChangeAspect="1"/>
          </p:cNvPicPr>
          <p:nvPr/>
        </p:nvPicPr>
        <p:blipFill>
          <a:blip r:embed="rId6"/>
          <a:srcRect/>
          <a:stretch/>
        </p:blipFill>
        <p:spPr>
          <a:xfrm>
            <a:off x="6331592" y="1167239"/>
            <a:ext cx="2451724" cy="452352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48165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769899" y="1151722"/>
            <a:ext cx="2190127" cy="4185928"/>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Credit Health</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646632" y="5446642"/>
            <a:ext cx="10705851" cy="1223111"/>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There's no such thing as one FICO credit score. Here's why.</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Feeling good about your credit score? I've got your number.</a:t>
            </a:r>
          </a:p>
          <a:p>
            <a:pPr marL="342900" indent="-342900" defTabSz="868680">
              <a:lnSpc>
                <a:spcPct val="100000"/>
              </a:lnSpc>
              <a:spcBef>
                <a:spcPts val="0"/>
              </a:spcBef>
              <a:buFont typeface="Wingdings" pitchFamily="2" charset="2"/>
              <a:buChar char="Ø"/>
            </a:pPr>
            <a:r>
              <a:rPr lang="en-US" sz="2000" b="0" i="0" kern="100" dirty="0">
                <a:solidFill>
                  <a:srgbClr val="002060"/>
                </a:solidFill>
                <a:effectLst/>
                <a:latin typeface="+mn-lt"/>
                <a:ea typeface="+mn-ea"/>
                <a:cs typeface="Times New Roman" panose="02020603050405020304" pitchFamily="18" charset="0"/>
              </a:rPr>
              <a:t>Tips for Credit Health</a:t>
            </a: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0836D985-65D7-B818-1B91-44FBD1852FDF}"/>
              </a:ext>
            </a:extLst>
          </p:cNvPr>
          <p:cNvPicPr>
            <a:picLocks noChangeAspect="1"/>
          </p:cNvPicPr>
          <p:nvPr/>
        </p:nvPicPr>
        <p:blipFill rotWithShape="1">
          <a:blip r:embed="rId5"/>
          <a:srcRect l="884" r="884"/>
          <a:stretch/>
        </p:blipFill>
        <p:spPr>
          <a:xfrm>
            <a:off x="3517550" y="1151722"/>
            <a:ext cx="2342860" cy="4523521"/>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01274209-C14D-919C-DA10-78095EE6AC1F}"/>
              </a:ext>
            </a:extLst>
          </p:cNvPr>
          <p:cNvPicPr>
            <a:picLocks noChangeAspect="1"/>
          </p:cNvPicPr>
          <p:nvPr/>
        </p:nvPicPr>
        <p:blipFill>
          <a:blip r:embed="rId6"/>
          <a:srcRect/>
          <a:stretch/>
        </p:blipFill>
        <p:spPr>
          <a:xfrm>
            <a:off x="6417934" y="1151722"/>
            <a:ext cx="2451724" cy="4400074"/>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95850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62443" y="244077"/>
            <a:ext cx="9959137" cy="914400"/>
          </a:xfrm>
        </p:spPr>
        <p:txBody>
          <a:bodyPr/>
          <a:lstStyle/>
          <a:p>
            <a:r>
              <a:rPr lang="en-US" dirty="0"/>
              <a:t>Credit Health</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94292F10-9356-35C4-CE25-C29433EADFBB}"/>
              </a:ext>
            </a:extLst>
          </p:cNvPr>
          <p:cNvSpPr txBox="1"/>
          <p:nvPr/>
        </p:nvSpPr>
        <p:spPr>
          <a:xfrm>
            <a:off x="762827" y="1422915"/>
            <a:ext cx="6035537" cy="2862322"/>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Credit Health User Notification - Connect with Contact</a:t>
            </a:r>
          </a:p>
          <a:p>
            <a:pPr algn="l"/>
            <a:r>
              <a:rPr lang="en-US" b="0" i="0" dirty="0">
                <a:solidFill>
                  <a:srgbClr val="000000"/>
                </a:solidFill>
                <a:effectLst/>
                <a:latin typeface="Source Sans Pro" panose="020B0503030403020204" pitchFamily="34" charset="0"/>
                <a:ea typeface="Source Sans Pro" panose="020B0503030403020204" pitchFamily="34" charset="0"/>
              </a:rPr>
              <a:t>The contact below has triggered the Credit Health journey and will begin receiving automated emails within the next 10 days. This campaign includes general credit information, tips/tricks, and ways to reach out to you for more help. You can visit their contact details page for additional information and to reach out directly prior to the campaign start. </a:t>
            </a:r>
          </a:p>
          <a:p>
            <a:pPr algn="l"/>
            <a:endParaRPr lang="en-US" b="0" i="0" dirty="0">
              <a:solidFill>
                <a:srgbClr val="000000"/>
              </a:solidFill>
              <a:effectLst/>
              <a:latin typeface="Source Sans Pro" panose="020B0503030403020204" pitchFamily="34" charset="0"/>
              <a:ea typeface="Source Sans Pro" panose="020B0503030403020204" pitchFamily="34" charset="0"/>
            </a:endParaRPr>
          </a:p>
          <a:p>
            <a:pPr algn="l"/>
            <a:r>
              <a:rPr lang="en-US" b="0" i="0" dirty="0">
                <a:solidFill>
                  <a:srgbClr val="000000"/>
                </a:solidFill>
                <a:effectLst/>
                <a:latin typeface="Source Sans Pro" panose="020B0503030403020204" pitchFamily="34" charset="0"/>
                <a:ea typeface="Source Sans Pro" panose="020B0503030403020204" pitchFamily="34" charset="0"/>
              </a:rPr>
              <a:t>Contact name: {{</a:t>
            </a:r>
            <a:r>
              <a:rPr lang="en-US" b="0" i="0" dirty="0" err="1">
                <a:solidFill>
                  <a:srgbClr val="000000"/>
                </a:solidFill>
                <a:effectLst/>
                <a:latin typeface="Source Sans Pro" panose="020B0503030403020204" pitchFamily="34" charset="0"/>
                <a:ea typeface="Source Sans Pro" panose="020B0503030403020204" pitchFamily="34" charset="0"/>
              </a:rPr>
              <a:t>contact.f_name</a:t>
            </a:r>
            <a:r>
              <a:rPr lang="en-US" b="0" i="0" dirty="0">
                <a:solidFill>
                  <a:srgbClr val="000000"/>
                </a:solidFill>
                <a:effectLst/>
                <a:latin typeface="Source Sans Pro" panose="020B0503030403020204" pitchFamily="34" charset="0"/>
                <a:ea typeface="Source Sans Pro" panose="020B0503030403020204" pitchFamily="34" charset="0"/>
              </a:rPr>
              <a:t>}} {{</a:t>
            </a:r>
            <a:r>
              <a:rPr lang="en-US" b="0" i="0" dirty="0" err="1">
                <a:solidFill>
                  <a:srgbClr val="000000"/>
                </a:solidFill>
                <a:effectLst/>
                <a:latin typeface="Source Sans Pro" panose="020B0503030403020204" pitchFamily="34" charset="0"/>
                <a:ea typeface="Source Sans Pro" panose="020B0503030403020204" pitchFamily="34" charset="0"/>
              </a:rPr>
              <a:t>contact.l_name</a:t>
            </a:r>
            <a:r>
              <a:rPr lang="en-US" b="0" i="0" dirty="0">
                <a:solidFill>
                  <a:srgbClr val="000000"/>
                </a:solidFill>
                <a:effectLst/>
                <a:latin typeface="Source Sans Pro" panose="020B0503030403020204" pitchFamily="34" charset="0"/>
                <a:ea typeface="Source Sans Pro" panose="020B0503030403020204" pitchFamily="34" charset="0"/>
              </a:rPr>
              <a:t>}}</a:t>
            </a:r>
          </a:p>
          <a:p>
            <a:pPr algn="l"/>
            <a:r>
              <a:rPr lang="en-US" b="0" i="0" dirty="0">
                <a:solidFill>
                  <a:srgbClr val="000000"/>
                </a:solidFill>
                <a:effectLst/>
                <a:latin typeface="Source Sans Pro" panose="020B0503030403020204" pitchFamily="34" charset="0"/>
                <a:ea typeface="Source Sans Pro" panose="020B0503030403020204" pitchFamily="34" charset="0"/>
              </a:rPr>
              <a:t>Contact phone: {{</a:t>
            </a:r>
            <a:r>
              <a:rPr lang="en-US" b="0" i="0" dirty="0" err="1">
                <a:solidFill>
                  <a:srgbClr val="000000"/>
                </a:solidFill>
                <a:effectLst/>
                <a:latin typeface="Source Sans Pro" panose="020B0503030403020204" pitchFamily="34" charset="0"/>
                <a:ea typeface="Source Sans Pro" panose="020B0503030403020204" pitchFamily="34" charset="0"/>
              </a:rPr>
              <a:t>contact.phone</a:t>
            </a:r>
            <a:r>
              <a:rPr lang="en-US" b="0" i="0" dirty="0">
                <a:solidFill>
                  <a:srgbClr val="000000"/>
                </a:solidFill>
                <a:effectLst/>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116195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5" ma:contentTypeDescription="Create a new document." ma:contentTypeScope="" ma:versionID="923a03db5def7c1ee26bdfcdf0cc7fc5">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b6ff61976388d9dad3cfe6eae73c803e"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2.xml><?xml version="1.0" encoding="utf-8"?>
<ds:datastoreItem xmlns:ds="http://schemas.openxmlformats.org/officeDocument/2006/customXml" ds:itemID="{89800FD4-94BC-49A2-82A0-99D176C54A60}">
  <ds:schemaRefs>
    <ds:schemaRef ds:uri="http://schemas.microsoft.com/office/2006/metadata/properties"/>
    <ds:schemaRef ds:uri="http://purl.org/dc/terms/"/>
    <ds:schemaRef ds:uri="http://schemas.openxmlformats.org/package/2006/metadata/core-properties"/>
    <ds:schemaRef ds:uri="http://purl.org/dc/dcmitype/"/>
    <ds:schemaRef ds:uri="454e9e6b-ff12-49f1-8c43-73c8976e54ee"/>
    <ds:schemaRef ds:uri="http://schemas.microsoft.com/office/infopath/2007/PartnerControls"/>
    <ds:schemaRef ds:uri="http://schemas.microsoft.com/office/2006/documentManagement/types"/>
    <ds:schemaRef ds:uri="91805258-178e-4cbc-bf17-90bc7eb439d2"/>
    <ds:schemaRef ds:uri="http://www.w3.org/XML/1998/namespace"/>
    <ds:schemaRef ds:uri="http://purl.org/dc/elements/1.1/"/>
  </ds:schemaRefs>
</ds:datastoreItem>
</file>

<file path=customXml/itemProps3.xml><?xml version="1.0" encoding="utf-8"?>
<ds:datastoreItem xmlns:ds="http://schemas.openxmlformats.org/officeDocument/2006/customXml" ds:itemID="{65EA7B06-1987-4FF7-A78F-83E8F0916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48588</TotalTime>
  <Words>375</Words>
  <Application>Microsoft Office PowerPoint</Application>
  <PresentationFormat>Widescreen</PresentationFormat>
  <Paragraphs>42</Paragraphs>
  <Slides>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Source Sans Pro</vt:lpstr>
      <vt:lpstr>Barlow Medium</vt:lpstr>
      <vt:lpstr>Arial</vt:lpstr>
      <vt:lpstr>Objektiv Mk2 SemiBold</vt:lpstr>
      <vt:lpstr>Barlow</vt:lpstr>
      <vt:lpstr>Times New Roman</vt:lpstr>
      <vt:lpstr>Calibri</vt:lpstr>
      <vt:lpstr>Objektiv Mk2</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52</cp:revision>
  <dcterms:created xsi:type="dcterms:W3CDTF">2021-06-10T15:34:01Z</dcterms:created>
  <dcterms:modified xsi:type="dcterms:W3CDTF">2024-01-31T16:11:17Z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