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8"/>
  </p:notesMasterIdLst>
  <p:sldIdLst>
    <p:sldId id="2076137455" r:id="rId5"/>
    <p:sldId id="2076137458" r:id="rId6"/>
    <p:sldId id="2076137526" r:id="rId7"/>
    <p:sldId id="2076137528" r:id="rId8"/>
    <p:sldId id="2076137529" r:id="rId9"/>
    <p:sldId id="2076137530" r:id="rId10"/>
    <p:sldId id="2076137531" r:id="rId11"/>
    <p:sldId id="2076137532" r:id="rId12"/>
    <p:sldId id="2076137533" r:id="rId13"/>
    <p:sldId id="2076137534" r:id="rId14"/>
    <p:sldId id="2076137535" r:id="rId15"/>
    <p:sldId id="2076137504" r:id="rId16"/>
    <p:sldId id="2076137512" r:id="rId17"/>
  </p:sldIdLst>
  <p:sldSz cx="12192000" cy="6858000"/>
  <p:notesSz cx="6858000" cy="9144000"/>
  <p:embeddedFontLst>
    <p:embeddedFont>
      <p:font typeface="Barlow" panose="00000500000000000000" pitchFamily="2" charset="0"/>
      <p:regular r:id="rId19"/>
      <p:bold r:id="rId20"/>
      <p:italic r:id="rId21"/>
      <p:boldItalic r:id="rId22"/>
    </p:embeddedFont>
    <p:embeddedFont>
      <p:font typeface="Barlow Medium" panose="00000600000000000000" pitchFamily="2" charset="0"/>
      <p:regular r:id="rId23"/>
      <p:italic r:id="rId24"/>
    </p:embeddedFont>
    <p:embeddedFont>
      <p:font typeface="Objektiv Mk2" panose="020B0702020204020203" pitchFamily="34" charset="0"/>
      <p:regular r:id="rId25"/>
      <p:bold r:id="rId26"/>
      <p:italic r:id="rId27"/>
      <p:boldItalic r:id="rId28"/>
    </p:embeddedFont>
    <p:embeddedFont>
      <p:font typeface="Objektiv Mk2 SemiBold" panose="020B0602020204020203" pitchFamily="34" charset="0"/>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31ECC7-6184-474A-B128-BA5CC5C24D8F}">
          <p14:sldIdLst>
            <p14:sldId id="2076137455"/>
            <p14:sldId id="2076137458"/>
            <p14:sldId id="2076137526"/>
            <p14:sldId id="2076137528"/>
            <p14:sldId id="2076137529"/>
            <p14:sldId id="2076137530"/>
            <p14:sldId id="2076137531"/>
            <p14:sldId id="2076137532"/>
            <p14:sldId id="2076137533"/>
            <p14:sldId id="2076137534"/>
            <p14:sldId id="2076137535"/>
          </p14:sldIdLst>
        </p14:section>
        <p14:section name="Appendix" id="{DE614265-21C1-4E7E-94E3-72E813FFC61C}">
          <p14:sldIdLst>
            <p14:sldId id="2076137504"/>
            <p14:sldId id="2076137512"/>
          </p14:sldIdLst>
        </p14:section>
      </p14:sectionLst>
    </p:ext>
    <p:ext uri="{EFAFB233-063F-42B5-8137-9DF3F51BA10A}">
      <p15:sldGuideLst xmlns:p15="http://schemas.microsoft.com/office/powerpoint/2012/main">
        <p15:guide id="1" orient="horz" pos="384" userDrawn="1">
          <p15:clr>
            <a:srgbClr val="A4A3A4"/>
          </p15:clr>
        </p15:guide>
        <p15:guide id="2" pos="3864" userDrawn="1">
          <p15:clr>
            <a:srgbClr val="A4A3A4"/>
          </p15:clr>
        </p15:guide>
        <p15:guide id="3" pos="44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65B127-2606-D94D-0DEC-A82020509815}" name="Michael Carey" initials="MC" userId="S::michael.carey@totalexpert.com::ff958cdb-e55a-4083-b7d0-b60439c79b22" providerId="AD"/>
  <p188:author id="{043C02FF-C086-76F6-9BC1-965B71DD5E12}" name="Aubrey Olsen" initials="AO" userId="S::aubrey.olsen@totalexpert.com::408c3e31-be18-4626-a9af-ec1f5bfcad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D597"/>
    <a:srgbClr val="002060"/>
    <a:srgbClr val="0072CE"/>
    <a:srgbClr val="753BBD"/>
    <a:srgbClr val="009B77"/>
    <a:srgbClr val="00263A"/>
    <a:srgbClr val="00A677"/>
    <a:srgbClr val="85CBF9"/>
    <a:srgbClr val="DDE5ED"/>
    <a:srgbClr val="96A4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EF1D2F-A51B-4C1C-9421-CC5BDC5CBA0B}" v="42" dt="2025-10-29T15:32:09.0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2736" autoAdjust="0"/>
  </p:normalViewPr>
  <p:slideViewPr>
    <p:cSldViewPr snapToGrid="0">
      <p:cViewPr varScale="1">
        <p:scale>
          <a:sx n="102" d="100"/>
          <a:sy n="102" d="100"/>
        </p:scale>
        <p:origin x="864" y="114"/>
      </p:cViewPr>
      <p:guideLst>
        <p:guide orient="horz" pos="384"/>
        <p:guide pos="3864"/>
        <p:guide pos="4416"/>
      </p:guideLst>
    </p:cSldViewPr>
  </p:slideViewPr>
  <p:outlineViewPr>
    <p:cViewPr>
      <p:scale>
        <a:sx n="33" d="100"/>
        <a:sy n="33" d="100"/>
      </p:scale>
      <p:origin x="0" y="-20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brey Olsen" userId="408c3e31-be18-4626-a9af-ec1f5bfcad06" providerId="ADAL" clId="{FAD87B61-D275-4C4D-B910-430706BF1181}"/>
    <pc:docChg chg="undo custSel addSld delSld modSld sldOrd delSection modSection">
      <pc:chgData name="Aubrey Olsen" userId="408c3e31-be18-4626-a9af-ec1f5bfcad06" providerId="ADAL" clId="{FAD87B61-D275-4C4D-B910-430706BF1181}" dt="2025-11-04T14:53:02.846" v="1151" actId="113"/>
      <pc:docMkLst>
        <pc:docMk/>
      </pc:docMkLst>
      <pc:sldChg chg="modSp mod">
        <pc:chgData name="Aubrey Olsen" userId="408c3e31-be18-4626-a9af-ec1f5bfcad06" providerId="ADAL" clId="{FAD87B61-D275-4C4D-B910-430706BF1181}" dt="2025-11-04T14:52:09.412" v="1148" actId="20577"/>
        <pc:sldMkLst>
          <pc:docMk/>
          <pc:sldMk cId="2502691790" sldId="2076137455"/>
        </pc:sldMkLst>
        <pc:spChg chg="mod">
          <ac:chgData name="Aubrey Olsen" userId="408c3e31-be18-4626-a9af-ec1f5bfcad06" providerId="ADAL" clId="{FAD87B61-D275-4C4D-B910-430706BF1181}" dt="2025-11-04T14:52:09.412" v="1148" actId="20577"/>
          <ac:spMkLst>
            <pc:docMk/>
            <pc:sldMk cId="2502691790" sldId="2076137455"/>
            <ac:spMk id="3" creationId="{D1D0C212-2C65-3120-0FAF-E4A28B00A75E}"/>
          </ac:spMkLst>
        </pc:spChg>
      </pc:sldChg>
      <pc:sldChg chg="addSp delSp modSp mod">
        <pc:chgData name="Aubrey Olsen" userId="408c3e31-be18-4626-a9af-ec1f5bfcad06" providerId="ADAL" clId="{FAD87B61-D275-4C4D-B910-430706BF1181}" dt="2025-11-04T14:53:02.846" v="1151" actId="113"/>
        <pc:sldMkLst>
          <pc:docMk/>
          <pc:sldMk cId="2829215149" sldId="2076137458"/>
        </pc:sldMkLst>
        <pc:spChg chg="mod">
          <ac:chgData name="Aubrey Olsen" userId="408c3e31-be18-4626-a9af-ec1f5bfcad06" providerId="ADAL" clId="{FAD87B61-D275-4C4D-B910-430706BF1181}" dt="2025-10-29T15:24:29.695" v="964" actId="20577"/>
          <ac:spMkLst>
            <pc:docMk/>
            <pc:sldMk cId="2829215149" sldId="2076137458"/>
            <ac:spMk id="2" creationId="{15279565-609B-C0D1-37D1-47FAC2828C13}"/>
          </ac:spMkLst>
        </pc:spChg>
        <pc:spChg chg="mod">
          <ac:chgData name="Aubrey Olsen" userId="408c3e31-be18-4626-a9af-ec1f5bfcad06" providerId="ADAL" clId="{FAD87B61-D275-4C4D-B910-430706BF1181}" dt="2025-11-04T14:53:02.846" v="1151" actId="113"/>
          <ac:spMkLst>
            <pc:docMk/>
            <pc:sldMk cId="2829215149" sldId="2076137458"/>
            <ac:spMk id="4" creationId="{79C2D384-CBE4-5336-E128-D8E3A28CB40F}"/>
          </ac:spMkLst>
        </pc:spChg>
      </pc:sldChg>
      <pc:sldChg chg="modSp del mod">
        <pc:chgData name="Aubrey Olsen" userId="408c3e31-be18-4626-a9af-ec1f5bfcad06" providerId="ADAL" clId="{FAD87B61-D275-4C4D-B910-430706BF1181}" dt="2025-10-28T18:11:05.663" v="414" actId="47"/>
        <pc:sldMkLst>
          <pc:docMk/>
          <pc:sldMk cId="3469102832" sldId="2076137491"/>
        </pc:sldMkLst>
      </pc:sldChg>
      <pc:sldChg chg="del">
        <pc:chgData name="Aubrey Olsen" userId="408c3e31-be18-4626-a9af-ec1f5bfcad06" providerId="ADAL" clId="{FAD87B61-D275-4C4D-B910-430706BF1181}" dt="2025-10-28T16:44:25.731" v="90" actId="47"/>
        <pc:sldMkLst>
          <pc:docMk/>
          <pc:sldMk cId="833677330" sldId="2076137492"/>
        </pc:sldMkLst>
      </pc:sldChg>
      <pc:sldChg chg="modSp del mod">
        <pc:chgData name="Aubrey Olsen" userId="408c3e31-be18-4626-a9af-ec1f5bfcad06" providerId="ADAL" clId="{FAD87B61-D275-4C4D-B910-430706BF1181}" dt="2025-10-28T17:12:56.584" v="411" actId="47"/>
        <pc:sldMkLst>
          <pc:docMk/>
          <pc:sldMk cId="142551074" sldId="2076137493"/>
        </pc:sldMkLst>
      </pc:sldChg>
      <pc:sldChg chg="del">
        <pc:chgData name="Aubrey Olsen" userId="408c3e31-be18-4626-a9af-ec1f5bfcad06" providerId="ADAL" clId="{FAD87B61-D275-4C4D-B910-430706BF1181}" dt="2025-10-29T14:53:23.773" v="601" actId="47"/>
        <pc:sldMkLst>
          <pc:docMk/>
          <pc:sldMk cId="3809163869" sldId="2076137495"/>
        </pc:sldMkLst>
      </pc:sldChg>
      <pc:sldChg chg="del">
        <pc:chgData name="Aubrey Olsen" userId="408c3e31-be18-4626-a9af-ec1f5bfcad06" providerId="ADAL" clId="{FAD87B61-D275-4C4D-B910-430706BF1181}" dt="2025-10-28T16:43:42.546" v="33" actId="47"/>
        <pc:sldMkLst>
          <pc:docMk/>
          <pc:sldMk cId="158198378" sldId="2076137497"/>
        </pc:sldMkLst>
      </pc:sldChg>
      <pc:sldChg chg="del">
        <pc:chgData name="Aubrey Olsen" userId="408c3e31-be18-4626-a9af-ec1f5bfcad06" providerId="ADAL" clId="{FAD87B61-D275-4C4D-B910-430706BF1181}" dt="2025-10-28T16:43:43.936" v="34" actId="47"/>
        <pc:sldMkLst>
          <pc:docMk/>
          <pc:sldMk cId="3652014368" sldId="2076137498"/>
        </pc:sldMkLst>
      </pc:sldChg>
      <pc:sldChg chg="del">
        <pc:chgData name="Aubrey Olsen" userId="408c3e31-be18-4626-a9af-ec1f5bfcad06" providerId="ADAL" clId="{FAD87B61-D275-4C4D-B910-430706BF1181}" dt="2025-10-28T16:43:45.530" v="35" actId="47"/>
        <pc:sldMkLst>
          <pc:docMk/>
          <pc:sldMk cId="1147791987" sldId="2076137499"/>
        </pc:sldMkLst>
      </pc:sldChg>
      <pc:sldChg chg="del">
        <pc:chgData name="Aubrey Olsen" userId="408c3e31-be18-4626-a9af-ec1f5bfcad06" providerId="ADAL" clId="{FAD87B61-D275-4C4D-B910-430706BF1181}" dt="2025-10-28T16:43:52.776" v="36" actId="47"/>
        <pc:sldMkLst>
          <pc:docMk/>
          <pc:sldMk cId="2606299306" sldId="2076137500"/>
        </pc:sldMkLst>
      </pc:sldChg>
      <pc:sldChg chg="del">
        <pc:chgData name="Aubrey Olsen" userId="408c3e31-be18-4626-a9af-ec1f5bfcad06" providerId="ADAL" clId="{FAD87B61-D275-4C4D-B910-430706BF1181}" dt="2025-10-28T16:43:52.776" v="36" actId="47"/>
        <pc:sldMkLst>
          <pc:docMk/>
          <pc:sldMk cId="4211518668" sldId="2076137501"/>
        </pc:sldMkLst>
      </pc:sldChg>
      <pc:sldChg chg="del">
        <pc:chgData name="Aubrey Olsen" userId="408c3e31-be18-4626-a9af-ec1f5bfcad06" providerId="ADAL" clId="{FAD87B61-D275-4C4D-B910-430706BF1181}" dt="2025-10-28T16:43:52.776" v="36" actId="47"/>
        <pc:sldMkLst>
          <pc:docMk/>
          <pc:sldMk cId="1618130857" sldId="2076137502"/>
        </pc:sldMkLst>
      </pc:sldChg>
      <pc:sldChg chg="modSp mod">
        <pc:chgData name="Aubrey Olsen" userId="408c3e31-be18-4626-a9af-ec1f5bfcad06" providerId="ADAL" clId="{FAD87B61-D275-4C4D-B910-430706BF1181}" dt="2025-10-29T15:18:15.991" v="956" actId="20577"/>
        <pc:sldMkLst>
          <pc:docMk/>
          <pc:sldMk cId="1791291364" sldId="2076137504"/>
        </pc:sldMkLst>
        <pc:spChg chg="mod">
          <ac:chgData name="Aubrey Olsen" userId="408c3e31-be18-4626-a9af-ec1f5bfcad06" providerId="ADAL" clId="{FAD87B61-D275-4C4D-B910-430706BF1181}" dt="2025-10-29T15:18:15.991" v="956" actId="20577"/>
          <ac:spMkLst>
            <pc:docMk/>
            <pc:sldMk cId="1791291364" sldId="2076137504"/>
            <ac:spMk id="3" creationId="{4006C972-850C-84A0-3412-F4EFFB1B6BB1}"/>
          </ac:spMkLst>
        </pc:spChg>
      </pc:sldChg>
      <pc:sldChg chg="del">
        <pc:chgData name="Aubrey Olsen" userId="408c3e31-be18-4626-a9af-ec1f5bfcad06" providerId="ADAL" clId="{FAD87B61-D275-4C4D-B910-430706BF1181}" dt="2025-10-28T16:43:52.776" v="36" actId="47"/>
        <pc:sldMkLst>
          <pc:docMk/>
          <pc:sldMk cId="3369865052" sldId="2076137507"/>
        </pc:sldMkLst>
      </pc:sldChg>
      <pc:sldChg chg="del">
        <pc:chgData name="Aubrey Olsen" userId="408c3e31-be18-4626-a9af-ec1f5bfcad06" providerId="ADAL" clId="{FAD87B61-D275-4C4D-B910-430706BF1181}" dt="2025-10-28T16:45:38.988" v="194" actId="47"/>
        <pc:sldMkLst>
          <pc:docMk/>
          <pc:sldMk cId="2782170655" sldId="2076137510"/>
        </pc:sldMkLst>
      </pc:sldChg>
      <pc:sldChg chg="addSp delSp modSp mod">
        <pc:chgData name="Aubrey Olsen" userId="408c3e31-be18-4626-a9af-ec1f5bfcad06" providerId="ADAL" clId="{FAD87B61-D275-4C4D-B910-430706BF1181}" dt="2025-10-29T15:17:43.799" v="914" actId="2165"/>
        <pc:sldMkLst>
          <pc:docMk/>
          <pc:sldMk cId="2691447473" sldId="2076137512"/>
        </pc:sldMkLst>
        <pc:spChg chg="mod">
          <ac:chgData name="Aubrey Olsen" userId="408c3e31-be18-4626-a9af-ec1f5bfcad06" providerId="ADAL" clId="{FAD87B61-D275-4C4D-B910-430706BF1181}" dt="2025-10-29T15:01:53.687" v="671" actId="20577"/>
          <ac:spMkLst>
            <pc:docMk/>
            <pc:sldMk cId="2691447473" sldId="2076137512"/>
            <ac:spMk id="2" creationId="{F33D2045-7611-334A-9ABA-2B2AC3BF65F8}"/>
          </ac:spMkLst>
        </pc:spChg>
        <pc:graphicFrameChg chg="mod modGraphic">
          <ac:chgData name="Aubrey Olsen" userId="408c3e31-be18-4626-a9af-ec1f5bfcad06" providerId="ADAL" clId="{FAD87B61-D275-4C4D-B910-430706BF1181}" dt="2025-10-29T15:17:43.799" v="914" actId="2165"/>
          <ac:graphicFrameMkLst>
            <pc:docMk/>
            <pc:sldMk cId="2691447473" sldId="2076137512"/>
            <ac:graphicFrameMk id="6" creationId="{6D799720-90CC-8B26-80D3-5512A05C222E}"/>
          </ac:graphicFrameMkLst>
        </pc:graphicFrameChg>
      </pc:sldChg>
      <pc:sldChg chg="del">
        <pc:chgData name="Aubrey Olsen" userId="408c3e31-be18-4626-a9af-ec1f5bfcad06" providerId="ADAL" clId="{FAD87B61-D275-4C4D-B910-430706BF1181}" dt="2025-10-28T16:44:25.731" v="90" actId="47"/>
        <pc:sldMkLst>
          <pc:docMk/>
          <pc:sldMk cId="2724004557" sldId="2076137514"/>
        </pc:sldMkLst>
      </pc:sldChg>
      <pc:sldChg chg="del">
        <pc:chgData name="Aubrey Olsen" userId="408c3e31-be18-4626-a9af-ec1f5bfcad06" providerId="ADAL" clId="{FAD87B61-D275-4C4D-B910-430706BF1181}" dt="2025-10-28T16:44:25.731" v="90" actId="47"/>
        <pc:sldMkLst>
          <pc:docMk/>
          <pc:sldMk cId="1695131044" sldId="2076137515"/>
        </pc:sldMkLst>
      </pc:sldChg>
      <pc:sldChg chg="del">
        <pc:chgData name="Aubrey Olsen" userId="408c3e31-be18-4626-a9af-ec1f5bfcad06" providerId="ADAL" clId="{FAD87B61-D275-4C4D-B910-430706BF1181}" dt="2025-10-28T16:44:25.731" v="90" actId="47"/>
        <pc:sldMkLst>
          <pc:docMk/>
          <pc:sldMk cId="4172427477" sldId="2076137516"/>
        </pc:sldMkLst>
      </pc:sldChg>
      <pc:sldChg chg="del">
        <pc:chgData name="Aubrey Olsen" userId="408c3e31-be18-4626-a9af-ec1f5bfcad06" providerId="ADAL" clId="{FAD87B61-D275-4C4D-B910-430706BF1181}" dt="2025-10-28T17:12:57.273" v="412" actId="47"/>
        <pc:sldMkLst>
          <pc:docMk/>
          <pc:sldMk cId="2591812382" sldId="2076137518"/>
        </pc:sldMkLst>
      </pc:sldChg>
      <pc:sldChg chg="del">
        <pc:chgData name="Aubrey Olsen" userId="408c3e31-be18-4626-a9af-ec1f5bfcad06" providerId="ADAL" clId="{FAD87B61-D275-4C4D-B910-430706BF1181}" dt="2025-10-28T16:44:21.518" v="89" actId="47"/>
        <pc:sldMkLst>
          <pc:docMk/>
          <pc:sldMk cId="1633454945" sldId="2076137519"/>
        </pc:sldMkLst>
      </pc:sldChg>
      <pc:sldChg chg="del">
        <pc:chgData name="Aubrey Olsen" userId="408c3e31-be18-4626-a9af-ec1f5bfcad06" providerId="ADAL" clId="{FAD87B61-D275-4C4D-B910-430706BF1181}" dt="2025-10-28T16:44:21.518" v="89" actId="47"/>
        <pc:sldMkLst>
          <pc:docMk/>
          <pc:sldMk cId="3632655392" sldId="2076137520"/>
        </pc:sldMkLst>
      </pc:sldChg>
      <pc:sldChg chg="del">
        <pc:chgData name="Aubrey Olsen" userId="408c3e31-be18-4626-a9af-ec1f5bfcad06" providerId="ADAL" clId="{FAD87B61-D275-4C4D-B910-430706BF1181}" dt="2025-10-28T16:44:21.518" v="89" actId="47"/>
        <pc:sldMkLst>
          <pc:docMk/>
          <pc:sldMk cId="305078843" sldId="2076137521"/>
        </pc:sldMkLst>
      </pc:sldChg>
      <pc:sldChg chg="modSp del mod">
        <pc:chgData name="Aubrey Olsen" userId="408c3e31-be18-4626-a9af-ec1f5bfcad06" providerId="ADAL" clId="{FAD87B61-D275-4C4D-B910-430706BF1181}" dt="2025-10-28T18:11:13.780" v="418" actId="47"/>
        <pc:sldMkLst>
          <pc:docMk/>
          <pc:sldMk cId="3419006508" sldId="2076137522"/>
        </pc:sldMkLst>
      </pc:sldChg>
      <pc:sldChg chg="modSp new del mod ord">
        <pc:chgData name="Aubrey Olsen" userId="408c3e31-be18-4626-a9af-ec1f5bfcad06" providerId="ADAL" clId="{FAD87B61-D275-4C4D-B910-430706BF1181}" dt="2025-10-29T15:01:40.995" v="668" actId="47"/>
        <pc:sldMkLst>
          <pc:docMk/>
          <pc:sldMk cId="2303829179" sldId="2076137523"/>
        </pc:sldMkLst>
      </pc:sldChg>
      <pc:sldChg chg="addSp delSp modSp new del mod ord">
        <pc:chgData name="Aubrey Olsen" userId="408c3e31-be18-4626-a9af-ec1f5bfcad06" providerId="ADAL" clId="{FAD87B61-D275-4C4D-B910-430706BF1181}" dt="2025-10-29T14:56:49.810" v="638" actId="47"/>
        <pc:sldMkLst>
          <pc:docMk/>
          <pc:sldMk cId="3449727289" sldId="2076137524"/>
        </pc:sldMkLst>
      </pc:sldChg>
      <pc:sldChg chg="addSp delSp modSp add del mod">
        <pc:chgData name="Aubrey Olsen" userId="408c3e31-be18-4626-a9af-ec1f5bfcad06" providerId="ADAL" clId="{FAD87B61-D275-4C4D-B910-430706BF1181}" dt="2025-10-28T18:29:25.181" v="541" actId="47"/>
        <pc:sldMkLst>
          <pc:docMk/>
          <pc:sldMk cId="272826522" sldId="2076137525"/>
        </pc:sldMkLst>
      </pc:sldChg>
      <pc:sldChg chg="addSp delSp modSp add mod">
        <pc:chgData name="Aubrey Olsen" userId="408c3e31-be18-4626-a9af-ec1f5bfcad06" providerId="ADAL" clId="{FAD87B61-D275-4C4D-B910-430706BF1181}" dt="2025-10-29T14:50:46.796" v="580" actId="242"/>
        <pc:sldMkLst>
          <pc:docMk/>
          <pc:sldMk cId="315801502" sldId="2076137526"/>
        </pc:sldMkLst>
        <pc:spChg chg="mod">
          <ac:chgData name="Aubrey Olsen" userId="408c3e31-be18-4626-a9af-ec1f5bfcad06" providerId="ADAL" clId="{FAD87B61-D275-4C4D-B910-430706BF1181}" dt="2025-10-29T14:50:46.796" v="580" actId="242"/>
          <ac:spMkLst>
            <pc:docMk/>
            <pc:sldMk cId="315801502" sldId="2076137526"/>
            <ac:spMk id="2" creationId="{0939A99B-7027-A02B-2DC7-5207DC2B1161}"/>
          </ac:spMkLst>
        </pc:spChg>
        <pc:spChg chg="mod">
          <ac:chgData name="Aubrey Olsen" userId="408c3e31-be18-4626-a9af-ec1f5bfcad06" providerId="ADAL" clId="{FAD87B61-D275-4C4D-B910-430706BF1181}" dt="2025-10-28T18:27:30.717" v="521" actId="1076"/>
          <ac:spMkLst>
            <pc:docMk/>
            <pc:sldMk cId="315801502" sldId="2076137526"/>
            <ac:spMk id="7" creationId="{249CB576-1594-DE87-903B-EEBC3231669B}"/>
          </ac:spMkLst>
        </pc:spChg>
        <pc:spChg chg="mod">
          <ac:chgData name="Aubrey Olsen" userId="408c3e31-be18-4626-a9af-ec1f5bfcad06" providerId="ADAL" clId="{FAD87B61-D275-4C4D-B910-430706BF1181}" dt="2025-10-28T18:27:35.103" v="522" actId="1076"/>
          <ac:spMkLst>
            <pc:docMk/>
            <pc:sldMk cId="315801502" sldId="2076137526"/>
            <ac:spMk id="8" creationId="{E97A128F-494A-7497-1AA4-9CA29B9FD8C5}"/>
          </ac:spMkLst>
        </pc:spChg>
        <pc:picChg chg="add mod">
          <ac:chgData name="Aubrey Olsen" userId="408c3e31-be18-4626-a9af-ec1f5bfcad06" providerId="ADAL" clId="{FAD87B61-D275-4C4D-B910-430706BF1181}" dt="2025-10-28T18:28:38.973" v="534" actId="1076"/>
          <ac:picMkLst>
            <pc:docMk/>
            <pc:sldMk cId="315801502" sldId="2076137526"/>
            <ac:picMk id="3" creationId="{10973068-330F-CD40-49A4-24F3E44193A0}"/>
          </ac:picMkLst>
        </pc:picChg>
        <pc:picChg chg="mod">
          <ac:chgData name="Aubrey Olsen" userId="408c3e31-be18-4626-a9af-ec1f5bfcad06" providerId="ADAL" clId="{FAD87B61-D275-4C4D-B910-430706BF1181}" dt="2025-10-28T18:28:58.480" v="537" actId="1076"/>
          <ac:picMkLst>
            <pc:docMk/>
            <pc:sldMk cId="315801502" sldId="2076137526"/>
            <ac:picMk id="6" creationId="{6B0FD59D-78BA-266B-C12E-BDCB0930C158}"/>
          </ac:picMkLst>
        </pc:picChg>
      </pc:sldChg>
      <pc:sldChg chg="delSp modSp add del mod">
        <pc:chgData name="Aubrey Olsen" userId="408c3e31-be18-4626-a9af-ec1f5bfcad06" providerId="ADAL" clId="{FAD87B61-D275-4C4D-B910-430706BF1181}" dt="2025-10-28T18:29:32.500" v="543" actId="47"/>
        <pc:sldMkLst>
          <pc:docMk/>
          <pc:sldMk cId="2217803720" sldId="2076137527"/>
        </pc:sldMkLst>
      </pc:sldChg>
      <pc:sldChg chg="modSp add mod">
        <pc:chgData name="Aubrey Olsen" userId="408c3e31-be18-4626-a9af-ec1f5bfcad06" providerId="ADAL" clId="{FAD87B61-D275-4C4D-B910-430706BF1181}" dt="2025-10-29T14:51:20.654" v="591" actId="255"/>
        <pc:sldMkLst>
          <pc:docMk/>
          <pc:sldMk cId="3666894638" sldId="2076137528"/>
        </pc:sldMkLst>
        <pc:spChg chg="mod">
          <ac:chgData name="Aubrey Olsen" userId="408c3e31-be18-4626-a9af-ec1f5bfcad06" providerId="ADAL" clId="{FAD87B61-D275-4C4D-B910-430706BF1181}" dt="2025-10-29T14:51:20.654" v="591" actId="255"/>
          <ac:spMkLst>
            <pc:docMk/>
            <pc:sldMk cId="3666894638" sldId="2076137528"/>
            <ac:spMk id="2" creationId="{036528AD-8D29-953D-B2A9-FBA68A10E39B}"/>
          </ac:spMkLst>
        </pc:spChg>
        <pc:picChg chg="mod">
          <ac:chgData name="Aubrey Olsen" userId="408c3e31-be18-4626-a9af-ec1f5bfcad06" providerId="ADAL" clId="{FAD87B61-D275-4C4D-B910-430706BF1181}" dt="2025-10-28T18:29:20.354" v="540" actId="1076"/>
          <ac:picMkLst>
            <pc:docMk/>
            <pc:sldMk cId="3666894638" sldId="2076137528"/>
            <ac:picMk id="24" creationId="{A738F9C6-24E9-B4EE-75B6-193F488E60AF}"/>
          </ac:picMkLst>
        </pc:picChg>
      </pc:sldChg>
      <pc:sldChg chg="modSp add mod">
        <pc:chgData name="Aubrey Olsen" userId="408c3e31-be18-4626-a9af-ec1f5bfcad06" providerId="ADAL" clId="{FAD87B61-D275-4C4D-B910-430706BF1181}" dt="2025-10-29T14:53:07.243" v="600" actId="1076"/>
        <pc:sldMkLst>
          <pc:docMk/>
          <pc:sldMk cId="4097335392" sldId="2076137529"/>
        </pc:sldMkLst>
        <pc:spChg chg="mod">
          <ac:chgData name="Aubrey Olsen" userId="408c3e31-be18-4626-a9af-ec1f5bfcad06" providerId="ADAL" clId="{FAD87B61-D275-4C4D-B910-430706BF1181}" dt="2025-10-29T14:51:51.048" v="595" actId="242"/>
          <ac:spMkLst>
            <pc:docMk/>
            <pc:sldMk cId="4097335392" sldId="2076137529"/>
            <ac:spMk id="2" creationId="{C1DD00E2-8EC1-F7EE-0C15-B61F01C8E3AA}"/>
          </ac:spMkLst>
        </pc:spChg>
        <pc:spChg chg="mod">
          <ac:chgData name="Aubrey Olsen" userId="408c3e31-be18-4626-a9af-ec1f5bfcad06" providerId="ADAL" clId="{FAD87B61-D275-4C4D-B910-430706BF1181}" dt="2025-10-29T14:53:04.588" v="599" actId="1076"/>
          <ac:spMkLst>
            <pc:docMk/>
            <pc:sldMk cId="4097335392" sldId="2076137529"/>
            <ac:spMk id="7" creationId="{1C6D133F-7158-5F29-F793-2FB2AF9AC6EA}"/>
          </ac:spMkLst>
        </pc:spChg>
        <pc:picChg chg="mod">
          <ac:chgData name="Aubrey Olsen" userId="408c3e31-be18-4626-a9af-ec1f5bfcad06" providerId="ADAL" clId="{FAD87B61-D275-4C4D-B910-430706BF1181}" dt="2025-10-29T14:53:07.243" v="600" actId="1076"/>
          <ac:picMkLst>
            <pc:docMk/>
            <pc:sldMk cId="4097335392" sldId="2076137529"/>
            <ac:picMk id="6" creationId="{FD020163-2E80-5AB8-8937-84549B32BE51}"/>
          </ac:picMkLst>
        </pc:picChg>
        <pc:picChg chg="mod">
          <ac:chgData name="Aubrey Olsen" userId="408c3e31-be18-4626-a9af-ec1f5bfcad06" providerId="ADAL" clId="{FAD87B61-D275-4C4D-B910-430706BF1181}" dt="2025-10-28T18:29:55.555" v="544" actId="14826"/>
          <ac:picMkLst>
            <pc:docMk/>
            <pc:sldMk cId="4097335392" sldId="2076137529"/>
            <ac:picMk id="24" creationId="{5110FAF0-168D-7A45-990B-E29D6BBBECED}"/>
          </ac:picMkLst>
        </pc:picChg>
      </pc:sldChg>
      <pc:sldChg chg="modSp add mod">
        <pc:chgData name="Aubrey Olsen" userId="408c3e31-be18-4626-a9af-ec1f5bfcad06" providerId="ADAL" clId="{FAD87B61-D275-4C4D-B910-430706BF1181}" dt="2025-10-29T14:54:57.866" v="616" actId="1076"/>
        <pc:sldMkLst>
          <pc:docMk/>
          <pc:sldMk cId="3411006648" sldId="2076137530"/>
        </pc:sldMkLst>
        <pc:spChg chg="mod">
          <ac:chgData name="Aubrey Olsen" userId="408c3e31-be18-4626-a9af-ec1f5bfcad06" providerId="ADAL" clId="{FAD87B61-D275-4C4D-B910-430706BF1181}" dt="2025-10-29T14:53:42.934" v="606"/>
          <ac:spMkLst>
            <pc:docMk/>
            <pc:sldMk cId="3411006648" sldId="2076137530"/>
            <ac:spMk id="2" creationId="{86D98E75-306C-B52F-40F6-E7E19748CE62}"/>
          </ac:spMkLst>
        </pc:spChg>
        <pc:spChg chg="mod">
          <ac:chgData name="Aubrey Olsen" userId="408c3e31-be18-4626-a9af-ec1f5bfcad06" providerId="ADAL" clId="{FAD87B61-D275-4C4D-B910-430706BF1181}" dt="2025-10-29T14:54:57.866" v="616" actId="1076"/>
          <ac:spMkLst>
            <pc:docMk/>
            <pc:sldMk cId="3411006648" sldId="2076137530"/>
            <ac:spMk id="7" creationId="{850FC1D4-B871-E00C-174B-FF5D1B0DCDE2}"/>
          </ac:spMkLst>
        </pc:spChg>
        <pc:picChg chg="mod">
          <ac:chgData name="Aubrey Olsen" userId="408c3e31-be18-4626-a9af-ec1f5bfcad06" providerId="ADAL" clId="{FAD87B61-D275-4C4D-B910-430706BF1181}" dt="2025-10-29T14:54:50.370" v="614" actId="1076"/>
          <ac:picMkLst>
            <pc:docMk/>
            <pc:sldMk cId="3411006648" sldId="2076137530"/>
            <ac:picMk id="6" creationId="{F08FB5F9-5C6C-987E-5C81-0EC1BFDAA79D}"/>
          </ac:picMkLst>
        </pc:picChg>
        <pc:picChg chg="mod">
          <ac:chgData name="Aubrey Olsen" userId="408c3e31-be18-4626-a9af-ec1f5bfcad06" providerId="ADAL" clId="{FAD87B61-D275-4C4D-B910-430706BF1181}" dt="2025-10-29T14:54:20.508" v="611" actId="1076"/>
          <ac:picMkLst>
            <pc:docMk/>
            <pc:sldMk cId="3411006648" sldId="2076137530"/>
            <ac:picMk id="24" creationId="{4C97A3D0-2629-617A-A0FD-EB5DEEB42F5A}"/>
          </ac:picMkLst>
        </pc:picChg>
      </pc:sldChg>
      <pc:sldChg chg="modSp add mod">
        <pc:chgData name="Aubrey Olsen" userId="408c3e31-be18-4626-a9af-ec1f5bfcad06" providerId="ADAL" clId="{FAD87B61-D275-4C4D-B910-430706BF1181}" dt="2025-10-29T14:55:45.077" v="622" actId="14826"/>
        <pc:sldMkLst>
          <pc:docMk/>
          <pc:sldMk cId="3407929014" sldId="2076137531"/>
        </pc:sldMkLst>
        <pc:spChg chg="mod">
          <ac:chgData name="Aubrey Olsen" userId="408c3e31-be18-4626-a9af-ec1f5bfcad06" providerId="ADAL" clId="{FAD87B61-D275-4C4D-B910-430706BF1181}" dt="2025-10-29T14:55:16.102" v="619"/>
          <ac:spMkLst>
            <pc:docMk/>
            <pc:sldMk cId="3407929014" sldId="2076137531"/>
            <ac:spMk id="2" creationId="{4B00FC13-869E-63C7-0A76-246964D58283}"/>
          </ac:spMkLst>
        </pc:spChg>
        <pc:picChg chg="mod">
          <ac:chgData name="Aubrey Olsen" userId="408c3e31-be18-4626-a9af-ec1f5bfcad06" providerId="ADAL" clId="{FAD87B61-D275-4C4D-B910-430706BF1181}" dt="2025-10-29T14:55:37.212" v="621" actId="14826"/>
          <ac:picMkLst>
            <pc:docMk/>
            <pc:sldMk cId="3407929014" sldId="2076137531"/>
            <ac:picMk id="6" creationId="{4BC90156-5D19-495A-8046-2B6FB21505C0}"/>
          </ac:picMkLst>
        </pc:picChg>
        <pc:picChg chg="mod">
          <ac:chgData name="Aubrey Olsen" userId="408c3e31-be18-4626-a9af-ec1f5bfcad06" providerId="ADAL" clId="{FAD87B61-D275-4C4D-B910-430706BF1181}" dt="2025-10-29T14:55:45.077" v="622" actId="14826"/>
          <ac:picMkLst>
            <pc:docMk/>
            <pc:sldMk cId="3407929014" sldId="2076137531"/>
            <ac:picMk id="24" creationId="{951ED96C-35AE-BFC1-2985-C3CF86112C9C}"/>
          </ac:picMkLst>
        </pc:picChg>
      </pc:sldChg>
      <pc:sldChg chg="modSp add mod">
        <pc:chgData name="Aubrey Olsen" userId="408c3e31-be18-4626-a9af-ec1f5bfcad06" providerId="ADAL" clId="{FAD87B61-D275-4C4D-B910-430706BF1181}" dt="2025-10-29T14:57:06.565" v="641" actId="1076"/>
        <pc:sldMkLst>
          <pc:docMk/>
          <pc:sldMk cId="1517717910" sldId="2076137532"/>
        </pc:sldMkLst>
        <pc:spChg chg="mod">
          <ac:chgData name="Aubrey Olsen" userId="408c3e31-be18-4626-a9af-ec1f5bfcad06" providerId="ADAL" clId="{FAD87B61-D275-4C4D-B910-430706BF1181}" dt="2025-10-29T14:56:00.746" v="625"/>
          <ac:spMkLst>
            <pc:docMk/>
            <pc:sldMk cId="1517717910" sldId="2076137532"/>
            <ac:spMk id="2" creationId="{4185EFB7-FF18-5E05-4D89-E27CFE38B239}"/>
          </ac:spMkLst>
        </pc:spChg>
        <pc:picChg chg="mod">
          <ac:chgData name="Aubrey Olsen" userId="408c3e31-be18-4626-a9af-ec1f5bfcad06" providerId="ADAL" clId="{FAD87B61-D275-4C4D-B910-430706BF1181}" dt="2025-10-29T14:56:32.210" v="629" actId="1076"/>
          <ac:picMkLst>
            <pc:docMk/>
            <pc:sldMk cId="1517717910" sldId="2076137532"/>
            <ac:picMk id="6" creationId="{A4AEE79E-AE07-0F39-C539-3FA2270A6AD6}"/>
          </ac:picMkLst>
        </pc:picChg>
        <pc:picChg chg="mod">
          <ac:chgData name="Aubrey Olsen" userId="408c3e31-be18-4626-a9af-ec1f5bfcad06" providerId="ADAL" clId="{FAD87B61-D275-4C4D-B910-430706BF1181}" dt="2025-10-29T14:57:06.565" v="641" actId="1076"/>
          <ac:picMkLst>
            <pc:docMk/>
            <pc:sldMk cId="1517717910" sldId="2076137532"/>
            <ac:picMk id="24" creationId="{2201E09F-31B6-8F35-5A89-50253C733EC5}"/>
          </ac:picMkLst>
        </pc:picChg>
      </pc:sldChg>
      <pc:sldChg chg="modSp add mod">
        <pc:chgData name="Aubrey Olsen" userId="408c3e31-be18-4626-a9af-ec1f5bfcad06" providerId="ADAL" clId="{FAD87B61-D275-4C4D-B910-430706BF1181}" dt="2025-10-29T14:57:51.047" v="649" actId="1076"/>
        <pc:sldMkLst>
          <pc:docMk/>
          <pc:sldMk cId="1243242166" sldId="2076137533"/>
        </pc:sldMkLst>
        <pc:spChg chg="mod">
          <ac:chgData name="Aubrey Olsen" userId="408c3e31-be18-4626-a9af-ec1f5bfcad06" providerId="ADAL" clId="{FAD87B61-D275-4C4D-B910-430706BF1181}" dt="2025-10-29T14:57:17.701" v="644" actId="20577"/>
          <ac:spMkLst>
            <pc:docMk/>
            <pc:sldMk cId="1243242166" sldId="2076137533"/>
            <ac:spMk id="2" creationId="{452D76B1-E022-4A51-47A1-41B5A9262EE8}"/>
          </ac:spMkLst>
        </pc:spChg>
        <pc:picChg chg="mod">
          <ac:chgData name="Aubrey Olsen" userId="408c3e31-be18-4626-a9af-ec1f5bfcad06" providerId="ADAL" clId="{FAD87B61-D275-4C4D-B910-430706BF1181}" dt="2025-10-29T14:57:36.657" v="646" actId="1076"/>
          <ac:picMkLst>
            <pc:docMk/>
            <pc:sldMk cId="1243242166" sldId="2076137533"/>
            <ac:picMk id="6" creationId="{E000E131-1F2B-2B24-FEEB-7EFA28FED40C}"/>
          </ac:picMkLst>
        </pc:picChg>
        <pc:picChg chg="mod">
          <ac:chgData name="Aubrey Olsen" userId="408c3e31-be18-4626-a9af-ec1f5bfcad06" providerId="ADAL" clId="{FAD87B61-D275-4C4D-B910-430706BF1181}" dt="2025-10-29T14:57:51.047" v="649" actId="1076"/>
          <ac:picMkLst>
            <pc:docMk/>
            <pc:sldMk cId="1243242166" sldId="2076137533"/>
            <ac:picMk id="24" creationId="{039408D7-073C-F017-5655-0244A2233912}"/>
          </ac:picMkLst>
        </pc:picChg>
      </pc:sldChg>
      <pc:sldChg chg="modSp add mod">
        <pc:chgData name="Aubrey Olsen" userId="408c3e31-be18-4626-a9af-ec1f5bfcad06" providerId="ADAL" clId="{FAD87B61-D275-4C4D-B910-430706BF1181}" dt="2025-10-29T14:59:03.543" v="659" actId="1076"/>
        <pc:sldMkLst>
          <pc:docMk/>
          <pc:sldMk cId="2685324522" sldId="2076137534"/>
        </pc:sldMkLst>
        <pc:spChg chg="mod">
          <ac:chgData name="Aubrey Olsen" userId="408c3e31-be18-4626-a9af-ec1f5bfcad06" providerId="ADAL" clId="{FAD87B61-D275-4C4D-B910-430706BF1181}" dt="2025-10-29T14:57:57.432" v="652" actId="20577"/>
          <ac:spMkLst>
            <pc:docMk/>
            <pc:sldMk cId="2685324522" sldId="2076137534"/>
            <ac:spMk id="2" creationId="{6A7F617F-5411-25CE-739E-7957035E7EBF}"/>
          </ac:spMkLst>
        </pc:spChg>
        <pc:picChg chg="mod">
          <ac:chgData name="Aubrey Olsen" userId="408c3e31-be18-4626-a9af-ec1f5bfcad06" providerId="ADAL" clId="{FAD87B61-D275-4C4D-B910-430706BF1181}" dt="2025-10-29T14:59:03.543" v="659" actId="1076"/>
          <ac:picMkLst>
            <pc:docMk/>
            <pc:sldMk cId="2685324522" sldId="2076137534"/>
            <ac:picMk id="6" creationId="{8A9527A7-9BE1-6F6F-0DC6-21E92641702F}"/>
          </ac:picMkLst>
        </pc:picChg>
        <pc:picChg chg="mod">
          <ac:chgData name="Aubrey Olsen" userId="408c3e31-be18-4626-a9af-ec1f5bfcad06" providerId="ADAL" clId="{FAD87B61-D275-4C4D-B910-430706BF1181}" dt="2025-10-29T14:58:56.564" v="658" actId="1076"/>
          <ac:picMkLst>
            <pc:docMk/>
            <pc:sldMk cId="2685324522" sldId="2076137534"/>
            <ac:picMk id="24" creationId="{06342AE2-9349-0120-C6B8-4CEFD7FAE3EE}"/>
          </ac:picMkLst>
        </pc:picChg>
      </pc:sldChg>
      <pc:sldChg chg="modSp add mod">
        <pc:chgData name="Aubrey Olsen" userId="408c3e31-be18-4626-a9af-ec1f5bfcad06" providerId="ADAL" clId="{FAD87B61-D275-4C4D-B910-430706BF1181}" dt="2025-10-29T15:01:34.178" v="667" actId="1076"/>
        <pc:sldMkLst>
          <pc:docMk/>
          <pc:sldMk cId="4223424404" sldId="2076137535"/>
        </pc:sldMkLst>
        <pc:spChg chg="mod">
          <ac:chgData name="Aubrey Olsen" userId="408c3e31-be18-4626-a9af-ec1f5bfcad06" providerId="ADAL" clId="{FAD87B61-D275-4C4D-B910-430706BF1181}" dt="2025-10-29T14:59:09.134" v="662" actId="20577"/>
          <ac:spMkLst>
            <pc:docMk/>
            <pc:sldMk cId="4223424404" sldId="2076137535"/>
            <ac:spMk id="2" creationId="{A1A3690C-CA19-E4DE-DB9B-75CD0A4AB0CE}"/>
          </ac:spMkLst>
        </pc:spChg>
        <pc:picChg chg="mod">
          <ac:chgData name="Aubrey Olsen" userId="408c3e31-be18-4626-a9af-ec1f5bfcad06" providerId="ADAL" clId="{FAD87B61-D275-4C4D-B910-430706BF1181}" dt="2025-10-29T15:01:34.178" v="667" actId="1076"/>
          <ac:picMkLst>
            <pc:docMk/>
            <pc:sldMk cId="4223424404" sldId="2076137535"/>
            <ac:picMk id="6" creationId="{5DA0D3CB-6BED-830F-014D-781141694345}"/>
          </ac:picMkLst>
        </pc:picChg>
        <pc:picChg chg="mod">
          <ac:chgData name="Aubrey Olsen" userId="408c3e31-be18-4626-a9af-ec1f5bfcad06" providerId="ADAL" clId="{FAD87B61-D275-4C4D-B910-430706BF1181}" dt="2025-10-29T15:01:05.083" v="665" actId="1076"/>
          <ac:picMkLst>
            <pc:docMk/>
            <pc:sldMk cId="4223424404" sldId="2076137535"/>
            <ac:picMk id="24" creationId="{F5302E34-E55D-E850-7B41-62147FA76293}"/>
          </ac:picMkLst>
        </pc:picChg>
      </pc:sldChg>
      <pc:sldChg chg="new del">
        <pc:chgData name="Aubrey Olsen" userId="408c3e31-be18-4626-a9af-ec1f5bfcad06" providerId="ADAL" clId="{FAD87B61-D275-4C4D-B910-430706BF1181}" dt="2025-10-29T15:06:12.511" v="780" actId="680"/>
        <pc:sldMkLst>
          <pc:docMk/>
          <pc:sldMk cId="757962973" sldId="207613753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AF61A-0D40-D44A-9C00-6554E21CBC7D}" type="datetimeFigureOut">
              <a:rPr lang="en-US" smtClean="0"/>
              <a:t>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AFAC6-DEA9-E94A-A956-F0E3CBB9625E}" type="slidenum">
              <a:rPr lang="en-US" smtClean="0"/>
              <a:t>‹#›</a:t>
            </a:fld>
            <a:endParaRPr lang="en-US"/>
          </a:p>
        </p:txBody>
      </p:sp>
    </p:spTree>
    <p:extLst>
      <p:ext uri="{BB962C8B-B14F-4D97-AF65-F5344CB8AC3E}">
        <p14:creationId xmlns:p14="http://schemas.microsoft.com/office/powerpoint/2010/main" val="37097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a:t>
            </a:fld>
            <a:endParaRPr lang="en-US"/>
          </a:p>
        </p:txBody>
      </p:sp>
    </p:spTree>
    <p:extLst>
      <p:ext uri="{BB962C8B-B14F-4D97-AF65-F5344CB8AC3E}">
        <p14:creationId xmlns:p14="http://schemas.microsoft.com/office/powerpoint/2010/main" val="23277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13</a:t>
            </a:fld>
            <a:endParaRPr lang="en-US"/>
          </a:p>
        </p:txBody>
      </p:sp>
    </p:spTree>
    <p:extLst>
      <p:ext uri="{BB962C8B-B14F-4D97-AF65-F5344CB8AC3E}">
        <p14:creationId xmlns:p14="http://schemas.microsoft.com/office/powerpoint/2010/main" val="40654291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5C2822-349C-BD91-EC26-A957077CBC0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436793" y="5206594"/>
            <a:ext cx="4241076" cy="914400"/>
          </a:xfrm>
          <a:prstGeom prst="rect">
            <a:avLst/>
          </a:prstGeom>
        </p:spPr>
      </p:pic>
      <p:sp>
        <p:nvSpPr>
          <p:cNvPr id="4" name="Text Placeholder 3">
            <a:extLst>
              <a:ext uri="{FF2B5EF4-FFF2-40B4-BE49-F238E27FC236}">
                <a16:creationId xmlns:a16="http://schemas.microsoft.com/office/drawing/2014/main" id="{9B2E476B-5ACD-A345-A0A0-13B853B5B4F5}"/>
              </a:ext>
            </a:extLst>
          </p:cNvPr>
          <p:cNvSpPr>
            <a:spLocks noGrp="1"/>
          </p:cNvSpPr>
          <p:nvPr>
            <p:ph type="body" sz="quarter" idx="10" hasCustomPrompt="1"/>
          </p:nvPr>
        </p:nvSpPr>
        <p:spPr>
          <a:xfrm>
            <a:off x="1077469" y="2018111"/>
            <a:ext cx="7952232" cy="1410889"/>
          </a:xfrm>
          <a:prstGeom prst="rect">
            <a:avLst/>
          </a:prstGeom>
        </p:spPr>
        <p:txBody>
          <a:bodyPr anchor="b"/>
          <a:lstStyle>
            <a:lvl1pPr marL="0" indent="0" algn="l">
              <a:buFontTx/>
              <a:buNone/>
              <a:defRPr sz="54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9D11393A-1FF3-1B42-8E63-EB04EC248A72}"/>
              </a:ext>
            </a:extLst>
          </p:cNvPr>
          <p:cNvSpPr>
            <a:spLocks noGrp="1"/>
          </p:cNvSpPr>
          <p:nvPr>
            <p:ph type="body" sz="quarter" idx="11" hasCustomPrompt="1"/>
          </p:nvPr>
        </p:nvSpPr>
        <p:spPr>
          <a:xfrm>
            <a:off x="1077469" y="3637721"/>
            <a:ext cx="7952232" cy="914400"/>
          </a:xfrm>
          <a:prstGeom prst="rect">
            <a:avLst/>
          </a:prstGeom>
        </p:spPr>
        <p:txBody>
          <a:bodyPr/>
          <a:lstStyle>
            <a:lvl1pPr marL="0" indent="0" algn="l">
              <a:buFontTx/>
              <a:buNone/>
              <a:defRPr sz="2400" b="1"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Tree>
    <p:extLst>
      <p:ext uri="{BB962C8B-B14F-4D97-AF65-F5344CB8AC3E}">
        <p14:creationId xmlns:p14="http://schemas.microsoft.com/office/powerpoint/2010/main" val="42433591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D1B2F0A6-608F-9848-866C-E71FD8372C45}"/>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Picture Placeholder 3">
            <a:extLst>
              <a:ext uri="{FF2B5EF4-FFF2-40B4-BE49-F238E27FC236}">
                <a16:creationId xmlns:a16="http://schemas.microsoft.com/office/drawing/2014/main" id="{1D54D96D-0ABE-5346-94BC-9473C8350B94}"/>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0" name="Slide Number Placeholder 1">
            <a:extLst>
              <a:ext uri="{FF2B5EF4-FFF2-40B4-BE49-F238E27FC236}">
                <a16:creationId xmlns:a16="http://schemas.microsoft.com/office/drawing/2014/main" id="{D7C89DED-C9D5-6B4B-94C4-64A605FB86B9}"/>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91C102C-C41F-0DC2-8884-D7E4EF1AB3FB}"/>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450261243"/>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Image 2">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4F2A9694-8C08-1C4D-AB43-2E20C9000338}"/>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6493C0D-47D2-992F-EAD4-A48B84E16715}"/>
              </a:ext>
            </a:extLst>
          </p:cNvPr>
          <p:cNvSpPr/>
          <p:nvPr userDrawn="1"/>
        </p:nvSpPr>
        <p:spPr>
          <a:xfrm>
            <a:off x="5719529"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2180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F496BD11-5883-8041-9D86-152A52BB7564}"/>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Slide Number Placeholder 1">
            <a:extLst>
              <a:ext uri="{FF2B5EF4-FFF2-40B4-BE49-F238E27FC236}">
                <a16:creationId xmlns:a16="http://schemas.microsoft.com/office/drawing/2014/main" id="{44768196-3B2A-474B-8166-BC7B1151C2A5}"/>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7BB58664-0724-11B7-8907-6B3060417D7F}"/>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76767595"/>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C1D5E6D8-68E6-F84E-AD5B-B636A4DB935B}"/>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1" name="Text Placeholder 3">
            <a:extLst>
              <a:ext uri="{FF2B5EF4-FFF2-40B4-BE49-F238E27FC236}">
                <a16:creationId xmlns:a16="http://schemas.microsoft.com/office/drawing/2014/main" id="{C49EF2B1-7256-B346-A7DE-C99D30410986}"/>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12" name="Text Placeholder 3">
            <a:extLst>
              <a:ext uri="{FF2B5EF4-FFF2-40B4-BE49-F238E27FC236}">
                <a16:creationId xmlns:a16="http://schemas.microsoft.com/office/drawing/2014/main" id="{10AD604A-1899-C447-ACB4-6A671F649109}"/>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13" name="Picture Placeholder 3">
            <a:extLst>
              <a:ext uri="{FF2B5EF4-FFF2-40B4-BE49-F238E27FC236}">
                <a16:creationId xmlns:a16="http://schemas.microsoft.com/office/drawing/2014/main" id="{7334A1C4-5494-824B-AC23-0CE74162D0D0}"/>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4" name="Slide Number Placeholder 1">
            <a:extLst>
              <a:ext uri="{FF2B5EF4-FFF2-40B4-BE49-F238E27FC236}">
                <a16:creationId xmlns:a16="http://schemas.microsoft.com/office/drawing/2014/main" id="{F2A765E1-13F3-5046-A592-205E96EA8262}"/>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8E7A7A23-CEBF-1476-2AE3-9A61D5D8CE3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749300061"/>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2 DARK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93AAA6-2441-6641-8FED-64113CC5AC28}"/>
              </a:ext>
            </a:extLst>
          </p:cNvPr>
          <p:cNvSpPr/>
          <p:nvPr userDrawn="1"/>
        </p:nvSpPr>
        <p:spPr>
          <a:xfrm>
            <a:off x="1" y="0"/>
            <a:ext cx="5715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13" name="Text Placeholder 3">
            <a:extLst>
              <a:ext uri="{FF2B5EF4-FFF2-40B4-BE49-F238E27FC236}">
                <a16:creationId xmlns:a16="http://schemas.microsoft.com/office/drawing/2014/main" id="{4CBC6FE5-04CD-8441-B1AA-27B889CB2D95}"/>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2" name="Rectangle 1">
            <a:extLst>
              <a:ext uri="{FF2B5EF4-FFF2-40B4-BE49-F238E27FC236}">
                <a16:creationId xmlns:a16="http://schemas.microsoft.com/office/drawing/2014/main" id="{4CECC121-8627-D49A-7E84-50C9C68B0E95}"/>
              </a:ext>
            </a:extLst>
          </p:cNvPr>
          <p:cNvSpPr/>
          <p:nvPr userDrawn="1"/>
        </p:nvSpPr>
        <p:spPr>
          <a:xfrm>
            <a:off x="571500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1205871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DA14CF-B21D-F546-AA16-B23E70970A54}"/>
              </a:ext>
            </a:extLst>
          </p:cNvPr>
          <p:cNvSpPr/>
          <p:nvPr userDrawn="1"/>
        </p:nvSpPr>
        <p:spPr>
          <a:xfrm>
            <a:off x="0" y="0"/>
            <a:ext cx="6172247"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 Placeholder 3">
            <a:extLst>
              <a:ext uri="{FF2B5EF4-FFF2-40B4-BE49-F238E27FC236}">
                <a16:creationId xmlns:a16="http://schemas.microsoft.com/office/drawing/2014/main" id="{C1E2651D-049E-1644-A8A1-84C9763BBA3F}"/>
              </a:ext>
            </a:extLst>
          </p:cNvPr>
          <p:cNvSpPr>
            <a:spLocks noGrp="1"/>
          </p:cNvSpPr>
          <p:nvPr>
            <p:ph type="body" sz="quarter" idx="10" hasCustomPrompt="1"/>
          </p:nvPr>
        </p:nvSpPr>
        <p:spPr>
          <a:xfrm>
            <a:off x="694731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Text Placeholder 3">
            <a:extLst>
              <a:ext uri="{FF2B5EF4-FFF2-40B4-BE49-F238E27FC236}">
                <a16:creationId xmlns:a16="http://schemas.microsoft.com/office/drawing/2014/main" id="{90AB00C6-DC55-424E-AA2B-DA0FF5C868CA}"/>
              </a:ext>
            </a:extLst>
          </p:cNvPr>
          <p:cNvSpPr>
            <a:spLocks noGrp="1"/>
          </p:cNvSpPr>
          <p:nvPr>
            <p:ph type="body" sz="quarter" idx="13" hasCustomPrompt="1"/>
          </p:nvPr>
        </p:nvSpPr>
        <p:spPr>
          <a:xfrm>
            <a:off x="6947310" y="3211529"/>
            <a:ext cx="3974893" cy="2452295"/>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1" name="Slide Number Placeholder 1">
            <a:extLst>
              <a:ext uri="{FF2B5EF4-FFF2-40B4-BE49-F238E27FC236}">
                <a16:creationId xmlns:a16="http://schemas.microsoft.com/office/drawing/2014/main" id="{334543FF-1550-1A49-BB94-CF1E89EA3CB1}"/>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E5C3A9BC-2E5C-974F-87AB-7266F15B289D}"/>
              </a:ext>
            </a:extLst>
          </p:cNvPr>
          <p:cNvSpPr/>
          <p:nvPr userDrawn="1"/>
        </p:nvSpPr>
        <p:spPr>
          <a:xfrm>
            <a:off x="6172247"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964061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12" name="Text Placeholder 3">
            <a:extLst>
              <a:ext uri="{FF2B5EF4-FFF2-40B4-BE49-F238E27FC236}">
                <a16:creationId xmlns:a16="http://schemas.microsoft.com/office/drawing/2014/main" id="{FB4BDEDC-491F-1846-9FEF-44453BCB20D0}"/>
              </a:ext>
            </a:extLst>
          </p:cNvPr>
          <p:cNvSpPr>
            <a:spLocks noGrp="1"/>
          </p:cNvSpPr>
          <p:nvPr>
            <p:ph type="body" sz="quarter" idx="10" hasCustomPrompt="1"/>
          </p:nvPr>
        </p:nvSpPr>
        <p:spPr>
          <a:xfrm>
            <a:off x="248478" y="617002"/>
            <a:ext cx="11943521" cy="914400"/>
          </a:xfrm>
          <a:prstGeom prst="rect">
            <a:avLst/>
          </a:prstGeom>
        </p:spPr>
        <p:txBody>
          <a:bodyPr anchor="b"/>
          <a:lstStyle>
            <a:lvl1pPr marL="0" indent="0" algn="ctr">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3" name="Text Placeholder 3">
            <a:extLst>
              <a:ext uri="{FF2B5EF4-FFF2-40B4-BE49-F238E27FC236}">
                <a16:creationId xmlns:a16="http://schemas.microsoft.com/office/drawing/2014/main" id="{0A332EC9-FF9B-7548-9B8F-61BEE0A01E23}"/>
              </a:ext>
            </a:extLst>
          </p:cNvPr>
          <p:cNvSpPr>
            <a:spLocks noGrp="1"/>
          </p:cNvSpPr>
          <p:nvPr>
            <p:ph type="body" sz="quarter" idx="13" hasCustomPrompt="1"/>
          </p:nvPr>
        </p:nvSpPr>
        <p:spPr>
          <a:xfrm>
            <a:off x="704010"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4" name="Text Placeholder 3">
            <a:extLst>
              <a:ext uri="{FF2B5EF4-FFF2-40B4-BE49-F238E27FC236}">
                <a16:creationId xmlns:a16="http://schemas.microsoft.com/office/drawing/2014/main" id="{89893FBA-6CAE-4F4C-8662-9E88A0C955A8}"/>
              </a:ext>
            </a:extLst>
          </p:cNvPr>
          <p:cNvSpPr>
            <a:spLocks noGrp="1"/>
          </p:cNvSpPr>
          <p:nvPr>
            <p:ph type="body" sz="quarter" idx="14" hasCustomPrompt="1"/>
          </p:nvPr>
        </p:nvSpPr>
        <p:spPr>
          <a:xfrm>
            <a:off x="832283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5" name="Text Placeholder 3">
            <a:extLst>
              <a:ext uri="{FF2B5EF4-FFF2-40B4-BE49-F238E27FC236}">
                <a16:creationId xmlns:a16="http://schemas.microsoft.com/office/drawing/2014/main" id="{35F8BDD1-05B9-9F4D-B7F5-5887640309C9}"/>
              </a:ext>
            </a:extLst>
          </p:cNvPr>
          <p:cNvSpPr>
            <a:spLocks noGrp="1"/>
          </p:cNvSpPr>
          <p:nvPr>
            <p:ph type="body" sz="quarter" idx="15" hasCustomPrompt="1"/>
          </p:nvPr>
        </p:nvSpPr>
        <p:spPr>
          <a:xfrm>
            <a:off x="451342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5" name="Rectangle 4">
            <a:extLst>
              <a:ext uri="{FF2B5EF4-FFF2-40B4-BE49-F238E27FC236}">
                <a16:creationId xmlns:a16="http://schemas.microsoft.com/office/drawing/2014/main" id="{5DE16A54-8B26-562B-F4CE-EFA38C3D2F5C}"/>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291492906"/>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 On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5" name="Text Placeholder 3">
            <a:extLst>
              <a:ext uri="{FF2B5EF4-FFF2-40B4-BE49-F238E27FC236}">
                <a16:creationId xmlns:a16="http://schemas.microsoft.com/office/drawing/2014/main" id="{9745CFA6-0AE7-A846-92E4-06559FF51D20}"/>
              </a:ext>
            </a:extLst>
          </p:cNvPr>
          <p:cNvSpPr>
            <a:spLocks noGrp="1"/>
          </p:cNvSpPr>
          <p:nvPr>
            <p:ph type="body" sz="quarter" idx="10" hasCustomPrompt="1"/>
          </p:nvPr>
        </p:nvSpPr>
        <p:spPr>
          <a:xfrm>
            <a:off x="1252201" y="1007252"/>
            <a:ext cx="449261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AE8EC7F-4DF0-2045-B52C-C6AFC00301F3}"/>
              </a:ext>
            </a:extLst>
          </p:cNvPr>
          <p:cNvSpPr>
            <a:spLocks noGrp="1"/>
          </p:cNvSpPr>
          <p:nvPr>
            <p:ph type="body" sz="quarter" idx="11" hasCustomPrompt="1"/>
          </p:nvPr>
        </p:nvSpPr>
        <p:spPr>
          <a:xfrm>
            <a:off x="1252202" y="2060800"/>
            <a:ext cx="4492615"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C345692D-602B-A94D-A86D-507CB1044549}"/>
              </a:ext>
            </a:extLst>
          </p:cNvPr>
          <p:cNvSpPr>
            <a:spLocks noGrp="1"/>
          </p:cNvSpPr>
          <p:nvPr>
            <p:ph type="body" sz="quarter" idx="13" hasCustomPrompt="1"/>
          </p:nvPr>
        </p:nvSpPr>
        <p:spPr>
          <a:xfrm>
            <a:off x="1252200" y="2753140"/>
            <a:ext cx="4492617" cy="3697356"/>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p>
        </p:txBody>
      </p:sp>
      <p:sp>
        <p:nvSpPr>
          <p:cNvPr id="8" name="Rectangle 7">
            <a:extLst>
              <a:ext uri="{FF2B5EF4-FFF2-40B4-BE49-F238E27FC236}">
                <a16:creationId xmlns:a16="http://schemas.microsoft.com/office/drawing/2014/main" id="{66A1410B-E5E3-7B46-9FDC-A759A51303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675263697"/>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1A94A5-2BD2-E7AC-5FFC-4F40E5A779F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9703" y="220155"/>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477291" y="3095871"/>
            <a:ext cx="723999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5400" b="1" i="0" spc="20" dirty="0">
                <a:solidFill>
                  <a:schemeClr val="bg1"/>
                </a:solidFill>
                <a:latin typeface="Objektiv Mk2" panose="020B0602020204020203" pitchFamily="34" charset="0"/>
                <a:cs typeface="Objektiv Mk2" panose="020B0602020204020203" pitchFamily="34" charset="0"/>
              </a:rPr>
              <a:t>Thank you</a:t>
            </a:r>
          </a:p>
        </p:txBody>
      </p:sp>
    </p:spTree>
    <p:extLst>
      <p:ext uri="{BB962C8B-B14F-4D97-AF65-F5344CB8AC3E}">
        <p14:creationId xmlns:p14="http://schemas.microsoft.com/office/powerpoint/2010/main" val="24002557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3FBE2-7FD5-7FC9-0F2B-FAD2293F8EC8}"/>
              </a:ext>
            </a:extLst>
          </p:cNvPr>
          <p:cNvSpPr/>
          <p:nvPr userDrawn="1"/>
        </p:nvSpPr>
        <p:spPr>
          <a:xfrm>
            <a:off x="0" y="1"/>
            <a:ext cx="12192000"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3142A4-289C-75ED-83B2-29664EFC3129}"/>
              </a:ext>
            </a:extLst>
          </p:cNvPr>
          <p:cNvPicPr>
            <a:picLocks noChangeAspect="1"/>
          </p:cNvPicPr>
          <p:nvPr userDrawn="1"/>
        </p:nvPicPr>
        <p:blipFill>
          <a:blip r:embed="rId2"/>
          <a:stretch>
            <a:fillRect/>
          </a:stretch>
        </p:blipFill>
        <p:spPr>
          <a:xfrm>
            <a:off x="0" y="1"/>
            <a:ext cx="12191998" cy="6857999"/>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010295" y="6243268"/>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242921" y="3895165"/>
            <a:ext cx="405030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Font typeface="Arial" panose="020B0604020202020204" pitchFamily="34" charset="0"/>
              <a:buNone/>
            </a:pPr>
            <a:r>
              <a:rPr lang="en-US" sz="6600" b="1" i="0" spc="20" dirty="0">
                <a:solidFill>
                  <a:schemeClr val="bg1"/>
                </a:solidFill>
                <a:latin typeface="Objektiv Mk2" panose="020B0602020204020203" pitchFamily="34" charset="0"/>
                <a:cs typeface="Objektiv Mk2" panose="020B0602020204020203" pitchFamily="34" charset="0"/>
              </a:rPr>
              <a:t>Q</a:t>
            </a:r>
            <a:r>
              <a:rPr lang="en-US" sz="6600" b="1" i="0" spc="20" dirty="0">
                <a:solidFill>
                  <a:srgbClr val="85CBF9"/>
                </a:solidFill>
                <a:latin typeface="Objektiv Mk2" panose="020B0602020204020203" pitchFamily="34" charset="0"/>
                <a:cs typeface="Objektiv Mk2" panose="020B0602020204020203" pitchFamily="34" charset="0"/>
              </a:rPr>
              <a:t>&amp;</a:t>
            </a:r>
            <a:r>
              <a:rPr lang="en-US" sz="6600" b="1" i="0" spc="20" dirty="0">
                <a:solidFill>
                  <a:schemeClr val="bg1"/>
                </a:solidFill>
                <a:latin typeface="Objektiv Mk2" panose="020B0602020204020203" pitchFamily="34" charset="0"/>
                <a:cs typeface="Objektiv Mk2" panose="020B0602020204020203" pitchFamily="34" charset="0"/>
              </a:rPr>
              <a:t>A</a:t>
            </a:r>
          </a:p>
        </p:txBody>
      </p:sp>
    </p:spTree>
    <p:extLst>
      <p:ext uri="{BB962C8B-B14F-4D97-AF65-F5344CB8AC3E}">
        <p14:creationId xmlns:p14="http://schemas.microsoft.com/office/powerpoint/2010/main" val="34606326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18BD70-B2A2-864F-9E71-B9C0B176AE3C}"/>
              </a:ext>
            </a:extLst>
          </p:cNvPr>
          <p:cNvSpPr/>
          <p:nvPr userDrawn="1"/>
        </p:nvSpPr>
        <p:spPr>
          <a:xfrm>
            <a:off x="5118652" y="0"/>
            <a:ext cx="7093225" cy="6858000"/>
          </a:xfrm>
          <a:prstGeom prst="rect">
            <a:avLst/>
          </a:prstGeom>
          <a:solidFill>
            <a:srgbClr val="DDE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6B0A98-AA7F-E144-B2E7-6DDA04D8511C}"/>
              </a:ext>
            </a:extLst>
          </p:cNvPr>
          <p:cNvSpPr/>
          <p:nvPr userDrawn="1"/>
        </p:nvSpPr>
        <p:spPr>
          <a:xfrm>
            <a:off x="0" y="1"/>
            <a:ext cx="5118652"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35941547-2B5E-164F-ABF4-CC9EC2940809}"/>
              </a:ext>
            </a:extLst>
          </p:cNvPr>
          <p:cNvSpPr txBox="1">
            <a:spLocks/>
          </p:cNvSpPr>
          <p:nvPr userDrawn="1"/>
        </p:nvSpPr>
        <p:spPr>
          <a:xfrm>
            <a:off x="1009198" y="2943281"/>
            <a:ext cx="2533124" cy="9714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000" b="1" i="0" spc="20" dirty="0">
                <a:solidFill>
                  <a:schemeClr val="bg1"/>
                </a:solidFill>
                <a:latin typeface="Objektiv Mk2" panose="020B0602020204020203" pitchFamily="34" charset="0"/>
                <a:cs typeface="Objektiv Mk2" panose="020B0602020204020203" pitchFamily="34" charset="0"/>
              </a:rPr>
              <a:t>Agenda</a:t>
            </a:r>
          </a:p>
        </p:txBody>
      </p:sp>
      <p:sp>
        <p:nvSpPr>
          <p:cNvPr id="12" name="Text Placeholder 11">
            <a:extLst>
              <a:ext uri="{FF2B5EF4-FFF2-40B4-BE49-F238E27FC236}">
                <a16:creationId xmlns:a16="http://schemas.microsoft.com/office/drawing/2014/main" id="{124CEAC8-E0C6-6B47-A612-086940906F48}"/>
              </a:ext>
            </a:extLst>
          </p:cNvPr>
          <p:cNvSpPr>
            <a:spLocks noGrp="1"/>
          </p:cNvSpPr>
          <p:nvPr>
            <p:ph type="body" sz="quarter" idx="10" hasCustomPrompt="1"/>
          </p:nvPr>
        </p:nvSpPr>
        <p:spPr>
          <a:xfrm>
            <a:off x="5655365" y="935038"/>
            <a:ext cx="6536635" cy="5197475"/>
          </a:xfrm>
          <a:prstGeom prst="rect">
            <a:avLst/>
          </a:prstGeom>
        </p:spPr>
        <p:txBody>
          <a:bodyPr anchor="ctr"/>
          <a:lstStyle>
            <a:lvl1pPr marL="457200" indent="-457200">
              <a:lnSpc>
                <a:spcPct val="150000"/>
              </a:lnSpc>
              <a:buFont typeface="+mj-lt"/>
              <a:buAutoNum type="arabicPeriod"/>
              <a:defRPr sz="2400" b="0" i="0">
                <a:latin typeface="+mn-lt"/>
              </a:defRPr>
            </a:lvl1pPr>
          </a:lstStyle>
          <a:p>
            <a:pPr lvl="0"/>
            <a:r>
              <a:rPr lang="en-US" dirty="0"/>
              <a:t>Item 1</a:t>
            </a:r>
          </a:p>
          <a:p>
            <a:pPr lvl="0"/>
            <a:r>
              <a:rPr lang="en-US" dirty="0"/>
              <a:t>Item 2</a:t>
            </a:r>
          </a:p>
          <a:p>
            <a:pPr lvl="0"/>
            <a:r>
              <a:rPr lang="en-US" dirty="0"/>
              <a:t>Item 3</a:t>
            </a:r>
          </a:p>
        </p:txBody>
      </p:sp>
      <p:sp>
        <p:nvSpPr>
          <p:cNvPr id="13" name="Slide Number Placeholder 1">
            <a:extLst>
              <a:ext uri="{FF2B5EF4-FFF2-40B4-BE49-F238E27FC236}">
                <a16:creationId xmlns:a16="http://schemas.microsoft.com/office/drawing/2014/main" id="{B0FF4422-86A9-3346-82A9-EE5A6CCD8236}"/>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pic>
        <p:nvPicPr>
          <p:cNvPr id="4" name="Picture 3">
            <a:extLst>
              <a:ext uri="{FF2B5EF4-FFF2-40B4-BE49-F238E27FC236}">
                <a16:creationId xmlns:a16="http://schemas.microsoft.com/office/drawing/2014/main" id="{F184621B-958E-68F0-46E8-F78CAAFF124E}"/>
              </a:ext>
            </a:extLst>
          </p:cNvPr>
          <p:cNvPicPr>
            <a:picLocks noChangeAspect="1"/>
          </p:cNvPicPr>
          <p:nvPr userDrawn="1"/>
        </p:nvPicPr>
        <p:blipFill>
          <a:blip r:embed="rId2"/>
          <a:stretch>
            <a:fillRect/>
          </a:stretch>
        </p:blipFill>
        <p:spPr>
          <a:xfrm>
            <a:off x="3725655" y="-1"/>
            <a:ext cx="1524000" cy="6858000"/>
          </a:xfrm>
          <a:prstGeom prst="rect">
            <a:avLst/>
          </a:prstGeom>
        </p:spPr>
      </p:pic>
    </p:spTree>
    <p:extLst>
      <p:ext uri="{BB962C8B-B14F-4D97-AF65-F5344CB8AC3E}">
        <p14:creationId xmlns:p14="http://schemas.microsoft.com/office/powerpoint/2010/main" val="182910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1" y="0"/>
            <a:ext cx="12192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1</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3782790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71338"/>
          </a:xfrm>
          <a:prstGeom prst="rect">
            <a:avLst/>
          </a:pr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2</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64710739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58000"/>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3</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4284029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4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7F0963-32F7-7644-8381-63718DAD9CC2}"/>
              </a:ext>
            </a:extLst>
          </p:cNvPr>
          <p:cNvSpPr/>
          <p:nvPr userDrawn="1"/>
        </p:nvSpPr>
        <p:spPr>
          <a:xfrm>
            <a:off x="0" y="0"/>
            <a:ext cx="12192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pic>
        <p:nvPicPr>
          <p:cNvPr id="3" name="Picture 2">
            <a:extLst>
              <a:ext uri="{FF2B5EF4-FFF2-40B4-BE49-F238E27FC236}">
                <a16:creationId xmlns:a16="http://schemas.microsoft.com/office/drawing/2014/main" id="{C4976CF0-DA6D-E692-B1A8-0BEAC840098F}"/>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7" name="Text Placeholder 3">
            <a:extLst>
              <a:ext uri="{FF2B5EF4-FFF2-40B4-BE49-F238E27FC236}">
                <a16:creationId xmlns:a16="http://schemas.microsoft.com/office/drawing/2014/main" id="{0B2FBD51-6EAB-D249-B4EA-6B88C502E39C}"/>
              </a:ext>
            </a:extLst>
          </p:cNvPr>
          <p:cNvSpPr>
            <a:spLocks noGrp="1"/>
          </p:cNvSpPr>
          <p:nvPr>
            <p:ph type="body" sz="quarter" idx="10" hasCustomPrompt="1"/>
          </p:nvPr>
        </p:nvSpPr>
        <p:spPr>
          <a:xfrm>
            <a:off x="6211818" y="3340100"/>
            <a:ext cx="3608034" cy="914400"/>
          </a:xfrm>
          <a:prstGeom prst="rect">
            <a:avLst/>
          </a:prstGeom>
        </p:spPr>
        <p:txBody>
          <a:bodyPr anchor="b"/>
          <a:lstStyle>
            <a:lvl1pPr marL="0" indent="0" algn="l">
              <a:buFontTx/>
              <a:buNone/>
              <a:defRPr sz="4800" b="1" i="0">
                <a:solidFill>
                  <a:schemeClr val="bg1"/>
                </a:solidFill>
                <a:latin typeface="Objektiv Mk2 SemiBold" panose="020B0602020204020203" pitchFamily="34" charset="0"/>
                <a:cs typeface="Objektiv Mk2 SemiBold"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4</a:t>
            </a:r>
          </a:p>
        </p:txBody>
      </p:sp>
      <p:sp>
        <p:nvSpPr>
          <p:cNvPr id="8" name="Text Placeholder 3">
            <a:extLst>
              <a:ext uri="{FF2B5EF4-FFF2-40B4-BE49-F238E27FC236}">
                <a16:creationId xmlns:a16="http://schemas.microsoft.com/office/drawing/2014/main" id="{32770889-B1C5-2B4F-A297-B6633156A62A}"/>
              </a:ext>
            </a:extLst>
          </p:cNvPr>
          <p:cNvSpPr>
            <a:spLocks noGrp="1"/>
          </p:cNvSpPr>
          <p:nvPr>
            <p:ph type="body" sz="quarter" idx="11" hasCustomPrompt="1"/>
          </p:nvPr>
        </p:nvSpPr>
        <p:spPr>
          <a:xfrm>
            <a:off x="6211819" y="4393648"/>
            <a:ext cx="3608034" cy="914400"/>
          </a:xfrm>
          <a:prstGeom prst="rect">
            <a:avLst/>
          </a:prstGeom>
        </p:spPr>
        <p:txBody>
          <a:bodyPr/>
          <a:lstStyle>
            <a:lvl1pPr marL="0" indent="0" algn="l">
              <a:buFontTx/>
              <a:buNone/>
              <a:defRPr sz="2400" b="0"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4" name="Picture Placeholder 3">
            <a:extLst>
              <a:ext uri="{FF2B5EF4-FFF2-40B4-BE49-F238E27FC236}">
                <a16:creationId xmlns:a16="http://schemas.microsoft.com/office/drawing/2014/main" id="{EB1FD39F-2181-9041-AF80-15C7C6867177}"/>
              </a:ext>
            </a:extLst>
          </p:cNvPr>
          <p:cNvSpPr>
            <a:spLocks noGrp="1"/>
          </p:cNvSpPr>
          <p:nvPr>
            <p:ph type="pic" sz="quarter" idx="12"/>
          </p:nvPr>
        </p:nvSpPr>
        <p:spPr>
          <a:xfrm>
            <a:off x="506909" y="756203"/>
            <a:ext cx="5257787" cy="4779893"/>
          </a:xfrm>
          <a:prstGeom prst="rect">
            <a:avLst/>
          </a:prstGeom>
          <a:solidFill>
            <a:schemeClr val="bg1">
              <a:lumMod val="85000"/>
            </a:schemeClr>
          </a:solidFill>
        </p:spPr>
        <p:txBody>
          <a:bodyPr/>
          <a:lstStyle/>
          <a:p>
            <a:endParaRPr lang="en-US" dirty="0"/>
          </a:p>
        </p:txBody>
      </p:sp>
    </p:spTree>
    <p:extLst>
      <p:ext uri="{BB962C8B-B14F-4D97-AF65-F5344CB8AC3E}">
        <p14:creationId xmlns:p14="http://schemas.microsoft.com/office/powerpoint/2010/main" val="4917131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05E49E-A279-7D4F-BFBD-C8680CF57D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B4D8B1E5-499E-E549-911E-192E2FDA90FA}"/>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Tree>
    <p:extLst>
      <p:ext uri="{BB962C8B-B14F-4D97-AF65-F5344CB8AC3E}">
        <p14:creationId xmlns:p14="http://schemas.microsoft.com/office/powerpoint/2010/main" val="917798020"/>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765F718-717A-5440-A6C0-1DC3A3CE9E1D}"/>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Tree>
    <p:extLst>
      <p:ext uri="{BB962C8B-B14F-4D97-AF65-F5344CB8AC3E}">
        <p14:creationId xmlns:p14="http://schemas.microsoft.com/office/powerpoint/2010/main" val="367376780"/>
      </p:ext>
    </p:extLst>
  </p:cSld>
  <p:clrMap bg1="lt1" tx1="dk1" bg2="lt2" tx2="dk2" accent1="accent1" accent2="accent2" accent3="accent3" accent4="accent4" accent5="accent5" accent6="accent6" hlink="hlink" folHlink="folHlink"/>
  <p:sldLayoutIdLst>
    <p:sldLayoutId id="2147483682" r:id="rId1"/>
    <p:sldLayoutId id="2147483776" r:id="rId2"/>
    <p:sldLayoutId id="2147483785" r:id="rId3"/>
    <p:sldLayoutId id="2147483784" r:id="rId4"/>
    <p:sldLayoutId id="2147483684" r:id="rId5"/>
    <p:sldLayoutId id="2147483782" r:id="rId6"/>
    <p:sldLayoutId id="2147483783" r:id="rId7"/>
    <p:sldLayoutId id="2147483768" r:id="rId8"/>
    <p:sldLayoutId id="2147483769" r:id="rId9"/>
    <p:sldLayoutId id="2147483770" r:id="rId10"/>
    <p:sldLayoutId id="2147483771" r:id="rId11"/>
    <p:sldLayoutId id="2147483773" r:id="rId12"/>
    <p:sldLayoutId id="2147483774" r:id="rId13"/>
    <p:sldLayoutId id="2147483775" r:id="rId14"/>
    <p:sldLayoutId id="2147483778" r:id="rId15"/>
    <p:sldLayoutId id="2147483777" r:id="rId16"/>
    <p:sldLayoutId id="214748377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10.png"/><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totalexpert.freshdesk.com/support/solutions/articles/22000286880-faq-expert-content-adjustments"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DEF00-71A6-4D06-58C8-D56E58810098}"/>
              </a:ext>
            </a:extLst>
          </p:cNvPr>
          <p:cNvSpPr>
            <a:spLocks noGrp="1"/>
          </p:cNvSpPr>
          <p:nvPr>
            <p:ph type="body" sz="quarter" idx="10"/>
          </p:nvPr>
        </p:nvSpPr>
        <p:spPr>
          <a:xfrm>
            <a:off x="1077469" y="1778271"/>
            <a:ext cx="7952232" cy="1410889"/>
          </a:xfrm>
        </p:spPr>
        <p:txBody>
          <a:bodyPr/>
          <a:lstStyle/>
          <a:p>
            <a:r>
              <a:rPr lang="en-US" dirty="0"/>
              <a:t>Expert Content</a:t>
            </a:r>
          </a:p>
          <a:p>
            <a:r>
              <a:rPr lang="en-US" dirty="0"/>
              <a:t>Strategy Guide</a:t>
            </a:r>
          </a:p>
        </p:txBody>
      </p:sp>
      <p:sp>
        <p:nvSpPr>
          <p:cNvPr id="3" name="Text Placeholder 2">
            <a:extLst>
              <a:ext uri="{FF2B5EF4-FFF2-40B4-BE49-F238E27FC236}">
                <a16:creationId xmlns:a16="http://schemas.microsoft.com/office/drawing/2014/main" id="{D1D0C212-2C65-3120-0FAF-E4A28B00A75E}"/>
              </a:ext>
            </a:extLst>
          </p:cNvPr>
          <p:cNvSpPr>
            <a:spLocks noGrp="1"/>
          </p:cNvSpPr>
          <p:nvPr>
            <p:ph type="body" sz="quarter" idx="11"/>
          </p:nvPr>
        </p:nvSpPr>
        <p:spPr>
          <a:xfrm>
            <a:off x="1077469" y="3397881"/>
            <a:ext cx="7952232" cy="914400"/>
          </a:xfrm>
        </p:spPr>
        <p:txBody>
          <a:bodyPr/>
          <a:lstStyle/>
          <a:p>
            <a:r>
              <a:rPr lang="en-US" sz="3200" b="0" i="1" dirty="0"/>
              <a:t>Email Headers</a:t>
            </a:r>
          </a:p>
          <a:p>
            <a:r>
              <a:rPr lang="en-US" sz="3200" b="0" i="1" dirty="0"/>
              <a:t>November 2025</a:t>
            </a:r>
          </a:p>
        </p:txBody>
      </p:sp>
    </p:spTree>
    <p:extLst>
      <p:ext uri="{BB962C8B-B14F-4D97-AF65-F5344CB8AC3E}">
        <p14:creationId xmlns:p14="http://schemas.microsoft.com/office/powerpoint/2010/main" val="2502691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B426A-B084-EEE9-F34E-72605484F37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A7F617F-5411-25CE-739E-7957035E7EBF}"/>
              </a:ext>
            </a:extLst>
          </p:cNvPr>
          <p:cNvSpPr>
            <a:spLocks noGrp="1"/>
          </p:cNvSpPr>
          <p:nvPr>
            <p:ph type="body" sz="quarter" idx="10"/>
          </p:nvPr>
        </p:nvSpPr>
        <p:spPr/>
        <p:txBody>
          <a:bodyPr anchor="ctr"/>
          <a:lstStyle/>
          <a:p>
            <a:r>
              <a:rPr lang="en-US" sz="3600" dirty="0"/>
              <a:t>EC - User Email Header, SB - 0058</a:t>
            </a:r>
          </a:p>
        </p:txBody>
      </p:sp>
      <p:pic>
        <p:nvPicPr>
          <p:cNvPr id="6" name="Picture 5">
            <a:extLst>
              <a:ext uri="{FF2B5EF4-FFF2-40B4-BE49-F238E27FC236}">
                <a16:creationId xmlns:a16="http://schemas.microsoft.com/office/drawing/2014/main" id="{8A9527A7-9BE1-6F6F-0DC6-21E92641702F}"/>
              </a:ext>
            </a:extLst>
          </p:cNvPr>
          <p:cNvPicPr>
            <a:picLocks noChangeAspect="1"/>
          </p:cNvPicPr>
          <p:nvPr/>
        </p:nvPicPr>
        <p:blipFill>
          <a:blip r:embed="rId2"/>
          <a:srcRect/>
          <a:stretch/>
        </p:blipFill>
        <p:spPr>
          <a:xfrm>
            <a:off x="995156" y="3447667"/>
            <a:ext cx="5100844" cy="1821730"/>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C20B1918-F7CF-8E74-DC10-BC46A71413B0}"/>
              </a:ext>
            </a:extLst>
          </p:cNvPr>
          <p:cNvSpPr txBox="1"/>
          <p:nvPr/>
        </p:nvSpPr>
        <p:spPr>
          <a:xfrm>
            <a:off x="1942510" y="2614396"/>
            <a:ext cx="2781126" cy="276999"/>
          </a:xfrm>
          <a:prstGeom prst="rect">
            <a:avLst/>
          </a:prstGeom>
          <a:noFill/>
        </p:spPr>
        <p:txBody>
          <a:bodyPr wrap="square" rtlCol="0">
            <a:spAutoFit/>
          </a:bodyPr>
          <a:lstStyle/>
          <a:p>
            <a:pPr algn="ctr"/>
            <a:r>
              <a:rPr lang="en-US" sz="1200" b="1" dirty="0">
                <a:solidFill>
                  <a:srgbClr val="00263A"/>
                </a:solidFill>
              </a:rPr>
              <a:t>Desktop</a:t>
            </a:r>
          </a:p>
        </p:txBody>
      </p:sp>
      <p:sp>
        <p:nvSpPr>
          <p:cNvPr id="8" name="TextBox 7">
            <a:extLst>
              <a:ext uri="{FF2B5EF4-FFF2-40B4-BE49-F238E27FC236}">
                <a16:creationId xmlns:a16="http://schemas.microsoft.com/office/drawing/2014/main" id="{25B72FFC-0B51-A2CB-3A09-51E9FA0FB48A}"/>
              </a:ext>
            </a:extLst>
          </p:cNvPr>
          <p:cNvSpPr txBox="1"/>
          <p:nvPr/>
        </p:nvSpPr>
        <p:spPr>
          <a:xfrm>
            <a:off x="7468365" y="2337397"/>
            <a:ext cx="2781126" cy="276999"/>
          </a:xfrm>
          <a:prstGeom prst="rect">
            <a:avLst/>
          </a:prstGeom>
          <a:noFill/>
        </p:spPr>
        <p:txBody>
          <a:bodyPr wrap="square" rtlCol="0">
            <a:spAutoFit/>
          </a:bodyPr>
          <a:lstStyle/>
          <a:p>
            <a:pPr algn="ctr"/>
            <a:r>
              <a:rPr lang="en-US" sz="1200" b="1" dirty="0">
                <a:solidFill>
                  <a:srgbClr val="00263A"/>
                </a:solidFill>
              </a:rPr>
              <a:t>Mobile</a:t>
            </a:r>
          </a:p>
        </p:txBody>
      </p:sp>
      <p:pic>
        <p:nvPicPr>
          <p:cNvPr id="24" name="Picture 23">
            <a:extLst>
              <a:ext uri="{FF2B5EF4-FFF2-40B4-BE49-F238E27FC236}">
                <a16:creationId xmlns:a16="http://schemas.microsoft.com/office/drawing/2014/main" id="{06342AE2-9349-0120-C6B8-4CEFD7FAE3EE}"/>
              </a:ext>
            </a:extLst>
          </p:cNvPr>
          <p:cNvPicPr>
            <a:picLocks noChangeAspect="1"/>
          </p:cNvPicPr>
          <p:nvPr/>
        </p:nvPicPr>
        <p:blipFill>
          <a:blip r:embed="rId3"/>
          <a:srcRect/>
          <a:stretch/>
        </p:blipFill>
        <p:spPr>
          <a:xfrm>
            <a:off x="7564395" y="2891395"/>
            <a:ext cx="2589066" cy="29342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85324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A1C65-EB87-14F7-BBD8-A64AE50ED58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1A3690C-CA19-E4DE-DB9B-75CD0A4AB0CE}"/>
              </a:ext>
            </a:extLst>
          </p:cNvPr>
          <p:cNvSpPr>
            <a:spLocks noGrp="1"/>
          </p:cNvSpPr>
          <p:nvPr>
            <p:ph type="body" sz="quarter" idx="10"/>
          </p:nvPr>
        </p:nvSpPr>
        <p:spPr/>
        <p:txBody>
          <a:bodyPr anchor="ctr"/>
          <a:lstStyle/>
          <a:p>
            <a:r>
              <a:rPr lang="en-US" sz="3600" dirty="0"/>
              <a:t>EC - User Email Header, SB - 0059</a:t>
            </a:r>
          </a:p>
        </p:txBody>
      </p:sp>
      <p:pic>
        <p:nvPicPr>
          <p:cNvPr id="6" name="Picture 5">
            <a:extLst>
              <a:ext uri="{FF2B5EF4-FFF2-40B4-BE49-F238E27FC236}">
                <a16:creationId xmlns:a16="http://schemas.microsoft.com/office/drawing/2014/main" id="{5DA0D3CB-6BED-830F-014D-781141694345}"/>
              </a:ext>
            </a:extLst>
          </p:cNvPr>
          <p:cNvPicPr>
            <a:picLocks noChangeAspect="1"/>
          </p:cNvPicPr>
          <p:nvPr/>
        </p:nvPicPr>
        <p:blipFill>
          <a:blip r:embed="rId2"/>
          <a:srcRect/>
          <a:stretch/>
        </p:blipFill>
        <p:spPr>
          <a:xfrm>
            <a:off x="782651" y="3616579"/>
            <a:ext cx="5100844" cy="670226"/>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80209F8F-5EE6-23DB-DF52-70D2B3F956FB}"/>
              </a:ext>
            </a:extLst>
          </p:cNvPr>
          <p:cNvSpPr txBox="1"/>
          <p:nvPr/>
        </p:nvSpPr>
        <p:spPr>
          <a:xfrm>
            <a:off x="1942510" y="2614396"/>
            <a:ext cx="2781126" cy="276999"/>
          </a:xfrm>
          <a:prstGeom prst="rect">
            <a:avLst/>
          </a:prstGeom>
          <a:noFill/>
        </p:spPr>
        <p:txBody>
          <a:bodyPr wrap="square" rtlCol="0">
            <a:spAutoFit/>
          </a:bodyPr>
          <a:lstStyle/>
          <a:p>
            <a:pPr algn="ctr"/>
            <a:r>
              <a:rPr lang="en-US" sz="1200" b="1" dirty="0">
                <a:solidFill>
                  <a:srgbClr val="00263A"/>
                </a:solidFill>
              </a:rPr>
              <a:t>Desktop</a:t>
            </a:r>
          </a:p>
        </p:txBody>
      </p:sp>
      <p:sp>
        <p:nvSpPr>
          <p:cNvPr id="8" name="TextBox 7">
            <a:extLst>
              <a:ext uri="{FF2B5EF4-FFF2-40B4-BE49-F238E27FC236}">
                <a16:creationId xmlns:a16="http://schemas.microsoft.com/office/drawing/2014/main" id="{61D54BC0-336A-9D05-57E7-FD2C0509CFA9}"/>
              </a:ext>
            </a:extLst>
          </p:cNvPr>
          <p:cNvSpPr txBox="1"/>
          <p:nvPr/>
        </p:nvSpPr>
        <p:spPr>
          <a:xfrm>
            <a:off x="7468365" y="2337397"/>
            <a:ext cx="2781126" cy="276999"/>
          </a:xfrm>
          <a:prstGeom prst="rect">
            <a:avLst/>
          </a:prstGeom>
          <a:noFill/>
        </p:spPr>
        <p:txBody>
          <a:bodyPr wrap="square" rtlCol="0">
            <a:spAutoFit/>
          </a:bodyPr>
          <a:lstStyle/>
          <a:p>
            <a:pPr algn="ctr"/>
            <a:r>
              <a:rPr lang="en-US" sz="1200" b="1" dirty="0">
                <a:solidFill>
                  <a:srgbClr val="00263A"/>
                </a:solidFill>
              </a:rPr>
              <a:t>Mobile</a:t>
            </a:r>
          </a:p>
        </p:txBody>
      </p:sp>
      <p:pic>
        <p:nvPicPr>
          <p:cNvPr id="24" name="Picture 23">
            <a:extLst>
              <a:ext uri="{FF2B5EF4-FFF2-40B4-BE49-F238E27FC236}">
                <a16:creationId xmlns:a16="http://schemas.microsoft.com/office/drawing/2014/main" id="{F5302E34-E55D-E850-7B41-62147FA76293}"/>
              </a:ext>
            </a:extLst>
          </p:cNvPr>
          <p:cNvPicPr>
            <a:picLocks noChangeAspect="1"/>
          </p:cNvPicPr>
          <p:nvPr/>
        </p:nvPicPr>
        <p:blipFill>
          <a:blip r:embed="rId3"/>
          <a:srcRect/>
          <a:stretch/>
        </p:blipFill>
        <p:spPr>
          <a:xfrm>
            <a:off x="7272163" y="3250099"/>
            <a:ext cx="3177025" cy="14031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23424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971551-9D37-0A04-6236-72EB7E8AF075}"/>
              </a:ext>
            </a:extLst>
          </p:cNvPr>
          <p:cNvSpPr>
            <a:spLocks noGrp="1"/>
          </p:cNvSpPr>
          <p:nvPr>
            <p:ph type="body" sz="quarter" idx="10"/>
          </p:nvPr>
        </p:nvSpPr>
        <p:spPr/>
        <p:txBody>
          <a:bodyPr/>
          <a:lstStyle/>
          <a:p>
            <a:r>
              <a:rPr lang="en-US" dirty="0"/>
              <a:t>Appendix</a:t>
            </a:r>
          </a:p>
        </p:txBody>
      </p:sp>
      <p:sp>
        <p:nvSpPr>
          <p:cNvPr id="3" name="Text Placeholder 2">
            <a:extLst>
              <a:ext uri="{FF2B5EF4-FFF2-40B4-BE49-F238E27FC236}">
                <a16:creationId xmlns:a16="http://schemas.microsoft.com/office/drawing/2014/main" id="{4006C972-850C-84A0-3412-F4EFFB1B6BB1}"/>
              </a:ext>
            </a:extLst>
          </p:cNvPr>
          <p:cNvSpPr>
            <a:spLocks noGrp="1"/>
          </p:cNvSpPr>
          <p:nvPr>
            <p:ph type="body" sz="quarter" idx="11"/>
          </p:nvPr>
        </p:nvSpPr>
        <p:spPr/>
        <p:txBody>
          <a:bodyPr/>
          <a:lstStyle/>
          <a:p>
            <a:r>
              <a:rPr lang="en-US" dirty="0"/>
              <a:t>Fields available in each design</a:t>
            </a:r>
          </a:p>
        </p:txBody>
      </p:sp>
    </p:spTree>
    <p:extLst>
      <p:ext uri="{BB962C8B-B14F-4D97-AF65-F5344CB8AC3E}">
        <p14:creationId xmlns:p14="http://schemas.microsoft.com/office/powerpoint/2010/main" val="1791291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D2045-7611-334A-9ABA-2B2AC3BF65F8}"/>
              </a:ext>
            </a:extLst>
          </p:cNvPr>
          <p:cNvSpPr>
            <a:spLocks noGrp="1"/>
          </p:cNvSpPr>
          <p:nvPr>
            <p:ph type="body" sz="quarter" idx="10"/>
          </p:nvPr>
        </p:nvSpPr>
        <p:spPr>
          <a:xfrm>
            <a:off x="562443" y="244077"/>
            <a:ext cx="9959137" cy="759776"/>
          </a:xfrm>
        </p:spPr>
        <p:txBody>
          <a:bodyPr anchor="ctr"/>
          <a:lstStyle/>
          <a:p>
            <a:r>
              <a:rPr lang="en-US" sz="3200" dirty="0"/>
              <a:t>Available Fields by Design</a:t>
            </a:r>
          </a:p>
        </p:txBody>
      </p:sp>
      <p:pic>
        <p:nvPicPr>
          <p:cNvPr id="5" name="Picture 4" descr="A blue letter t on a black background&#10;&#10;Description automatically generated">
            <a:extLst>
              <a:ext uri="{FF2B5EF4-FFF2-40B4-BE49-F238E27FC236}">
                <a16:creationId xmlns:a16="http://schemas.microsoft.com/office/drawing/2014/main" id="{FC41F572-D6BF-3399-4A5D-CDDB61139699}"/>
              </a:ext>
            </a:extLst>
          </p:cNvPr>
          <p:cNvPicPr>
            <a:picLocks noChangeAspect="1"/>
          </p:cNvPicPr>
          <p:nvPr/>
        </p:nvPicPr>
        <p:blipFill>
          <a:blip r:embed="rId3"/>
          <a:stretch>
            <a:fillRect/>
          </a:stretch>
        </p:blipFill>
        <p:spPr>
          <a:xfrm>
            <a:off x="8791614" y="252907"/>
            <a:ext cx="3177445" cy="259695"/>
          </a:xfrm>
          <a:prstGeom prst="rect">
            <a:avLst/>
          </a:prstGeom>
        </p:spPr>
      </p:pic>
      <p:graphicFrame>
        <p:nvGraphicFramePr>
          <p:cNvPr id="6" name="Table 5">
            <a:extLst>
              <a:ext uri="{FF2B5EF4-FFF2-40B4-BE49-F238E27FC236}">
                <a16:creationId xmlns:a16="http://schemas.microsoft.com/office/drawing/2014/main" id="{6D799720-90CC-8B26-80D3-5512A05C222E}"/>
              </a:ext>
            </a:extLst>
          </p:cNvPr>
          <p:cNvGraphicFramePr>
            <a:graphicFrameLocks noGrp="1"/>
          </p:cNvGraphicFramePr>
          <p:nvPr>
            <p:extLst>
              <p:ext uri="{D42A27DB-BD31-4B8C-83A1-F6EECF244321}">
                <p14:modId xmlns:p14="http://schemas.microsoft.com/office/powerpoint/2010/main" val="157937267"/>
              </p:ext>
            </p:extLst>
          </p:nvPr>
        </p:nvGraphicFramePr>
        <p:xfrm>
          <a:off x="562443" y="1003853"/>
          <a:ext cx="10721443" cy="2949713"/>
        </p:xfrm>
        <a:graphic>
          <a:graphicData uri="http://schemas.openxmlformats.org/drawingml/2006/table">
            <a:tbl>
              <a:tblPr/>
              <a:tblGrid>
                <a:gridCol w="2053824">
                  <a:extLst>
                    <a:ext uri="{9D8B030D-6E8A-4147-A177-3AD203B41FA5}">
                      <a16:colId xmlns:a16="http://schemas.microsoft.com/office/drawing/2014/main" val="390989968"/>
                    </a:ext>
                  </a:extLst>
                </a:gridCol>
                <a:gridCol w="953559">
                  <a:extLst>
                    <a:ext uri="{9D8B030D-6E8A-4147-A177-3AD203B41FA5}">
                      <a16:colId xmlns:a16="http://schemas.microsoft.com/office/drawing/2014/main" val="1030425010"/>
                    </a:ext>
                  </a:extLst>
                </a:gridCol>
                <a:gridCol w="941335">
                  <a:extLst>
                    <a:ext uri="{9D8B030D-6E8A-4147-A177-3AD203B41FA5}">
                      <a16:colId xmlns:a16="http://schemas.microsoft.com/office/drawing/2014/main" val="1986235082"/>
                    </a:ext>
                  </a:extLst>
                </a:gridCol>
                <a:gridCol w="1149161">
                  <a:extLst>
                    <a:ext uri="{9D8B030D-6E8A-4147-A177-3AD203B41FA5}">
                      <a16:colId xmlns:a16="http://schemas.microsoft.com/office/drawing/2014/main" val="43956611"/>
                    </a:ext>
                  </a:extLst>
                </a:gridCol>
                <a:gridCol w="941335">
                  <a:extLst>
                    <a:ext uri="{9D8B030D-6E8A-4147-A177-3AD203B41FA5}">
                      <a16:colId xmlns:a16="http://schemas.microsoft.com/office/drawing/2014/main" val="2089831984"/>
                    </a:ext>
                  </a:extLst>
                </a:gridCol>
                <a:gridCol w="941335">
                  <a:extLst>
                    <a:ext uri="{9D8B030D-6E8A-4147-A177-3AD203B41FA5}">
                      <a16:colId xmlns:a16="http://schemas.microsoft.com/office/drawing/2014/main" val="2959048538"/>
                    </a:ext>
                  </a:extLst>
                </a:gridCol>
                <a:gridCol w="941335">
                  <a:extLst>
                    <a:ext uri="{9D8B030D-6E8A-4147-A177-3AD203B41FA5}">
                      <a16:colId xmlns:a16="http://schemas.microsoft.com/office/drawing/2014/main" val="694772217"/>
                    </a:ext>
                  </a:extLst>
                </a:gridCol>
                <a:gridCol w="941335">
                  <a:extLst>
                    <a:ext uri="{9D8B030D-6E8A-4147-A177-3AD203B41FA5}">
                      <a16:colId xmlns:a16="http://schemas.microsoft.com/office/drawing/2014/main" val="510984652"/>
                    </a:ext>
                  </a:extLst>
                </a:gridCol>
                <a:gridCol w="929112">
                  <a:extLst>
                    <a:ext uri="{9D8B030D-6E8A-4147-A177-3AD203B41FA5}">
                      <a16:colId xmlns:a16="http://schemas.microsoft.com/office/drawing/2014/main" val="782741493"/>
                    </a:ext>
                  </a:extLst>
                </a:gridCol>
                <a:gridCol w="929112">
                  <a:extLst>
                    <a:ext uri="{9D8B030D-6E8A-4147-A177-3AD203B41FA5}">
                      <a16:colId xmlns:a16="http://schemas.microsoft.com/office/drawing/2014/main" val="1278885345"/>
                    </a:ext>
                  </a:extLst>
                </a:gridCol>
              </a:tblGrid>
              <a:tr h="193950">
                <a:tc>
                  <a:txBody>
                    <a:bodyPr/>
                    <a:lstStyle/>
                    <a:p>
                      <a:pPr algn="l" fontAlgn="b"/>
                      <a:endParaRPr lang="en-US" sz="1100" b="0" i="0" u="none" strike="noStrike" dirty="0">
                        <a:solidFill>
                          <a:srgbClr val="000000"/>
                        </a:solidFill>
                        <a:effectLst/>
                        <a:latin typeface="Barlow" panose="00000500000000000000" pitchFamily="2" charset="0"/>
                      </a:endParaRPr>
                    </a:p>
                  </a:txBody>
                  <a:tcPr marL="0" marR="0" marT="0" marB="0" anchor="b">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gridSpan="9">
                  <a:txBody>
                    <a:bodyPr/>
                    <a:lstStyle/>
                    <a:p>
                      <a:pPr algn="ctr" fontAlgn="b"/>
                      <a:r>
                        <a:rPr lang="en-US" sz="1100" b="0" i="0" u="none" strike="noStrike" dirty="0">
                          <a:solidFill>
                            <a:srgbClr val="FFFFFF"/>
                          </a:solidFill>
                          <a:effectLst/>
                          <a:latin typeface="Barlow" panose="00000500000000000000" pitchFamily="2" charset="0"/>
                        </a:rPr>
                        <a:t>Email Headers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3B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100" b="0" i="0" u="none" strike="noStrike" dirty="0">
                        <a:solidFill>
                          <a:srgbClr val="FFFFFF"/>
                        </a:solidFill>
                        <a:effectLst/>
                        <a:latin typeface="Barlow" panose="00000500000000000000" pitchFamily="2"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3BBD"/>
                    </a:solidFill>
                  </a:tcPr>
                </a:tc>
                <a:extLst>
                  <a:ext uri="{0D108BD9-81ED-4DB2-BD59-A6C34878D82A}">
                    <a16:rowId xmlns:a16="http://schemas.microsoft.com/office/drawing/2014/main" val="1784153609"/>
                  </a:ext>
                </a:extLst>
              </a:tr>
              <a:tr h="186191">
                <a:tc>
                  <a:txBody>
                    <a:bodyPr/>
                    <a:lstStyle/>
                    <a:p>
                      <a:pPr algn="l" fontAlgn="b"/>
                      <a:r>
                        <a:rPr lang="en-US" sz="1100" b="0" i="0" u="none" strike="noStrike" dirty="0">
                          <a:solidFill>
                            <a:srgbClr val="FFFFFF"/>
                          </a:solidFill>
                          <a:effectLst/>
                          <a:latin typeface="Barlow" panose="00000500000000000000" pitchFamily="2" charset="0"/>
                        </a:rPr>
                        <a:t>User Profile Fields</a:t>
                      </a:r>
                    </a:p>
                  </a:txBody>
                  <a:tcPr marL="4572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100" b="0" i="0" u="none" strike="noStrike" dirty="0">
                          <a:solidFill>
                            <a:schemeClr val="bg1"/>
                          </a:solidFill>
                          <a:effectLst/>
                          <a:latin typeface="Barlow" panose="00000500000000000000" pitchFamily="2" charset="0"/>
                          <a:hlinkClick r:id="rId4" action="ppaction://hlinksldjump">
                            <a:extLst>
                              <a:ext uri="{A12FA001-AC4F-418D-AE19-62706E023703}">
                                <ahyp:hlinkClr xmlns:ahyp="http://schemas.microsoft.com/office/drawing/2018/hyperlinkcolor" val="tx"/>
                              </a:ext>
                            </a:extLst>
                          </a:hlinkClick>
                        </a:rPr>
                        <a:t>Stacked Logo</a:t>
                      </a:r>
                      <a:endParaRPr lang="en-US" sz="1100" b="0" i="0" u="none" strike="noStrike" dirty="0">
                        <a:solidFill>
                          <a:schemeClr val="bg1"/>
                        </a:solidFill>
                        <a:effectLst/>
                        <a:latin typeface="Barlow" panose="00000500000000000000" pitchFamily="2" charset="0"/>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3BBD"/>
                    </a:solidFill>
                  </a:tcPr>
                </a:tc>
                <a:tc>
                  <a:txBody>
                    <a:bodyPr/>
                    <a:lstStyle/>
                    <a:p>
                      <a:pPr algn="ctr" fontAlgn="b"/>
                      <a:r>
                        <a:rPr lang="en-US" sz="1100" b="0" i="0" u="none" strike="noStrike" dirty="0">
                          <a:solidFill>
                            <a:schemeClr val="bg1"/>
                          </a:solidFill>
                          <a:effectLst/>
                          <a:latin typeface="Barlow" panose="00000500000000000000" pitchFamily="2" charset="0"/>
                          <a:hlinkClick r:id="rId5" action="ppaction://hlinksldjump">
                            <a:extLst>
                              <a:ext uri="{A12FA001-AC4F-418D-AE19-62706E023703}">
                                <ahyp:hlinkClr xmlns:ahyp="http://schemas.microsoft.com/office/drawing/2018/hyperlinkcolor" val="tx"/>
                              </a:ext>
                            </a:extLst>
                          </a:hlinkClick>
                        </a:rPr>
                        <a:t>Horizontal Logo</a:t>
                      </a:r>
                      <a:endParaRPr lang="en-US" sz="1100" b="0" i="0" u="none" strike="noStrike" dirty="0">
                        <a:solidFill>
                          <a:schemeClr val="bg1"/>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3BBD"/>
                    </a:solidFill>
                  </a:tcPr>
                </a:tc>
                <a:tc>
                  <a:txBody>
                    <a:bodyPr/>
                    <a:lstStyle/>
                    <a:p>
                      <a:pPr algn="ctr" fontAlgn="b"/>
                      <a:r>
                        <a:rPr lang="en-US" sz="1100" b="0" i="0" u="none" strike="noStrike" dirty="0">
                          <a:solidFill>
                            <a:schemeClr val="bg1"/>
                          </a:solidFill>
                          <a:effectLst/>
                          <a:latin typeface="Barlow" panose="00000500000000000000" pitchFamily="2" charset="0"/>
                          <a:hlinkClick r:id="rId6" action="ppaction://hlinksldjump">
                            <a:extLst>
                              <a:ext uri="{A12FA001-AC4F-418D-AE19-62706E023703}">
                                <ahyp:hlinkClr xmlns:ahyp="http://schemas.microsoft.com/office/drawing/2018/hyperlinkcolor" val="tx"/>
                              </a:ext>
                            </a:extLst>
                          </a:hlinkClick>
                        </a:rPr>
                        <a:t>Centered Logo Only</a:t>
                      </a:r>
                      <a:endParaRPr lang="en-US" sz="1100" b="0" i="0" u="none" strike="noStrike" dirty="0">
                        <a:solidFill>
                          <a:schemeClr val="bg1"/>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3BBD"/>
                    </a:solidFill>
                  </a:tcPr>
                </a:tc>
                <a:tc>
                  <a:txBody>
                    <a:bodyPr/>
                    <a:lstStyle/>
                    <a:p>
                      <a:pPr algn="ctr" fontAlgn="b"/>
                      <a:r>
                        <a:rPr lang="en-US" sz="1100" b="0" i="0" u="none" strike="noStrike" dirty="0">
                          <a:solidFill>
                            <a:schemeClr val="bg1"/>
                          </a:solidFill>
                          <a:effectLst/>
                          <a:latin typeface="Barlow" panose="00000500000000000000" pitchFamily="2" charset="0"/>
                          <a:hlinkClick r:id="rId7" action="ppaction://hlinksldjump">
                            <a:extLst>
                              <a:ext uri="{A12FA001-AC4F-418D-AE19-62706E023703}">
                                <ahyp:hlinkClr xmlns:ahyp="http://schemas.microsoft.com/office/drawing/2018/hyperlinkcolor" val="tx"/>
                              </a:ext>
                            </a:extLst>
                          </a:hlinkClick>
                        </a:rPr>
                        <a:t>0054</a:t>
                      </a:r>
                      <a:endParaRPr lang="en-US" sz="1100" b="0" i="0" u="none" strike="noStrike" dirty="0">
                        <a:solidFill>
                          <a:schemeClr val="bg1"/>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3BBD"/>
                    </a:solidFill>
                  </a:tcPr>
                </a:tc>
                <a:tc>
                  <a:txBody>
                    <a:bodyPr/>
                    <a:lstStyle/>
                    <a:p>
                      <a:pPr algn="ctr" fontAlgn="b"/>
                      <a:r>
                        <a:rPr lang="en-US" sz="1100" b="0" i="0" u="none" strike="noStrike" dirty="0">
                          <a:solidFill>
                            <a:schemeClr val="bg1"/>
                          </a:solidFill>
                          <a:effectLst/>
                          <a:latin typeface="Barlow" panose="00000500000000000000" pitchFamily="2" charset="0"/>
                          <a:hlinkClick r:id="rId8" action="ppaction://hlinksldjump">
                            <a:extLst>
                              <a:ext uri="{A12FA001-AC4F-418D-AE19-62706E023703}">
                                <ahyp:hlinkClr xmlns:ahyp="http://schemas.microsoft.com/office/drawing/2018/hyperlinkcolor" val="tx"/>
                              </a:ext>
                            </a:extLst>
                          </a:hlinkClick>
                        </a:rPr>
                        <a:t>0055</a:t>
                      </a:r>
                      <a:endParaRPr lang="en-US" sz="1100" b="0" i="0" u="none" strike="noStrike" dirty="0">
                        <a:solidFill>
                          <a:schemeClr val="bg1"/>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3BBD"/>
                    </a:solidFill>
                  </a:tcPr>
                </a:tc>
                <a:tc>
                  <a:txBody>
                    <a:bodyPr/>
                    <a:lstStyle/>
                    <a:p>
                      <a:pPr algn="ctr" fontAlgn="b"/>
                      <a:r>
                        <a:rPr lang="en-US" sz="1100" b="0" i="0" u="none" strike="noStrike" dirty="0">
                          <a:solidFill>
                            <a:schemeClr val="bg1"/>
                          </a:solidFill>
                          <a:effectLst/>
                          <a:latin typeface="Barlow" panose="00000500000000000000" pitchFamily="2" charset="0"/>
                          <a:hlinkClick r:id="rId9" action="ppaction://hlinksldjump">
                            <a:extLst>
                              <a:ext uri="{A12FA001-AC4F-418D-AE19-62706E023703}">
                                <ahyp:hlinkClr xmlns:ahyp="http://schemas.microsoft.com/office/drawing/2018/hyperlinkcolor" val="tx"/>
                              </a:ext>
                            </a:extLst>
                          </a:hlinkClick>
                        </a:rPr>
                        <a:t>0056</a:t>
                      </a:r>
                      <a:endParaRPr lang="en-US" sz="1100" b="0" i="0" u="none" strike="noStrike" dirty="0">
                        <a:solidFill>
                          <a:schemeClr val="bg1"/>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3BBD"/>
                    </a:solidFill>
                  </a:tcPr>
                </a:tc>
                <a:tc>
                  <a:txBody>
                    <a:bodyPr/>
                    <a:lstStyle/>
                    <a:p>
                      <a:pPr algn="ctr" fontAlgn="b"/>
                      <a:r>
                        <a:rPr lang="en-US" sz="1100" b="0" i="0" u="none" strike="noStrike" dirty="0">
                          <a:solidFill>
                            <a:schemeClr val="bg1"/>
                          </a:solidFill>
                          <a:effectLst/>
                          <a:latin typeface="Barlow" panose="00000500000000000000" pitchFamily="2" charset="0"/>
                          <a:hlinkClick r:id="rId10" action="ppaction://hlinksldjump">
                            <a:extLst>
                              <a:ext uri="{A12FA001-AC4F-418D-AE19-62706E023703}">
                                <ahyp:hlinkClr xmlns:ahyp="http://schemas.microsoft.com/office/drawing/2018/hyperlinkcolor" val="tx"/>
                              </a:ext>
                            </a:extLst>
                          </a:hlinkClick>
                        </a:rPr>
                        <a:t>0057</a:t>
                      </a:r>
                      <a:endParaRPr lang="en-US" sz="1100" b="0" i="0" u="none" strike="noStrike" dirty="0">
                        <a:solidFill>
                          <a:schemeClr val="bg1"/>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3BBD"/>
                    </a:solidFill>
                  </a:tcPr>
                </a:tc>
                <a:tc>
                  <a:txBody>
                    <a:bodyPr/>
                    <a:lstStyle/>
                    <a:p>
                      <a:pPr algn="ctr" fontAlgn="b"/>
                      <a:r>
                        <a:rPr lang="en-US" sz="1100" b="0" i="0" u="none" strike="noStrike" dirty="0">
                          <a:solidFill>
                            <a:schemeClr val="bg1"/>
                          </a:solidFill>
                          <a:effectLst/>
                          <a:latin typeface="Barlow" panose="00000500000000000000" pitchFamily="2" charset="0"/>
                          <a:hlinkClick r:id="rId11" action="ppaction://hlinksldjump">
                            <a:extLst>
                              <a:ext uri="{A12FA001-AC4F-418D-AE19-62706E023703}">
                                <ahyp:hlinkClr xmlns:ahyp="http://schemas.microsoft.com/office/drawing/2018/hyperlinkcolor" val="tx"/>
                              </a:ext>
                            </a:extLst>
                          </a:hlinkClick>
                        </a:rPr>
                        <a:t>0058</a:t>
                      </a:r>
                      <a:endParaRPr lang="en-US" sz="1100" b="0" i="0" u="none" strike="noStrike" dirty="0">
                        <a:solidFill>
                          <a:schemeClr val="bg1"/>
                        </a:solidFill>
                        <a:effectLst/>
                        <a:latin typeface="Barlow" panose="00000500000000000000" pitchFamily="2" charset="0"/>
                      </a:endParaRPr>
                    </a:p>
                  </a:txBody>
                  <a:tcPr marL="0" marR="0" marT="0" marB="0" anchor="ctr">
                    <a:lnL>
                      <a:noFill/>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3BBD"/>
                    </a:solidFill>
                  </a:tcPr>
                </a:tc>
                <a:tc>
                  <a:txBody>
                    <a:bodyPr/>
                    <a:lstStyle/>
                    <a:p>
                      <a:pPr algn="ctr" fontAlgn="b"/>
                      <a:r>
                        <a:rPr lang="en-US" sz="1100" b="0" i="0" u="none" strike="noStrike" dirty="0">
                          <a:solidFill>
                            <a:schemeClr val="bg1"/>
                          </a:solidFill>
                          <a:effectLst/>
                          <a:latin typeface="Barlow" panose="00000500000000000000" pitchFamily="2" charset="0"/>
                          <a:hlinkClick r:id="rId12" action="ppaction://hlinksldjump">
                            <a:extLst>
                              <a:ext uri="{A12FA001-AC4F-418D-AE19-62706E023703}">
                                <ahyp:hlinkClr xmlns:ahyp="http://schemas.microsoft.com/office/drawing/2018/hyperlinkcolor" val="tx"/>
                              </a:ext>
                            </a:extLst>
                          </a:hlinkClick>
                        </a:rPr>
                        <a:t>0059</a:t>
                      </a:r>
                      <a:endParaRPr lang="en-US" sz="1100" b="0" i="0" u="none" strike="noStrike" dirty="0">
                        <a:solidFill>
                          <a:schemeClr val="bg1"/>
                        </a:solidFill>
                        <a:effectLst/>
                        <a:latin typeface="Barlow" panose="00000500000000000000" pitchFamily="2"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3BBD"/>
                    </a:solidFill>
                  </a:tcPr>
                </a:tc>
                <a:extLst>
                  <a:ext uri="{0D108BD9-81ED-4DB2-BD59-A6C34878D82A}">
                    <a16:rowId xmlns:a16="http://schemas.microsoft.com/office/drawing/2014/main" val="333816466"/>
                  </a:ext>
                </a:extLst>
              </a:tr>
              <a:tr h="186191">
                <a:tc>
                  <a:txBody>
                    <a:bodyPr/>
                    <a:lstStyle/>
                    <a:p>
                      <a:pPr algn="l" fontAlgn="b"/>
                      <a:r>
                        <a:rPr lang="en-US" sz="1100" b="0" i="0" u="none" strike="noStrike" dirty="0">
                          <a:solidFill>
                            <a:srgbClr val="000000"/>
                          </a:solidFill>
                          <a:effectLst/>
                          <a:latin typeface="Barlow" panose="00000500000000000000" pitchFamily="2" charset="0"/>
                        </a:rPr>
                        <a:t>First and Last Name</a:t>
                      </a:r>
                    </a:p>
                  </a:txBody>
                  <a:tcPr marL="4572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6992467"/>
                  </a:ext>
                </a:extLst>
              </a:tr>
              <a:tr h="186191">
                <a:tc>
                  <a:txBody>
                    <a:bodyPr/>
                    <a:lstStyle/>
                    <a:p>
                      <a:pPr algn="l" fontAlgn="b"/>
                      <a:r>
                        <a:rPr lang="en-US" sz="1100" b="0" i="0" u="none" strike="noStrike">
                          <a:solidFill>
                            <a:srgbClr val="000000"/>
                          </a:solidFill>
                          <a:effectLst/>
                          <a:latin typeface="Barlow" panose="00000500000000000000" pitchFamily="2" charset="0"/>
                        </a:rPr>
                        <a:t>License #</a:t>
                      </a:r>
                    </a:p>
                  </a:txBody>
                  <a:tcPr marL="4572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76722784"/>
                  </a:ext>
                </a:extLst>
              </a:tr>
              <a:tr h="186191">
                <a:tc>
                  <a:txBody>
                    <a:bodyPr/>
                    <a:lstStyle/>
                    <a:p>
                      <a:pPr algn="l" fontAlgn="b"/>
                      <a:r>
                        <a:rPr lang="en-US" sz="1100" b="0" i="0" u="none" strike="noStrike" dirty="0">
                          <a:solidFill>
                            <a:srgbClr val="000000"/>
                          </a:solidFill>
                          <a:effectLst/>
                          <a:latin typeface="Barlow" panose="00000500000000000000" pitchFamily="2" charset="0"/>
                        </a:rPr>
                        <a:t>Title</a:t>
                      </a:r>
                    </a:p>
                  </a:txBody>
                  <a:tcPr marL="4572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6458827"/>
                  </a:ext>
                </a:extLst>
              </a:tr>
              <a:tr h="186191">
                <a:tc>
                  <a:txBody>
                    <a:bodyPr/>
                    <a:lstStyle/>
                    <a:p>
                      <a:pPr algn="l" fontAlgn="b"/>
                      <a:r>
                        <a:rPr lang="en-US" sz="1100" b="0" i="0" u="none" strike="noStrike" dirty="0">
                          <a:solidFill>
                            <a:srgbClr val="000000"/>
                          </a:solidFill>
                          <a:effectLst/>
                          <a:latin typeface="Barlow" panose="00000500000000000000" pitchFamily="2" charset="0"/>
                        </a:rPr>
                        <a:t>Profile Image</a:t>
                      </a:r>
                    </a:p>
                  </a:txBody>
                  <a:tcPr marL="4572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 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62061400"/>
                  </a:ext>
                </a:extLst>
              </a:tr>
              <a:tr h="372382">
                <a:tc>
                  <a:txBody>
                    <a:bodyPr/>
                    <a:lstStyle/>
                    <a:p>
                      <a:pPr algn="l" fontAlgn="b"/>
                      <a:r>
                        <a:rPr lang="pt-BR" sz="1100" b="0" i="0" u="none" strike="noStrike" dirty="0">
                          <a:solidFill>
                            <a:srgbClr val="000000"/>
                          </a:solidFill>
                          <a:effectLst/>
                          <a:latin typeface="Barlow" panose="00000500000000000000" pitchFamily="2" charset="0"/>
                        </a:rPr>
                        <a:t>Company Logo</a:t>
                      </a:r>
                      <a:br>
                        <a:rPr lang="pt-BR" sz="1100" b="0" i="0" u="none" strike="noStrike" dirty="0">
                          <a:solidFill>
                            <a:srgbClr val="000000"/>
                          </a:solidFill>
                          <a:effectLst/>
                          <a:latin typeface="Barlow" panose="00000500000000000000" pitchFamily="2" charset="0"/>
                        </a:rPr>
                      </a:br>
                      <a:r>
                        <a:rPr lang="pt-BR" sz="1100" b="0" i="0" u="none" strike="noStrike" dirty="0">
                          <a:solidFill>
                            <a:srgbClr val="000000"/>
                          </a:solidFill>
                          <a:effectLst/>
                          <a:latin typeface="Barlow" panose="00000500000000000000" pitchFamily="2" charset="0"/>
                        </a:rPr>
                        <a:t>(brand_user_logo)</a:t>
                      </a:r>
                    </a:p>
                  </a:txBody>
                  <a:tcPr marL="4572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Stacked</a:t>
                      </a: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Horizontal</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Stacked</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100" b="0" i="0" u="none" strike="noStrike" dirty="0">
                          <a:solidFill>
                            <a:srgbClr val="000000"/>
                          </a:solidFill>
                          <a:effectLst/>
                          <a:latin typeface="Barlow" panose="00000500000000000000" pitchFamily="2"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100" b="0" i="0" u="none" strike="noStrike" dirty="0">
                          <a:solidFill>
                            <a:srgbClr val="000000"/>
                          </a:solidFill>
                          <a:effectLst/>
                          <a:latin typeface="Barlow" panose="00000500000000000000" pitchFamily="2" charset="0"/>
                        </a:rPr>
                        <a:t> Horizontal</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100" b="0" i="0" u="none" strike="noStrike" dirty="0">
                          <a:solidFill>
                            <a:srgbClr val="000000"/>
                          </a:solidFill>
                          <a:effectLst/>
                          <a:latin typeface="Barlow" panose="00000500000000000000" pitchFamily="2" charset="0"/>
                        </a:rPr>
                        <a:t>Horizontal</a:t>
                      </a: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2152635"/>
                  </a:ext>
                </a:extLst>
              </a:tr>
              <a:tr h="186191">
                <a:tc>
                  <a:txBody>
                    <a:bodyPr/>
                    <a:lstStyle/>
                    <a:p>
                      <a:pPr algn="l" fontAlgn="b"/>
                      <a:r>
                        <a:rPr lang="en-US" sz="1100" b="0" i="0" u="none" strike="noStrike">
                          <a:solidFill>
                            <a:srgbClr val="000000"/>
                          </a:solidFill>
                          <a:effectLst/>
                          <a:latin typeface="Barlow" panose="00000500000000000000" pitchFamily="2" charset="0"/>
                        </a:rPr>
                        <a:t>Office Phone</a:t>
                      </a:r>
                    </a:p>
                  </a:txBody>
                  <a:tcPr marL="4572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96791819"/>
                  </a:ext>
                </a:extLst>
              </a:tr>
              <a:tr h="186191">
                <a:tc>
                  <a:txBody>
                    <a:bodyPr/>
                    <a:lstStyle/>
                    <a:p>
                      <a:pPr algn="l" fontAlgn="b"/>
                      <a:r>
                        <a:rPr lang="en-US" sz="1100" b="0" i="0" u="none" strike="noStrike">
                          <a:solidFill>
                            <a:srgbClr val="000000"/>
                          </a:solidFill>
                          <a:effectLst/>
                          <a:latin typeface="Barlow" panose="00000500000000000000" pitchFamily="2" charset="0"/>
                        </a:rPr>
                        <a:t>Cell Phone</a:t>
                      </a:r>
                    </a:p>
                  </a:txBody>
                  <a:tcPr marL="4572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66436124"/>
                  </a:ext>
                </a:extLst>
              </a:tr>
              <a:tr h="186191">
                <a:tc>
                  <a:txBody>
                    <a:bodyPr/>
                    <a:lstStyle/>
                    <a:p>
                      <a:pPr algn="l" fontAlgn="b"/>
                      <a:r>
                        <a:rPr lang="en-US" sz="1100" b="0" i="0" u="none" strike="noStrike" dirty="0">
                          <a:solidFill>
                            <a:srgbClr val="000000"/>
                          </a:solidFill>
                          <a:effectLst/>
                          <a:latin typeface="Barlow" panose="00000500000000000000" pitchFamily="2" charset="0"/>
                        </a:rPr>
                        <a:t>Email Address</a:t>
                      </a:r>
                    </a:p>
                  </a:txBody>
                  <a:tcPr marL="4572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a:solidFill>
                          <a:srgbClr val="000000"/>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 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3395972"/>
                  </a:ext>
                </a:extLst>
              </a:tr>
              <a:tr h="372382">
                <a:tc>
                  <a:txBody>
                    <a:bodyPr/>
                    <a:lstStyle/>
                    <a:p>
                      <a:pPr algn="l" fontAlgn="b"/>
                      <a:r>
                        <a:rPr lang="en-US" sz="1100" b="0" i="0" u="none" strike="noStrike" dirty="0">
                          <a:solidFill>
                            <a:srgbClr val="000000"/>
                          </a:solidFill>
                          <a:effectLst/>
                          <a:latin typeface="Barlow" panose="00000500000000000000" pitchFamily="2" charset="0"/>
                        </a:rPr>
                        <a:t>Company Name</a:t>
                      </a:r>
                      <a:br>
                        <a:rPr lang="en-US" sz="1100" b="0" i="0" u="none" strike="noStrike" dirty="0">
                          <a:solidFill>
                            <a:srgbClr val="000000"/>
                          </a:solidFill>
                          <a:effectLst/>
                          <a:latin typeface="Barlow" panose="00000500000000000000" pitchFamily="2" charset="0"/>
                        </a:rPr>
                      </a:br>
                      <a:r>
                        <a:rPr lang="en-US" sz="1100" b="0" i="0" u="none" strike="noStrike" dirty="0">
                          <a:solidFill>
                            <a:srgbClr val="000000"/>
                          </a:solidFill>
                          <a:effectLst/>
                          <a:latin typeface="Barlow" panose="00000500000000000000" pitchFamily="2" charset="0"/>
                        </a:rPr>
                        <a:t>(</a:t>
                      </a:r>
                      <a:r>
                        <a:rPr lang="en-US" sz="1100" b="0" i="0" u="none" strike="noStrike" dirty="0" err="1">
                          <a:solidFill>
                            <a:srgbClr val="000000"/>
                          </a:solidFill>
                          <a:effectLst/>
                          <a:latin typeface="Barlow" panose="00000500000000000000" pitchFamily="2" charset="0"/>
                        </a:rPr>
                        <a:t>brand_company_name</a:t>
                      </a:r>
                      <a:r>
                        <a:rPr lang="en-US" sz="1100" b="0" i="0" u="none" strike="noStrike" dirty="0">
                          <a:solidFill>
                            <a:srgbClr val="000000"/>
                          </a:solidFill>
                          <a:effectLst/>
                          <a:latin typeface="Barlow" panose="00000500000000000000" pitchFamily="2" charset="0"/>
                        </a:rPr>
                        <a:t>)</a:t>
                      </a:r>
                    </a:p>
                  </a:txBody>
                  <a:tcPr marL="4572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05350963"/>
                  </a:ext>
                </a:extLst>
              </a:tr>
              <a:tr h="186191">
                <a:tc>
                  <a:txBody>
                    <a:bodyPr/>
                    <a:lstStyle/>
                    <a:p>
                      <a:pPr algn="l" fontAlgn="b"/>
                      <a:r>
                        <a:rPr lang="en-US" sz="1100" b="0" i="0" u="none" strike="noStrike" dirty="0">
                          <a:solidFill>
                            <a:srgbClr val="000000"/>
                          </a:solidFill>
                          <a:effectLst/>
                          <a:latin typeface="Barlow" panose="00000500000000000000" pitchFamily="2" charset="0"/>
                        </a:rPr>
                        <a:t>Address</a:t>
                      </a:r>
                    </a:p>
                  </a:txBody>
                  <a:tcPr marL="4572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0779701"/>
                  </a:ext>
                </a:extLst>
              </a:tr>
              <a:tr h="186191">
                <a:tc>
                  <a:txBody>
                    <a:bodyPr/>
                    <a:lstStyle/>
                    <a:p>
                      <a:pPr algn="l" fontAlgn="b"/>
                      <a:r>
                        <a:rPr lang="en-US" sz="1100" b="0" i="0" u="none" strike="noStrike" dirty="0">
                          <a:solidFill>
                            <a:srgbClr val="000000"/>
                          </a:solidFill>
                          <a:effectLst/>
                          <a:latin typeface="Barlow" panose="00000500000000000000" pitchFamily="2" charset="0"/>
                        </a:rPr>
                        <a:t>User Website</a:t>
                      </a:r>
                    </a:p>
                  </a:txBody>
                  <a:tcPr marL="4572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Barlow" panose="00000500000000000000" pitchFamily="2" charset="0"/>
                        </a:rPr>
                        <a:t>X</a:t>
                      </a:r>
                    </a:p>
                  </a:txBody>
                  <a:tcPr marL="0" marR="0" marT="0" marB="0" anchor="ctr">
                    <a:lnL>
                      <a:noFill/>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100" b="0" i="0" u="none" strike="noStrike" dirty="0">
                        <a:solidFill>
                          <a:srgbClr val="000000"/>
                        </a:solidFill>
                        <a:effectLst/>
                        <a:latin typeface="Barlow" panose="00000500000000000000" pitchFamily="2" charset="0"/>
                      </a:endParaRPr>
                    </a:p>
                  </a:txBody>
                  <a:tcPr marL="0" marR="0" marT="0"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46855453"/>
                  </a:ext>
                </a:extLst>
              </a:tr>
            </a:tbl>
          </a:graphicData>
        </a:graphic>
      </p:graphicFrame>
    </p:spTree>
    <p:extLst>
      <p:ext uri="{BB962C8B-B14F-4D97-AF65-F5344CB8AC3E}">
        <p14:creationId xmlns:p14="http://schemas.microsoft.com/office/powerpoint/2010/main" val="2691447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279565-609B-C0D1-37D1-47FAC2828C13}"/>
              </a:ext>
            </a:extLst>
          </p:cNvPr>
          <p:cNvSpPr>
            <a:spLocks noGrp="1"/>
          </p:cNvSpPr>
          <p:nvPr>
            <p:ph type="body" sz="quarter" idx="10"/>
          </p:nvPr>
        </p:nvSpPr>
        <p:spPr/>
        <p:txBody>
          <a:bodyPr/>
          <a:lstStyle/>
          <a:p>
            <a:r>
              <a:rPr lang="en-US" dirty="0"/>
              <a:t>Expert Content Email Headers</a:t>
            </a:r>
          </a:p>
        </p:txBody>
      </p:sp>
      <p:sp>
        <p:nvSpPr>
          <p:cNvPr id="4" name="Text Placeholder 3">
            <a:extLst>
              <a:ext uri="{FF2B5EF4-FFF2-40B4-BE49-F238E27FC236}">
                <a16:creationId xmlns:a16="http://schemas.microsoft.com/office/drawing/2014/main" id="{79C2D384-CBE4-5336-E128-D8E3A28CB40F}"/>
              </a:ext>
            </a:extLst>
          </p:cNvPr>
          <p:cNvSpPr>
            <a:spLocks noGrp="1"/>
          </p:cNvSpPr>
          <p:nvPr>
            <p:ph type="body" sz="quarter" idx="12"/>
          </p:nvPr>
        </p:nvSpPr>
        <p:spPr>
          <a:xfrm>
            <a:off x="1252200" y="1682082"/>
            <a:ext cx="10285377" cy="4923011"/>
          </a:xfrm>
        </p:spPr>
        <p:txBody>
          <a:bodyPr/>
          <a:lstStyle/>
          <a:p>
            <a:pPr defTabSz="868680">
              <a:lnSpc>
                <a:spcPct val="100000"/>
              </a:lnSpc>
              <a:spcBef>
                <a:spcPts val="0"/>
              </a:spcBef>
            </a:pPr>
            <a:r>
              <a:rPr lang="en-US" b="0" i="0" kern="100" dirty="0">
                <a:solidFill>
                  <a:srgbClr val="002060"/>
                </a:solidFill>
                <a:effectLst/>
                <a:latin typeface="+mn-lt"/>
                <a:ea typeface="+mn-ea"/>
                <a:cs typeface="Times New Roman" panose="02020603050405020304" pitchFamily="18" charset="0"/>
              </a:rPr>
              <a:t>The Expert Content library includes </a:t>
            </a:r>
            <a:r>
              <a:rPr lang="en-US" b="1" i="0" kern="100" dirty="0">
                <a:solidFill>
                  <a:srgbClr val="002060"/>
                </a:solidFill>
                <a:effectLst/>
                <a:latin typeface="+mn-lt"/>
                <a:ea typeface="+mn-ea"/>
                <a:cs typeface="Times New Roman" panose="02020603050405020304" pitchFamily="18" charset="0"/>
              </a:rPr>
              <a:t>email headers in a variety of design options</a:t>
            </a:r>
            <a:r>
              <a:rPr lang="en-US" b="0" i="0" kern="100" dirty="0">
                <a:solidFill>
                  <a:srgbClr val="002060"/>
                </a:solidFill>
                <a:effectLst/>
                <a:latin typeface="+mn-lt"/>
                <a:ea typeface="+mn-ea"/>
                <a:cs typeface="Times New Roman" panose="02020603050405020304" pitchFamily="18" charset="0"/>
              </a:rPr>
              <a:t>. These layouts are optimized for top email clients and devices and are built to deliver brand consistency and personalization at scale. </a:t>
            </a:r>
          </a:p>
          <a:p>
            <a:pPr defTabSz="868680">
              <a:lnSpc>
                <a:spcPct val="100000"/>
              </a:lnSpc>
              <a:spcBef>
                <a:spcPts val="0"/>
              </a:spcBef>
            </a:pPr>
            <a:endParaRPr lang="en-US" kern="100" dirty="0">
              <a:solidFill>
                <a:srgbClr val="002060"/>
              </a:solidFill>
              <a:cs typeface="Times New Roman" panose="02020603050405020304" pitchFamily="18" charset="0"/>
            </a:endParaRPr>
          </a:p>
          <a:p>
            <a:pPr defTabSz="868680">
              <a:lnSpc>
                <a:spcPct val="100000"/>
              </a:lnSpc>
              <a:spcBef>
                <a:spcPts val="0"/>
              </a:spcBef>
            </a:pPr>
            <a:r>
              <a:rPr lang="en-US" b="0" i="0" kern="100" dirty="0">
                <a:solidFill>
                  <a:srgbClr val="002060"/>
                </a:solidFill>
                <a:effectLst/>
                <a:latin typeface="+mn-lt"/>
                <a:ea typeface="+mn-ea"/>
                <a:cs typeface="Times New Roman" panose="02020603050405020304" pitchFamily="18" charset="0"/>
              </a:rPr>
              <a:t>Email headers are designed to meet the needs of most organizations’ branding requirements and visual preferences. They may not meet the needs of unique or highly customized brand layouts. Adjustments outside the standard content blocks require custom work. </a:t>
            </a:r>
            <a:r>
              <a:rPr lang="en-US" kern="100" dirty="0">
                <a:solidFill>
                  <a:srgbClr val="002060"/>
                </a:solidFill>
                <a:cs typeface="Times New Roman" panose="02020603050405020304" pitchFamily="18" charset="0"/>
              </a:rPr>
              <a:t>For more information on those requirements, </a:t>
            </a:r>
            <a:r>
              <a:rPr lang="en-US" kern="100" dirty="0">
                <a:solidFill>
                  <a:srgbClr val="002060"/>
                </a:solidFill>
                <a:cs typeface="Times New Roman" panose="02020603050405020304" pitchFamily="18" charset="0"/>
                <a:hlinkClick r:id="rId2"/>
              </a:rPr>
              <a:t>visit this resource</a:t>
            </a:r>
            <a:r>
              <a:rPr lang="en-US" kern="100" dirty="0">
                <a:solidFill>
                  <a:srgbClr val="002060"/>
                </a:solidFill>
                <a:cs typeface="Times New Roman" panose="02020603050405020304" pitchFamily="18" charset="0"/>
              </a:rPr>
              <a:t>.  </a:t>
            </a:r>
          </a:p>
          <a:p>
            <a:pPr defTabSz="868680">
              <a:lnSpc>
                <a:spcPct val="100000"/>
              </a:lnSpc>
              <a:spcBef>
                <a:spcPts val="0"/>
              </a:spcBef>
            </a:pPr>
            <a:endParaRPr lang="en-US" kern="100" dirty="0">
              <a:solidFill>
                <a:srgbClr val="002060"/>
              </a:solidFill>
              <a:cs typeface="Times New Roman" panose="02020603050405020304" pitchFamily="18" charset="0"/>
            </a:endParaRPr>
          </a:p>
          <a:p>
            <a:pPr defTabSz="868680">
              <a:lnSpc>
                <a:spcPct val="100000"/>
              </a:lnSpc>
              <a:spcBef>
                <a:spcPts val="0"/>
              </a:spcBef>
            </a:pPr>
            <a:r>
              <a:rPr lang="en-US" b="1" kern="100" dirty="0">
                <a:solidFill>
                  <a:srgbClr val="002060"/>
                </a:solidFill>
                <a:cs typeface="Times New Roman" panose="02020603050405020304" pitchFamily="18" charset="0"/>
              </a:rPr>
              <a:t>Email headers include</a:t>
            </a:r>
            <a:r>
              <a:rPr lang="en-US" kern="100" dirty="0">
                <a:solidFill>
                  <a:srgbClr val="002060"/>
                </a:solidFill>
                <a:cs typeface="Times New Roman" panose="02020603050405020304" pitchFamily="18" charset="0"/>
              </a:rPr>
              <a:t>:</a:t>
            </a:r>
          </a:p>
          <a:p>
            <a:pPr marL="342900" indent="-342900" defTabSz="868680">
              <a:lnSpc>
                <a:spcPct val="100000"/>
              </a:lnSpc>
              <a:spcBef>
                <a:spcPts val="0"/>
              </a:spcBef>
              <a:buFont typeface="Arial" panose="020B0604020202020204" pitchFamily="34" charset="0"/>
              <a:buChar char="•"/>
            </a:pPr>
            <a:r>
              <a:rPr lang="en-US" kern="100" dirty="0">
                <a:solidFill>
                  <a:srgbClr val="002060"/>
                </a:solidFill>
                <a:cs typeface="Times New Roman" panose="02020603050405020304" pitchFamily="18" charset="0"/>
              </a:rPr>
              <a:t>Dynamic user data (name, title, contact info)*</a:t>
            </a:r>
          </a:p>
          <a:p>
            <a:pPr marL="342900" indent="-342900" defTabSz="868680">
              <a:lnSpc>
                <a:spcPct val="100000"/>
              </a:lnSpc>
              <a:spcBef>
                <a:spcPts val="0"/>
              </a:spcBef>
              <a:buFont typeface="Arial" panose="020B0604020202020204" pitchFamily="34" charset="0"/>
              <a:buChar char="•"/>
            </a:pPr>
            <a:r>
              <a:rPr lang="en-US" kern="100" dirty="0">
                <a:solidFill>
                  <a:srgbClr val="002060"/>
                </a:solidFill>
                <a:cs typeface="Times New Roman" panose="02020603050405020304" pitchFamily="18" charset="0"/>
              </a:rPr>
              <a:t>Dynamic branding elements (company/brand name, logos and colors)*</a:t>
            </a:r>
            <a:endParaRPr lang="en-US" b="0" i="0" kern="100" dirty="0">
              <a:solidFill>
                <a:srgbClr val="002060"/>
              </a:solidFill>
              <a:effectLst/>
              <a:latin typeface="+mn-lt"/>
              <a:ea typeface="+mn-ea"/>
              <a:cs typeface="Times New Roman" panose="02020603050405020304" pitchFamily="18" charset="0"/>
            </a:endParaRPr>
          </a:p>
          <a:p>
            <a:pPr marL="342900" indent="-342900" defTabSz="868680">
              <a:lnSpc>
                <a:spcPct val="100000"/>
              </a:lnSpc>
              <a:spcBef>
                <a:spcPts val="0"/>
              </a:spcBef>
              <a:buFont typeface="Arial" panose="020B0604020202020204" pitchFamily="34" charset="0"/>
              <a:buChar char="•"/>
            </a:pPr>
            <a:r>
              <a:rPr lang="en-US" kern="100" dirty="0">
                <a:solidFill>
                  <a:srgbClr val="002060"/>
                </a:solidFill>
                <a:cs typeface="Times New Roman" panose="02020603050405020304" pitchFamily="18" charset="0"/>
              </a:rPr>
              <a:t>Collapsing field functionality (e.g. if a user doesn’t have a social link filled in, the corresponding social icon will collapse)</a:t>
            </a:r>
          </a:p>
          <a:p>
            <a:pPr marL="342900" indent="-342900" defTabSz="868680">
              <a:lnSpc>
                <a:spcPct val="100000"/>
              </a:lnSpc>
              <a:spcBef>
                <a:spcPts val="0"/>
              </a:spcBef>
              <a:buFont typeface="Arial" panose="020B0604020202020204" pitchFamily="34" charset="0"/>
              <a:buChar char="•"/>
            </a:pPr>
            <a:r>
              <a:rPr lang="en-US" kern="100" dirty="0">
                <a:solidFill>
                  <a:srgbClr val="002060"/>
                </a:solidFill>
                <a:cs typeface="Times New Roman" panose="02020603050405020304" pitchFamily="18" charset="0"/>
              </a:rPr>
              <a:t>Responsive layouts for desktop and mobile</a:t>
            </a:r>
          </a:p>
          <a:p>
            <a:pPr marL="342900" indent="-342900" defTabSz="868680">
              <a:lnSpc>
                <a:spcPct val="100000"/>
              </a:lnSpc>
              <a:spcBef>
                <a:spcPts val="0"/>
              </a:spcBef>
              <a:buFont typeface="Arial" panose="020B0604020202020204" pitchFamily="34" charset="0"/>
              <a:buChar char="•"/>
            </a:pPr>
            <a:endParaRPr lang="en-US" kern="100" dirty="0">
              <a:solidFill>
                <a:srgbClr val="002060"/>
              </a:solidFill>
              <a:cs typeface="Times New Roman" panose="02020603050405020304" pitchFamily="18" charset="0"/>
            </a:endParaRPr>
          </a:p>
          <a:p>
            <a:pPr defTabSz="868680">
              <a:lnSpc>
                <a:spcPct val="100000"/>
              </a:lnSpc>
              <a:spcBef>
                <a:spcPts val="0"/>
              </a:spcBef>
            </a:pPr>
            <a:r>
              <a:rPr lang="en-US" sz="1400" i="1" kern="100" dirty="0">
                <a:solidFill>
                  <a:srgbClr val="002060"/>
                </a:solidFill>
                <a:cs typeface="Times New Roman" panose="02020603050405020304" pitchFamily="18" charset="0"/>
              </a:rPr>
              <a:t>*Available fields vary by design (e.g., stacked or horizontal logos, user profile image, address, and website). See “Available Fields by Design” in the Appendix for specific field inclusion per layout.</a:t>
            </a:r>
          </a:p>
        </p:txBody>
      </p:sp>
      <p:pic>
        <p:nvPicPr>
          <p:cNvPr id="5" name="Picture 4" descr="A blue letter t on a black background&#10;&#10;Description automatically generated">
            <a:extLst>
              <a:ext uri="{FF2B5EF4-FFF2-40B4-BE49-F238E27FC236}">
                <a16:creationId xmlns:a16="http://schemas.microsoft.com/office/drawing/2014/main" id="{0034EE2F-F8B0-BB04-3919-B98670840B33}"/>
              </a:ext>
            </a:extLst>
          </p:cNvPr>
          <p:cNvPicPr>
            <a:picLocks noChangeAspect="1"/>
          </p:cNvPicPr>
          <p:nvPr/>
        </p:nvPicPr>
        <p:blipFill>
          <a:blip r:embed="rId3"/>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282921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61E5C-82A3-204E-08A8-066BBE071ED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939A99B-7027-A02B-2DC7-5207DC2B1161}"/>
              </a:ext>
            </a:extLst>
          </p:cNvPr>
          <p:cNvSpPr>
            <a:spLocks noGrp="1"/>
          </p:cNvSpPr>
          <p:nvPr>
            <p:ph type="body" sz="quarter" idx="10"/>
          </p:nvPr>
        </p:nvSpPr>
        <p:spPr/>
        <p:txBody>
          <a:bodyPr anchor="ctr">
            <a:noAutofit/>
          </a:bodyPr>
          <a:lstStyle/>
          <a:p>
            <a:r>
              <a:rPr lang="en-US" sz="3200" dirty="0"/>
              <a:t>EC - Email Header - Stacked Logo and User Info</a:t>
            </a:r>
          </a:p>
        </p:txBody>
      </p:sp>
      <p:pic>
        <p:nvPicPr>
          <p:cNvPr id="6" name="Picture 5">
            <a:extLst>
              <a:ext uri="{FF2B5EF4-FFF2-40B4-BE49-F238E27FC236}">
                <a16:creationId xmlns:a16="http://schemas.microsoft.com/office/drawing/2014/main" id="{6B0FD59D-78BA-266B-C12E-BDCB0930C158}"/>
              </a:ext>
            </a:extLst>
          </p:cNvPr>
          <p:cNvPicPr>
            <a:picLocks noChangeAspect="1"/>
          </p:cNvPicPr>
          <p:nvPr/>
        </p:nvPicPr>
        <p:blipFill>
          <a:blip r:embed="rId2"/>
          <a:srcRect/>
          <a:stretch/>
        </p:blipFill>
        <p:spPr>
          <a:xfrm>
            <a:off x="625349" y="3262368"/>
            <a:ext cx="5415446" cy="1493071"/>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249CB576-1594-DE87-903B-EEBC3231669B}"/>
              </a:ext>
            </a:extLst>
          </p:cNvPr>
          <p:cNvSpPr txBox="1"/>
          <p:nvPr/>
        </p:nvSpPr>
        <p:spPr>
          <a:xfrm>
            <a:off x="1942509" y="2614396"/>
            <a:ext cx="2781126" cy="276999"/>
          </a:xfrm>
          <a:prstGeom prst="rect">
            <a:avLst/>
          </a:prstGeom>
          <a:noFill/>
        </p:spPr>
        <p:txBody>
          <a:bodyPr wrap="square" rtlCol="0">
            <a:spAutoFit/>
          </a:bodyPr>
          <a:lstStyle/>
          <a:p>
            <a:pPr algn="ctr"/>
            <a:r>
              <a:rPr lang="en-US" sz="1200" b="1" dirty="0">
                <a:solidFill>
                  <a:srgbClr val="00263A"/>
                </a:solidFill>
              </a:rPr>
              <a:t>Desktop</a:t>
            </a:r>
          </a:p>
        </p:txBody>
      </p:sp>
      <p:sp>
        <p:nvSpPr>
          <p:cNvPr id="8" name="TextBox 7">
            <a:extLst>
              <a:ext uri="{FF2B5EF4-FFF2-40B4-BE49-F238E27FC236}">
                <a16:creationId xmlns:a16="http://schemas.microsoft.com/office/drawing/2014/main" id="{E97A128F-494A-7497-1AA4-9CA29B9FD8C5}"/>
              </a:ext>
            </a:extLst>
          </p:cNvPr>
          <p:cNvSpPr txBox="1"/>
          <p:nvPr/>
        </p:nvSpPr>
        <p:spPr>
          <a:xfrm>
            <a:off x="7468365" y="2337397"/>
            <a:ext cx="2781126" cy="276999"/>
          </a:xfrm>
          <a:prstGeom prst="rect">
            <a:avLst/>
          </a:prstGeom>
          <a:noFill/>
        </p:spPr>
        <p:txBody>
          <a:bodyPr wrap="square" rtlCol="0">
            <a:spAutoFit/>
          </a:bodyPr>
          <a:lstStyle/>
          <a:p>
            <a:pPr algn="ctr"/>
            <a:r>
              <a:rPr lang="en-US" sz="1200" b="1" dirty="0">
                <a:solidFill>
                  <a:srgbClr val="00263A"/>
                </a:solidFill>
              </a:rPr>
              <a:t>Mobile</a:t>
            </a:r>
          </a:p>
        </p:txBody>
      </p:sp>
      <p:pic>
        <p:nvPicPr>
          <p:cNvPr id="3" name="Picture 2" descr="A white business card with blue text&#10;&#10;AI-generated content may be incorrect.">
            <a:extLst>
              <a:ext uri="{FF2B5EF4-FFF2-40B4-BE49-F238E27FC236}">
                <a16:creationId xmlns:a16="http://schemas.microsoft.com/office/drawing/2014/main" id="{10973068-330F-CD40-49A4-24F3E44193A0}"/>
              </a:ext>
            </a:extLst>
          </p:cNvPr>
          <p:cNvPicPr>
            <a:picLocks noChangeAspect="1"/>
          </p:cNvPicPr>
          <p:nvPr/>
        </p:nvPicPr>
        <p:blipFill>
          <a:blip r:embed="rId3"/>
          <a:stretch>
            <a:fillRect/>
          </a:stretch>
        </p:blipFill>
        <p:spPr>
          <a:xfrm>
            <a:off x="7538457" y="2891395"/>
            <a:ext cx="2640941" cy="22350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5801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9EFD0-82B1-2B67-1E2D-01B9B5A685D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36528AD-8D29-953D-B2A9-FBA68A10E39B}"/>
              </a:ext>
            </a:extLst>
          </p:cNvPr>
          <p:cNvSpPr>
            <a:spLocks noGrp="1"/>
          </p:cNvSpPr>
          <p:nvPr>
            <p:ph type="body" sz="quarter" idx="10"/>
          </p:nvPr>
        </p:nvSpPr>
        <p:spPr/>
        <p:txBody>
          <a:bodyPr anchor="ctr"/>
          <a:lstStyle/>
          <a:p>
            <a:r>
              <a:rPr lang="en-US" sz="3050" dirty="0"/>
              <a:t>EC - Email Header - Horizontal Logo and User Info</a:t>
            </a:r>
          </a:p>
        </p:txBody>
      </p:sp>
      <p:pic>
        <p:nvPicPr>
          <p:cNvPr id="6" name="Picture 5">
            <a:extLst>
              <a:ext uri="{FF2B5EF4-FFF2-40B4-BE49-F238E27FC236}">
                <a16:creationId xmlns:a16="http://schemas.microsoft.com/office/drawing/2014/main" id="{A235184A-8E52-521F-B81B-2701C414E3DD}"/>
              </a:ext>
            </a:extLst>
          </p:cNvPr>
          <p:cNvPicPr>
            <a:picLocks noChangeAspect="1"/>
          </p:cNvPicPr>
          <p:nvPr/>
        </p:nvPicPr>
        <p:blipFill>
          <a:blip r:embed="rId2"/>
          <a:srcRect/>
          <a:stretch/>
        </p:blipFill>
        <p:spPr>
          <a:xfrm>
            <a:off x="453435" y="3242252"/>
            <a:ext cx="5759275" cy="1287135"/>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1985FC70-332F-F8D2-24F5-0467DB630E3E}"/>
              </a:ext>
            </a:extLst>
          </p:cNvPr>
          <p:cNvSpPr txBox="1"/>
          <p:nvPr/>
        </p:nvSpPr>
        <p:spPr>
          <a:xfrm>
            <a:off x="1942509" y="2614396"/>
            <a:ext cx="2781126" cy="276999"/>
          </a:xfrm>
          <a:prstGeom prst="rect">
            <a:avLst/>
          </a:prstGeom>
          <a:noFill/>
        </p:spPr>
        <p:txBody>
          <a:bodyPr wrap="square" rtlCol="0">
            <a:spAutoFit/>
          </a:bodyPr>
          <a:lstStyle/>
          <a:p>
            <a:pPr algn="ctr"/>
            <a:r>
              <a:rPr lang="en-US" sz="1200" b="1" dirty="0">
                <a:solidFill>
                  <a:srgbClr val="00263A"/>
                </a:solidFill>
              </a:rPr>
              <a:t>Desktop</a:t>
            </a:r>
          </a:p>
        </p:txBody>
      </p:sp>
      <p:sp>
        <p:nvSpPr>
          <p:cNvPr id="8" name="TextBox 7">
            <a:extLst>
              <a:ext uri="{FF2B5EF4-FFF2-40B4-BE49-F238E27FC236}">
                <a16:creationId xmlns:a16="http://schemas.microsoft.com/office/drawing/2014/main" id="{5DBB08F5-14B5-40CD-0E3E-26B6045D73BB}"/>
              </a:ext>
            </a:extLst>
          </p:cNvPr>
          <p:cNvSpPr txBox="1"/>
          <p:nvPr/>
        </p:nvSpPr>
        <p:spPr>
          <a:xfrm>
            <a:off x="7468365" y="2337397"/>
            <a:ext cx="2781126" cy="276999"/>
          </a:xfrm>
          <a:prstGeom prst="rect">
            <a:avLst/>
          </a:prstGeom>
          <a:noFill/>
        </p:spPr>
        <p:txBody>
          <a:bodyPr wrap="square" rtlCol="0">
            <a:spAutoFit/>
          </a:bodyPr>
          <a:lstStyle/>
          <a:p>
            <a:pPr algn="ctr"/>
            <a:r>
              <a:rPr lang="en-US" sz="1200" b="1" dirty="0">
                <a:solidFill>
                  <a:srgbClr val="00263A"/>
                </a:solidFill>
              </a:rPr>
              <a:t>Mobile</a:t>
            </a:r>
          </a:p>
        </p:txBody>
      </p:sp>
      <p:pic>
        <p:nvPicPr>
          <p:cNvPr id="24" name="Picture 23" descr="A close-up of a business card&#10;&#10;AI-generated content may be incorrect.">
            <a:extLst>
              <a:ext uri="{FF2B5EF4-FFF2-40B4-BE49-F238E27FC236}">
                <a16:creationId xmlns:a16="http://schemas.microsoft.com/office/drawing/2014/main" id="{A738F9C6-24E9-B4EE-75B6-193F488E60AF}"/>
              </a:ext>
            </a:extLst>
          </p:cNvPr>
          <p:cNvPicPr>
            <a:picLocks noChangeAspect="1"/>
          </p:cNvPicPr>
          <p:nvPr/>
        </p:nvPicPr>
        <p:blipFill>
          <a:blip r:embed="rId3"/>
          <a:stretch>
            <a:fillRect/>
          </a:stretch>
        </p:blipFill>
        <p:spPr>
          <a:xfrm>
            <a:off x="7112274" y="3007640"/>
            <a:ext cx="3493308" cy="175635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66894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B7078-900B-EBA4-09EC-ED1D08647A6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1DD00E2-8EC1-F7EE-0C15-B61F01C8E3AA}"/>
              </a:ext>
            </a:extLst>
          </p:cNvPr>
          <p:cNvSpPr>
            <a:spLocks noGrp="1"/>
          </p:cNvSpPr>
          <p:nvPr>
            <p:ph type="body" sz="quarter" idx="10"/>
          </p:nvPr>
        </p:nvSpPr>
        <p:spPr/>
        <p:txBody>
          <a:bodyPr anchor="ctr"/>
          <a:lstStyle/>
          <a:p>
            <a:r>
              <a:rPr lang="en-US" sz="3600" dirty="0"/>
              <a:t>EC - Email Header - Centered Logo Only</a:t>
            </a:r>
          </a:p>
        </p:txBody>
      </p:sp>
      <p:pic>
        <p:nvPicPr>
          <p:cNvPr id="6" name="Picture 5">
            <a:extLst>
              <a:ext uri="{FF2B5EF4-FFF2-40B4-BE49-F238E27FC236}">
                <a16:creationId xmlns:a16="http://schemas.microsoft.com/office/drawing/2014/main" id="{FD020163-2E80-5AB8-8937-84549B32BE51}"/>
              </a:ext>
            </a:extLst>
          </p:cNvPr>
          <p:cNvPicPr>
            <a:picLocks noChangeAspect="1"/>
          </p:cNvPicPr>
          <p:nvPr/>
        </p:nvPicPr>
        <p:blipFill>
          <a:blip r:embed="rId2"/>
          <a:srcRect/>
          <a:stretch/>
        </p:blipFill>
        <p:spPr>
          <a:xfrm>
            <a:off x="1143157" y="3164228"/>
            <a:ext cx="4379831" cy="1443182"/>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1C6D133F-7158-5F29-F793-2FB2AF9AC6EA}"/>
              </a:ext>
            </a:extLst>
          </p:cNvPr>
          <p:cNvSpPr txBox="1"/>
          <p:nvPr/>
        </p:nvSpPr>
        <p:spPr>
          <a:xfrm>
            <a:off x="1942510" y="2614396"/>
            <a:ext cx="2781126" cy="276999"/>
          </a:xfrm>
          <a:prstGeom prst="rect">
            <a:avLst/>
          </a:prstGeom>
          <a:noFill/>
        </p:spPr>
        <p:txBody>
          <a:bodyPr wrap="square" rtlCol="0">
            <a:spAutoFit/>
          </a:bodyPr>
          <a:lstStyle/>
          <a:p>
            <a:pPr algn="ctr"/>
            <a:r>
              <a:rPr lang="en-US" sz="1200" b="1" dirty="0">
                <a:solidFill>
                  <a:srgbClr val="00263A"/>
                </a:solidFill>
              </a:rPr>
              <a:t>Desktop</a:t>
            </a:r>
          </a:p>
        </p:txBody>
      </p:sp>
      <p:sp>
        <p:nvSpPr>
          <p:cNvPr id="8" name="TextBox 7">
            <a:extLst>
              <a:ext uri="{FF2B5EF4-FFF2-40B4-BE49-F238E27FC236}">
                <a16:creationId xmlns:a16="http://schemas.microsoft.com/office/drawing/2014/main" id="{77AC243F-9F63-EB49-3DB6-D8E5DAC9164F}"/>
              </a:ext>
            </a:extLst>
          </p:cNvPr>
          <p:cNvSpPr txBox="1"/>
          <p:nvPr/>
        </p:nvSpPr>
        <p:spPr>
          <a:xfrm>
            <a:off x="7468365" y="2337397"/>
            <a:ext cx="2781126" cy="276999"/>
          </a:xfrm>
          <a:prstGeom prst="rect">
            <a:avLst/>
          </a:prstGeom>
          <a:noFill/>
        </p:spPr>
        <p:txBody>
          <a:bodyPr wrap="square" rtlCol="0">
            <a:spAutoFit/>
          </a:bodyPr>
          <a:lstStyle/>
          <a:p>
            <a:pPr algn="ctr"/>
            <a:r>
              <a:rPr lang="en-US" sz="1200" b="1" dirty="0">
                <a:solidFill>
                  <a:srgbClr val="00263A"/>
                </a:solidFill>
              </a:rPr>
              <a:t>Mobile</a:t>
            </a:r>
          </a:p>
        </p:txBody>
      </p:sp>
      <p:pic>
        <p:nvPicPr>
          <p:cNvPr id="24" name="Picture 23">
            <a:extLst>
              <a:ext uri="{FF2B5EF4-FFF2-40B4-BE49-F238E27FC236}">
                <a16:creationId xmlns:a16="http://schemas.microsoft.com/office/drawing/2014/main" id="{5110FAF0-168D-7A45-990B-E29D6BBBECED}"/>
              </a:ext>
            </a:extLst>
          </p:cNvPr>
          <p:cNvPicPr>
            <a:picLocks noChangeAspect="1"/>
          </p:cNvPicPr>
          <p:nvPr/>
        </p:nvPicPr>
        <p:blipFill>
          <a:blip r:embed="rId3"/>
          <a:srcRect/>
          <a:stretch/>
        </p:blipFill>
        <p:spPr>
          <a:xfrm>
            <a:off x="7402041" y="3007640"/>
            <a:ext cx="2913773" cy="175635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97335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DDD84-0C5B-7080-E648-298398F9410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6D98E75-306C-B52F-40F6-E7E19748CE62}"/>
              </a:ext>
            </a:extLst>
          </p:cNvPr>
          <p:cNvSpPr>
            <a:spLocks noGrp="1"/>
          </p:cNvSpPr>
          <p:nvPr>
            <p:ph type="body" sz="quarter" idx="10"/>
          </p:nvPr>
        </p:nvSpPr>
        <p:spPr/>
        <p:txBody>
          <a:bodyPr anchor="ctr"/>
          <a:lstStyle/>
          <a:p>
            <a:r>
              <a:rPr lang="en-US" sz="3600" dirty="0"/>
              <a:t>EC - User Email Header, SB – 0054</a:t>
            </a:r>
          </a:p>
        </p:txBody>
      </p:sp>
      <p:pic>
        <p:nvPicPr>
          <p:cNvPr id="6" name="Picture 5">
            <a:extLst>
              <a:ext uri="{FF2B5EF4-FFF2-40B4-BE49-F238E27FC236}">
                <a16:creationId xmlns:a16="http://schemas.microsoft.com/office/drawing/2014/main" id="{F08FB5F9-5C6C-987E-5C81-0EC1BFDAA79D}"/>
              </a:ext>
            </a:extLst>
          </p:cNvPr>
          <p:cNvPicPr>
            <a:picLocks noChangeAspect="1"/>
          </p:cNvPicPr>
          <p:nvPr/>
        </p:nvPicPr>
        <p:blipFill>
          <a:blip r:embed="rId2"/>
          <a:srcRect/>
          <a:stretch/>
        </p:blipFill>
        <p:spPr>
          <a:xfrm>
            <a:off x="936349" y="3249068"/>
            <a:ext cx="5159651" cy="2312745"/>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850FC1D4-B871-E00C-174B-FF5D1B0DCDE2}"/>
              </a:ext>
            </a:extLst>
          </p:cNvPr>
          <p:cNvSpPr txBox="1"/>
          <p:nvPr/>
        </p:nvSpPr>
        <p:spPr>
          <a:xfrm>
            <a:off x="1942510" y="2614396"/>
            <a:ext cx="2781126" cy="276999"/>
          </a:xfrm>
          <a:prstGeom prst="rect">
            <a:avLst/>
          </a:prstGeom>
          <a:noFill/>
        </p:spPr>
        <p:txBody>
          <a:bodyPr wrap="square" rtlCol="0">
            <a:spAutoFit/>
          </a:bodyPr>
          <a:lstStyle/>
          <a:p>
            <a:pPr algn="ctr"/>
            <a:r>
              <a:rPr lang="en-US" sz="1200" b="1" dirty="0">
                <a:solidFill>
                  <a:srgbClr val="00263A"/>
                </a:solidFill>
              </a:rPr>
              <a:t>Desktop</a:t>
            </a:r>
          </a:p>
        </p:txBody>
      </p:sp>
      <p:sp>
        <p:nvSpPr>
          <p:cNvPr id="8" name="TextBox 7">
            <a:extLst>
              <a:ext uri="{FF2B5EF4-FFF2-40B4-BE49-F238E27FC236}">
                <a16:creationId xmlns:a16="http://schemas.microsoft.com/office/drawing/2014/main" id="{36F899CB-CC6D-BE56-7EDA-B8A37F54B7FD}"/>
              </a:ext>
            </a:extLst>
          </p:cNvPr>
          <p:cNvSpPr txBox="1"/>
          <p:nvPr/>
        </p:nvSpPr>
        <p:spPr>
          <a:xfrm>
            <a:off x="7468365" y="2337397"/>
            <a:ext cx="2781126" cy="276999"/>
          </a:xfrm>
          <a:prstGeom prst="rect">
            <a:avLst/>
          </a:prstGeom>
          <a:noFill/>
        </p:spPr>
        <p:txBody>
          <a:bodyPr wrap="square" rtlCol="0">
            <a:spAutoFit/>
          </a:bodyPr>
          <a:lstStyle/>
          <a:p>
            <a:pPr algn="ctr"/>
            <a:r>
              <a:rPr lang="en-US" sz="1200" b="1" dirty="0">
                <a:solidFill>
                  <a:srgbClr val="00263A"/>
                </a:solidFill>
              </a:rPr>
              <a:t>Mobile</a:t>
            </a:r>
          </a:p>
        </p:txBody>
      </p:sp>
      <p:pic>
        <p:nvPicPr>
          <p:cNvPr id="24" name="Picture 23">
            <a:extLst>
              <a:ext uri="{FF2B5EF4-FFF2-40B4-BE49-F238E27FC236}">
                <a16:creationId xmlns:a16="http://schemas.microsoft.com/office/drawing/2014/main" id="{4C97A3D0-2629-617A-A0FD-EB5DEEB42F5A}"/>
              </a:ext>
            </a:extLst>
          </p:cNvPr>
          <p:cNvPicPr>
            <a:picLocks noChangeAspect="1"/>
          </p:cNvPicPr>
          <p:nvPr/>
        </p:nvPicPr>
        <p:blipFill>
          <a:blip r:embed="rId3"/>
          <a:srcRect/>
          <a:stretch/>
        </p:blipFill>
        <p:spPr>
          <a:xfrm>
            <a:off x="7877973" y="2891395"/>
            <a:ext cx="1961909" cy="30155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11006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C580F-C8DC-0761-2D8E-90F53725933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B00FC13-869E-63C7-0A76-246964D58283}"/>
              </a:ext>
            </a:extLst>
          </p:cNvPr>
          <p:cNvSpPr>
            <a:spLocks noGrp="1"/>
          </p:cNvSpPr>
          <p:nvPr>
            <p:ph type="body" sz="quarter" idx="10"/>
          </p:nvPr>
        </p:nvSpPr>
        <p:spPr/>
        <p:txBody>
          <a:bodyPr anchor="ctr"/>
          <a:lstStyle/>
          <a:p>
            <a:r>
              <a:rPr lang="en-US" sz="3600" dirty="0"/>
              <a:t>EC - User Email Header, SB - 0055</a:t>
            </a:r>
          </a:p>
        </p:txBody>
      </p:sp>
      <p:pic>
        <p:nvPicPr>
          <p:cNvPr id="6" name="Picture 5">
            <a:extLst>
              <a:ext uri="{FF2B5EF4-FFF2-40B4-BE49-F238E27FC236}">
                <a16:creationId xmlns:a16="http://schemas.microsoft.com/office/drawing/2014/main" id="{4BC90156-5D19-495A-8046-2B6FB21505C0}"/>
              </a:ext>
            </a:extLst>
          </p:cNvPr>
          <p:cNvPicPr>
            <a:picLocks noChangeAspect="1"/>
          </p:cNvPicPr>
          <p:nvPr/>
        </p:nvPicPr>
        <p:blipFill>
          <a:blip r:embed="rId2"/>
          <a:srcRect/>
          <a:stretch/>
        </p:blipFill>
        <p:spPr>
          <a:xfrm>
            <a:off x="936349" y="3254898"/>
            <a:ext cx="5159651" cy="2301085"/>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27657E5D-DB83-509C-78E9-BEB40A2FDF15}"/>
              </a:ext>
            </a:extLst>
          </p:cNvPr>
          <p:cNvSpPr txBox="1"/>
          <p:nvPr/>
        </p:nvSpPr>
        <p:spPr>
          <a:xfrm>
            <a:off x="1942510" y="2614396"/>
            <a:ext cx="2781126" cy="276999"/>
          </a:xfrm>
          <a:prstGeom prst="rect">
            <a:avLst/>
          </a:prstGeom>
          <a:noFill/>
        </p:spPr>
        <p:txBody>
          <a:bodyPr wrap="square" rtlCol="0">
            <a:spAutoFit/>
          </a:bodyPr>
          <a:lstStyle/>
          <a:p>
            <a:pPr algn="ctr"/>
            <a:r>
              <a:rPr lang="en-US" sz="1200" b="1" dirty="0">
                <a:solidFill>
                  <a:srgbClr val="00263A"/>
                </a:solidFill>
              </a:rPr>
              <a:t>Desktop</a:t>
            </a:r>
          </a:p>
        </p:txBody>
      </p:sp>
      <p:sp>
        <p:nvSpPr>
          <p:cNvPr id="8" name="TextBox 7">
            <a:extLst>
              <a:ext uri="{FF2B5EF4-FFF2-40B4-BE49-F238E27FC236}">
                <a16:creationId xmlns:a16="http://schemas.microsoft.com/office/drawing/2014/main" id="{65F42A01-7676-182A-2E00-4753D928E7FD}"/>
              </a:ext>
            </a:extLst>
          </p:cNvPr>
          <p:cNvSpPr txBox="1"/>
          <p:nvPr/>
        </p:nvSpPr>
        <p:spPr>
          <a:xfrm>
            <a:off x="7468365" y="2337397"/>
            <a:ext cx="2781126" cy="276999"/>
          </a:xfrm>
          <a:prstGeom prst="rect">
            <a:avLst/>
          </a:prstGeom>
          <a:noFill/>
        </p:spPr>
        <p:txBody>
          <a:bodyPr wrap="square" rtlCol="0">
            <a:spAutoFit/>
          </a:bodyPr>
          <a:lstStyle/>
          <a:p>
            <a:pPr algn="ctr"/>
            <a:r>
              <a:rPr lang="en-US" sz="1200" b="1" dirty="0">
                <a:solidFill>
                  <a:srgbClr val="00263A"/>
                </a:solidFill>
              </a:rPr>
              <a:t>Mobile</a:t>
            </a:r>
          </a:p>
        </p:txBody>
      </p:sp>
      <p:pic>
        <p:nvPicPr>
          <p:cNvPr id="24" name="Picture 23">
            <a:extLst>
              <a:ext uri="{FF2B5EF4-FFF2-40B4-BE49-F238E27FC236}">
                <a16:creationId xmlns:a16="http://schemas.microsoft.com/office/drawing/2014/main" id="{951ED96C-35AE-BFC1-2985-C3CF86112C9C}"/>
              </a:ext>
            </a:extLst>
          </p:cNvPr>
          <p:cNvPicPr>
            <a:picLocks noChangeAspect="1"/>
          </p:cNvPicPr>
          <p:nvPr/>
        </p:nvPicPr>
        <p:blipFill>
          <a:blip r:embed="rId3"/>
          <a:srcRect/>
          <a:stretch/>
        </p:blipFill>
        <p:spPr>
          <a:xfrm>
            <a:off x="7877973" y="2914103"/>
            <a:ext cx="1961909" cy="29701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07929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59FD7-90DA-98AA-6634-34578894604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185EFB7-FF18-5E05-4D89-E27CFE38B239}"/>
              </a:ext>
            </a:extLst>
          </p:cNvPr>
          <p:cNvSpPr>
            <a:spLocks noGrp="1"/>
          </p:cNvSpPr>
          <p:nvPr>
            <p:ph type="body" sz="quarter" idx="10"/>
          </p:nvPr>
        </p:nvSpPr>
        <p:spPr/>
        <p:txBody>
          <a:bodyPr anchor="ctr"/>
          <a:lstStyle/>
          <a:p>
            <a:r>
              <a:rPr lang="en-US" sz="3600" dirty="0"/>
              <a:t>EC - User Email Header, SB - 0056</a:t>
            </a:r>
          </a:p>
        </p:txBody>
      </p:sp>
      <p:pic>
        <p:nvPicPr>
          <p:cNvPr id="6" name="Picture 5">
            <a:extLst>
              <a:ext uri="{FF2B5EF4-FFF2-40B4-BE49-F238E27FC236}">
                <a16:creationId xmlns:a16="http://schemas.microsoft.com/office/drawing/2014/main" id="{A4AEE79E-AE07-0F39-C539-3FA2270A6AD6}"/>
              </a:ext>
            </a:extLst>
          </p:cNvPr>
          <p:cNvPicPr>
            <a:picLocks noChangeAspect="1"/>
          </p:cNvPicPr>
          <p:nvPr/>
        </p:nvPicPr>
        <p:blipFill>
          <a:blip r:embed="rId2"/>
          <a:srcRect/>
          <a:stretch/>
        </p:blipFill>
        <p:spPr>
          <a:xfrm>
            <a:off x="939585" y="3013590"/>
            <a:ext cx="4791912" cy="2728804"/>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44088779-30C2-4AFB-1E25-38829F97CABC}"/>
              </a:ext>
            </a:extLst>
          </p:cNvPr>
          <p:cNvSpPr txBox="1"/>
          <p:nvPr/>
        </p:nvSpPr>
        <p:spPr>
          <a:xfrm>
            <a:off x="1942510" y="2614396"/>
            <a:ext cx="2781126" cy="276999"/>
          </a:xfrm>
          <a:prstGeom prst="rect">
            <a:avLst/>
          </a:prstGeom>
          <a:noFill/>
        </p:spPr>
        <p:txBody>
          <a:bodyPr wrap="square" rtlCol="0">
            <a:spAutoFit/>
          </a:bodyPr>
          <a:lstStyle/>
          <a:p>
            <a:pPr algn="ctr"/>
            <a:r>
              <a:rPr lang="en-US" sz="1200" b="1" dirty="0">
                <a:solidFill>
                  <a:srgbClr val="00263A"/>
                </a:solidFill>
              </a:rPr>
              <a:t>Desktop</a:t>
            </a:r>
          </a:p>
        </p:txBody>
      </p:sp>
      <p:sp>
        <p:nvSpPr>
          <p:cNvPr id="8" name="TextBox 7">
            <a:extLst>
              <a:ext uri="{FF2B5EF4-FFF2-40B4-BE49-F238E27FC236}">
                <a16:creationId xmlns:a16="http://schemas.microsoft.com/office/drawing/2014/main" id="{5316713C-BBBD-7F9B-7AB9-14A25C1BC424}"/>
              </a:ext>
            </a:extLst>
          </p:cNvPr>
          <p:cNvSpPr txBox="1"/>
          <p:nvPr/>
        </p:nvSpPr>
        <p:spPr>
          <a:xfrm>
            <a:off x="7468365" y="2337397"/>
            <a:ext cx="2781126" cy="276999"/>
          </a:xfrm>
          <a:prstGeom prst="rect">
            <a:avLst/>
          </a:prstGeom>
          <a:noFill/>
        </p:spPr>
        <p:txBody>
          <a:bodyPr wrap="square" rtlCol="0">
            <a:spAutoFit/>
          </a:bodyPr>
          <a:lstStyle/>
          <a:p>
            <a:pPr algn="ctr"/>
            <a:r>
              <a:rPr lang="en-US" sz="1200" b="1" dirty="0">
                <a:solidFill>
                  <a:srgbClr val="00263A"/>
                </a:solidFill>
              </a:rPr>
              <a:t>Mobile</a:t>
            </a:r>
          </a:p>
        </p:txBody>
      </p:sp>
      <p:pic>
        <p:nvPicPr>
          <p:cNvPr id="24" name="Picture 23">
            <a:extLst>
              <a:ext uri="{FF2B5EF4-FFF2-40B4-BE49-F238E27FC236}">
                <a16:creationId xmlns:a16="http://schemas.microsoft.com/office/drawing/2014/main" id="{2201E09F-31B6-8F35-5A89-50253C733EC5}"/>
              </a:ext>
            </a:extLst>
          </p:cNvPr>
          <p:cNvPicPr>
            <a:picLocks noChangeAspect="1"/>
          </p:cNvPicPr>
          <p:nvPr/>
        </p:nvPicPr>
        <p:blipFill>
          <a:blip r:embed="rId3"/>
          <a:srcRect/>
          <a:stretch/>
        </p:blipFill>
        <p:spPr>
          <a:xfrm>
            <a:off x="7561325" y="2836488"/>
            <a:ext cx="2595206" cy="30830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17717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24B05-10E0-6A0F-A1A9-CF97CB7C9FD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52D76B1-E022-4A51-47A1-41B5A9262EE8}"/>
              </a:ext>
            </a:extLst>
          </p:cNvPr>
          <p:cNvSpPr>
            <a:spLocks noGrp="1"/>
          </p:cNvSpPr>
          <p:nvPr>
            <p:ph type="body" sz="quarter" idx="10"/>
          </p:nvPr>
        </p:nvSpPr>
        <p:spPr/>
        <p:txBody>
          <a:bodyPr anchor="ctr"/>
          <a:lstStyle/>
          <a:p>
            <a:r>
              <a:rPr lang="en-US" sz="3600" dirty="0"/>
              <a:t>EC - User Email Header, SB - 0057</a:t>
            </a:r>
          </a:p>
        </p:txBody>
      </p:sp>
      <p:pic>
        <p:nvPicPr>
          <p:cNvPr id="6" name="Picture 5">
            <a:extLst>
              <a:ext uri="{FF2B5EF4-FFF2-40B4-BE49-F238E27FC236}">
                <a16:creationId xmlns:a16="http://schemas.microsoft.com/office/drawing/2014/main" id="{E000E131-1F2B-2B24-FEEB-7EFA28FED40C}"/>
              </a:ext>
            </a:extLst>
          </p:cNvPr>
          <p:cNvPicPr>
            <a:picLocks noChangeAspect="1"/>
          </p:cNvPicPr>
          <p:nvPr/>
        </p:nvPicPr>
        <p:blipFill>
          <a:blip r:embed="rId2"/>
          <a:srcRect/>
          <a:stretch/>
        </p:blipFill>
        <p:spPr>
          <a:xfrm>
            <a:off x="937117" y="3429000"/>
            <a:ext cx="4791912" cy="1619335"/>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B231FBAC-F4F8-74ED-64FC-FAF6A9B29645}"/>
              </a:ext>
            </a:extLst>
          </p:cNvPr>
          <p:cNvSpPr txBox="1"/>
          <p:nvPr/>
        </p:nvSpPr>
        <p:spPr>
          <a:xfrm>
            <a:off x="1942510" y="2614396"/>
            <a:ext cx="2781126" cy="276999"/>
          </a:xfrm>
          <a:prstGeom prst="rect">
            <a:avLst/>
          </a:prstGeom>
          <a:noFill/>
        </p:spPr>
        <p:txBody>
          <a:bodyPr wrap="square" rtlCol="0">
            <a:spAutoFit/>
          </a:bodyPr>
          <a:lstStyle/>
          <a:p>
            <a:pPr algn="ctr"/>
            <a:r>
              <a:rPr lang="en-US" sz="1200" b="1" dirty="0">
                <a:solidFill>
                  <a:srgbClr val="00263A"/>
                </a:solidFill>
              </a:rPr>
              <a:t>Desktop</a:t>
            </a:r>
          </a:p>
        </p:txBody>
      </p:sp>
      <p:sp>
        <p:nvSpPr>
          <p:cNvPr id="8" name="TextBox 7">
            <a:extLst>
              <a:ext uri="{FF2B5EF4-FFF2-40B4-BE49-F238E27FC236}">
                <a16:creationId xmlns:a16="http://schemas.microsoft.com/office/drawing/2014/main" id="{6C6738CB-F309-11D0-058A-61220F18FD57}"/>
              </a:ext>
            </a:extLst>
          </p:cNvPr>
          <p:cNvSpPr txBox="1"/>
          <p:nvPr/>
        </p:nvSpPr>
        <p:spPr>
          <a:xfrm>
            <a:off x="7468365" y="2337397"/>
            <a:ext cx="2781126" cy="276999"/>
          </a:xfrm>
          <a:prstGeom prst="rect">
            <a:avLst/>
          </a:prstGeom>
          <a:noFill/>
        </p:spPr>
        <p:txBody>
          <a:bodyPr wrap="square" rtlCol="0">
            <a:spAutoFit/>
          </a:bodyPr>
          <a:lstStyle/>
          <a:p>
            <a:pPr algn="ctr"/>
            <a:r>
              <a:rPr lang="en-US" sz="1200" b="1" dirty="0">
                <a:solidFill>
                  <a:srgbClr val="00263A"/>
                </a:solidFill>
              </a:rPr>
              <a:t>Mobile</a:t>
            </a:r>
          </a:p>
        </p:txBody>
      </p:sp>
      <p:pic>
        <p:nvPicPr>
          <p:cNvPr id="24" name="Picture 23">
            <a:extLst>
              <a:ext uri="{FF2B5EF4-FFF2-40B4-BE49-F238E27FC236}">
                <a16:creationId xmlns:a16="http://schemas.microsoft.com/office/drawing/2014/main" id="{039408D7-073C-F017-5655-0244A2233912}"/>
              </a:ext>
            </a:extLst>
          </p:cNvPr>
          <p:cNvPicPr>
            <a:picLocks noChangeAspect="1"/>
          </p:cNvPicPr>
          <p:nvPr/>
        </p:nvPicPr>
        <p:blipFill>
          <a:blip r:embed="rId3"/>
          <a:srcRect/>
          <a:stretch/>
        </p:blipFill>
        <p:spPr>
          <a:xfrm>
            <a:off x="7075261" y="2900917"/>
            <a:ext cx="3567333" cy="26754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43242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bjektiv Mk2"/>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d6ea532-a128-4102-90d6-037480f28622">
      <UserInfo>
        <DisplayName/>
        <AccountId xsi:nil="true"/>
        <AccountType/>
      </UserInfo>
    </SharedWithUsers>
    <lcf76f155ced4ddcb4097134ff3c332f xmlns="a0d940e6-08f7-4f55-ab22-1c60154efa17">
      <Terms xmlns="http://schemas.microsoft.com/office/infopath/2007/PartnerControls"/>
    </lcf76f155ced4ddcb4097134ff3c332f>
    <TaxCatchAll xmlns="9d6ea532-a128-4102-90d6-037480f2862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0E37A5DFA2714CB7017CAE456168A6" ma:contentTypeVersion="18" ma:contentTypeDescription="Create a new document." ma:contentTypeScope="" ma:versionID="261ae09e928316e940e3fb35fcf82d19">
  <xsd:schema xmlns:xsd="http://www.w3.org/2001/XMLSchema" xmlns:xs="http://www.w3.org/2001/XMLSchema" xmlns:p="http://schemas.microsoft.com/office/2006/metadata/properties" xmlns:ns2="a0d940e6-08f7-4f55-ab22-1c60154efa17" xmlns:ns3="9d6ea532-a128-4102-90d6-037480f28622" targetNamespace="http://schemas.microsoft.com/office/2006/metadata/properties" ma:root="true" ma:fieldsID="7a0a952caff21115ba91b3da18069174" ns2:_="" ns3:_="">
    <xsd:import namespace="a0d940e6-08f7-4f55-ab22-1c60154efa17"/>
    <xsd:import namespace="9d6ea532-a128-4102-90d6-037480f286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d940e6-08f7-4f55-ab22-1c60154efa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3460b82-58eb-499a-9bd2-5a0713bdb8c0"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6ea532-a128-4102-90d6-037480f286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366c684-94b8-40a8-ae72-62a0fe207216}" ma:internalName="TaxCatchAll" ma:showField="CatchAllData" ma:web="9d6ea532-a128-4102-90d6-037480f286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800FD4-94BC-49A2-82A0-99D176C54A60}">
  <ds:schemaRefs>
    <ds:schemaRef ds:uri="http://purl.org/dc/dcmitype/"/>
    <ds:schemaRef ds:uri="a0d940e6-08f7-4f55-ab22-1c60154efa17"/>
    <ds:schemaRef ds:uri="http://schemas.microsoft.com/office/2006/metadata/properties"/>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9d6ea532-a128-4102-90d6-037480f28622"/>
    <ds:schemaRef ds:uri="http://www.w3.org/XML/1998/namespace"/>
  </ds:schemaRefs>
</ds:datastoreItem>
</file>

<file path=customXml/itemProps2.xml><?xml version="1.0" encoding="utf-8"?>
<ds:datastoreItem xmlns:ds="http://schemas.openxmlformats.org/officeDocument/2006/customXml" ds:itemID="{FDF1F3CE-3298-4692-8D67-FA16F456C021}">
  <ds:schemaRefs>
    <ds:schemaRef ds:uri="http://schemas.microsoft.com/sharepoint/v3/contenttype/forms"/>
  </ds:schemaRefs>
</ds:datastoreItem>
</file>

<file path=customXml/itemProps3.xml><?xml version="1.0" encoding="utf-8"?>
<ds:datastoreItem xmlns:ds="http://schemas.openxmlformats.org/officeDocument/2006/customXml" ds:itemID="{38BE9328-9E29-4EF0-941C-1A60197CA3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d940e6-08f7-4f55-ab22-1c60154efa17"/>
    <ds:schemaRef ds:uri="9d6ea532-a128-4102-90d6-037480f286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58842</TotalTime>
  <Words>421</Words>
  <Application>Microsoft Office PowerPoint</Application>
  <PresentationFormat>Widescreen</PresentationFormat>
  <Paragraphs>117</Paragraphs>
  <Slides>13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Objektiv Mk2 SemiBold</vt:lpstr>
      <vt:lpstr>Calibri</vt:lpstr>
      <vt:lpstr>Arial</vt:lpstr>
      <vt:lpstr>Objektiv Mk2</vt:lpstr>
      <vt:lpstr>Times New Roman</vt:lpstr>
      <vt:lpstr>Barlow Medium</vt:lpstr>
      <vt:lpstr>Barlow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Payton Gabriel</dc:creator>
  <cp:lastModifiedBy>Aubrey Olsen</cp:lastModifiedBy>
  <cp:revision>56</cp:revision>
  <dcterms:created xsi:type="dcterms:W3CDTF">2021-06-10T15:34:01Z</dcterms:created>
  <dcterms:modified xsi:type="dcterms:W3CDTF">2025-11-04T14:53:04Z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0x010100B00E37A5DFA2714CB7017CAE456168A6</vt:lpwstr>
  </property>
  <property fmtid="{D5CDD505-2E9C-101B-9397-08002B2CF9AE}" pid="3" name="_dlc_DocIdItemGuid">
    <vt:lpwstr>df1906c8-c0c3-42de-b8f4-37c7d36cd389</vt:lpwstr>
  </property>
  <property fmtid="{D5CDD505-2E9C-101B-9397-08002B2CF9AE}" pid="4" name="MediaServiceImageTags">
    <vt:lpwstr/>
  </property>
  <property fmtid="{D5CDD505-2E9C-101B-9397-08002B2CF9AE}" pid="5" name="ComplianceAssetId">
    <vt:lpwstr/>
  </property>
  <property fmtid="{D5CDD505-2E9C-101B-9397-08002B2CF9AE}" pid="6" name="_ExtendedDescription">
    <vt:lpwstr/>
  </property>
  <property fmtid="{D5CDD505-2E9C-101B-9397-08002B2CF9AE}" pid="7" name="_activity">
    <vt:lpwstr>{"FileActivityType":"9","FileActivityTimeStamp":"2024-12-03T21:01:42.533Z","FileActivityUsersOnPage":[{"DisplayName":"Aubrey Olsen","Id":"aubrey.olsen@totalexpert.com"},{"DisplayName":"Aubrey Olsen","Id":"aubrey.olsen@totalexpert.com"},{"DisplayName":"Michael Carey","Id":"michael.carey@totalexpert.com"}],"FileActivityNavigationId":null}</vt:lpwstr>
  </property>
  <property fmtid="{D5CDD505-2E9C-101B-9397-08002B2CF9AE}" pid="8" name="TriggerFlowInfo">
    <vt:lpwstr/>
  </property>
</Properties>
</file>