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7"/>
  </p:notesMasterIdLst>
  <p:sldIdLst>
    <p:sldId id="2076137455" r:id="rId5"/>
    <p:sldId id="2076137458" r:id="rId6"/>
    <p:sldId id="2076137491" r:id="rId7"/>
    <p:sldId id="2076137495" r:id="rId8"/>
    <p:sldId id="2076137497" r:id="rId9"/>
    <p:sldId id="2076137498" r:id="rId10"/>
    <p:sldId id="2076137499" r:id="rId11"/>
    <p:sldId id="2076137500" r:id="rId12"/>
    <p:sldId id="2076137501" r:id="rId13"/>
    <p:sldId id="2076137502" r:id="rId14"/>
    <p:sldId id="2076137507" r:id="rId15"/>
    <p:sldId id="2076137492" r:id="rId16"/>
    <p:sldId id="2076137514" r:id="rId17"/>
    <p:sldId id="2076137516" r:id="rId18"/>
    <p:sldId id="2076137515" r:id="rId19"/>
    <p:sldId id="2076137493" r:id="rId20"/>
    <p:sldId id="2076137504" r:id="rId21"/>
    <p:sldId id="2076137512" r:id="rId22"/>
    <p:sldId id="2076137510" r:id="rId23"/>
    <p:sldId id="2076137511" r:id="rId24"/>
    <p:sldId id="2076137503" r:id="rId25"/>
    <p:sldId id="2076137508" r:id="rId26"/>
  </p:sldIdLst>
  <p:sldSz cx="12192000" cy="6858000"/>
  <p:notesSz cx="6858000" cy="9144000"/>
  <p:embeddedFontLst>
    <p:embeddedFont>
      <p:font typeface="Barlow" panose="00000500000000000000" pitchFamily="2" charset="0"/>
      <p:regular r:id="rId28"/>
      <p:bold r:id="rId29"/>
      <p:italic r:id="rId30"/>
      <p:boldItalic r:id="rId31"/>
    </p:embeddedFont>
    <p:embeddedFont>
      <p:font typeface="Barlow Medium" panose="00000600000000000000" pitchFamily="2" charset="0"/>
      <p:regular r:id="rId32"/>
      <p:italic r:id="rId33"/>
    </p:embeddedFont>
    <p:embeddedFont>
      <p:font typeface="Objektiv Mk2" panose="020B0702020204020203" pitchFamily="34" charset="0"/>
      <p:regular r:id="rId34"/>
      <p:bold r:id="rId35"/>
      <p:italic r:id="rId36"/>
      <p:boldItalic r:id="rId37"/>
    </p:embeddedFont>
    <p:embeddedFont>
      <p:font typeface="Objektiv Mk2 SemiBold" panose="020B0602020204020203" pitchFamily="34" charset="0"/>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31ECC7-6184-474A-B128-BA5CC5C24D8F}">
          <p14:sldIdLst>
            <p14:sldId id="2076137455"/>
            <p14:sldId id="2076137458"/>
          </p14:sldIdLst>
        </p14:section>
        <p14:section name="Mortgage" id="{E18E3F94-FBC6-41B1-8B83-3D131C668D2F}">
          <p14:sldIdLst>
            <p14:sldId id="2076137491"/>
            <p14:sldId id="2076137495"/>
            <p14:sldId id="2076137497"/>
            <p14:sldId id="2076137498"/>
            <p14:sldId id="2076137499"/>
            <p14:sldId id="2076137500"/>
            <p14:sldId id="2076137501"/>
            <p14:sldId id="2076137502"/>
            <p14:sldId id="2076137507"/>
          </p14:sldIdLst>
        </p14:section>
        <p14:section name="Insurance" id="{5AB8EE5A-7C4A-43E3-A560-D988B0753FB8}">
          <p14:sldIdLst>
            <p14:sldId id="2076137492"/>
            <p14:sldId id="2076137514"/>
            <p14:sldId id="2076137516"/>
            <p14:sldId id="2076137515"/>
          </p14:sldIdLst>
        </p14:section>
        <p14:section name="Banking" id="{FC7B0997-D343-4CB4-86BD-6EB9A974B605}">
          <p14:sldIdLst>
            <p14:sldId id="2076137493"/>
          </p14:sldIdLst>
        </p14:section>
        <p14:section name="Appendix" id="{DE614265-21C1-4E7E-94E3-72E813FFC61C}">
          <p14:sldIdLst>
            <p14:sldId id="2076137504"/>
            <p14:sldId id="2076137512"/>
            <p14:sldId id="2076137510"/>
            <p14:sldId id="2076137511"/>
            <p14:sldId id="2076137503"/>
            <p14:sldId id="2076137508"/>
          </p14:sldIdLst>
        </p14:section>
      </p14:sectionLst>
    </p:ex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65B127-2606-D94D-0DEC-A82020509815}" name="Michael Carey" initials="MC" userId="S::michael.carey@totalexpert.com::ff958cdb-e55a-4083-b7d0-b60439c79b22" providerId="AD"/>
  <p188:author id="{043C02FF-C086-76F6-9BC1-965B71DD5E12}" name="Aubrey Olsen" initials="AO" userId="S::aubrey.olsen@totalexpert.com::408c3e31-be18-4626-a9af-ec1f5bfcad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72CE"/>
    <a:srgbClr val="753BBD"/>
    <a:srgbClr val="009B77"/>
    <a:srgbClr val="00263A"/>
    <a:srgbClr val="00A677"/>
    <a:srgbClr val="85CBF9"/>
    <a:srgbClr val="48D597"/>
    <a:srgbClr val="DDE5ED"/>
    <a:srgbClr val="96A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1DE857-374B-4835-8DA4-BF8CDA91C864}" v="90" dt="2024-12-12T15:17:00.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2736" autoAdjust="0"/>
  </p:normalViewPr>
  <p:slideViewPr>
    <p:cSldViewPr snapToGrid="0">
      <p:cViewPr varScale="1">
        <p:scale>
          <a:sx n="102" d="100"/>
          <a:sy n="102" d="100"/>
        </p:scale>
        <p:origin x="864" y="114"/>
      </p:cViewPr>
      <p:guideLst>
        <p:guide orient="horz" pos="384"/>
        <p:guide pos="3864"/>
        <p:guide pos="4416"/>
      </p:guideLst>
    </p:cSldViewPr>
  </p:slideViewPr>
  <p:outlineViewPr>
    <p:cViewPr>
      <p:scale>
        <a:sx n="33" d="100"/>
        <a:sy n="33" d="100"/>
      </p:scale>
      <p:origin x="0" y="-20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871DE857-374B-4835-8DA4-BF8CDA91C864}"/>
    <pc:docChg chg="undo redo custSel addSld delSld modSld sldOrd addSection modSection">
      <pc:chgData name="Aubrey Olsen" userId="408c3e31-be18-4626-a9af-ec1f5bfcad06" providerId="ADAL" clId="{871DE857-374B-4835-8DA4-BF8CDA91C864}" dt="2024-12-12T17:29:27.233" v="8722" actId="14100"/>
      <pc:docMkLst>
        <pc:docMk/>
      </pc:docMkLst>
      <pc:sldChg chg="delSp modSp mod">
        <pc:chgData name="Aubrey Olsen" userId="408c3e31-be18-4626-a9af-ec1f5bfcad06" providerId="ADAL" clId="{871DE857-374B-4835-8DA4-BF8CDA91C864}" dt="2024-12-12T17:19:09.241" v="8630" actId="14100"/>
        <pc:sldMkLst>
          <pc:docMk/>
          <pc:sldMk cId="2829215149" sldId="2076137458"/>
        </pc:sldMkLst>
        <pc:spChg chg="mod">
          <ac:chgData name="Aubrey Olsen" userId="408c3e31-be18-4626-a9af-ec1f5bfcad06" providerId="ADAL" clId="{871DE857-374B-4835-8DA4-BF8CDA91C864}" dt="2024-12-05T16:24:48.689" v="1005" actId="20577"/>
          <ac:spMkLst>
            <pc:docMk/>
            <pc:sldMk cId="2829215149" sldId="2076137458"/>
            <ac:spMk id="2" creationId="{15279565-609B-C0D1-37D1-47FAC2828C13}"/>
          </ac:spMkLst>
        </pc:spChg>
        <pc:spChg chg="del mod">
          <ac:chgData name="Aubrey Olsen" userId="408c3e31-be18-4626-a9af-ec1f5bfcad06" providerId="ADAL" clId="{871DE857-374B-4835-8DA4-BF8CDA91C864}" dt="2024-12-06T15:38:59.533" v="4997" actId="478"/>
          <ac:spMkLst>
            <pc:docMk/>
            <pc:sldMk cId="2829215149" sldId="2076137458"/>
            <ac:spMk id="3" creationId="{BA45EAB8-259F-9486-7E88-3E5064554E05}"/>
          </ac:spMkLst>
        </pc:spChg>
        <pc:spChg chg="mod">
          <ac:chgData name="Aubrey Olsen" userId="408c3e31-be18-4626-a9af-ec1f5bfcad06" providerId="ADAL" clId="{871DE857-374B-4835-8DA4-BF8CDA91C864}" dt="2024-12-12T17:19:09.241" v="8630" actId="14100"/>
          <ac:spMkLst>
            <pc:docMk/>
            <pc:sldMk cId="2829215149" sldId="2076137458"/>
            <ac:spMk id="4" creationId="{79C2D384-CBE4-5336-E128-D8E3A28CB40F}"/>
          </ac:spMkLst>
        </pc:spChg>
        <pc:spChg chg="del">
          <ac:chgData name="Aubrey Olsen" userId="408c3e31-be18-4626-a9af-ec1f5bfcad06" providerId="ADAL" clId="{871DE857-374B-4835-8DA4-BF8CDA91C864}" dt="2024-12-05T16:01:16.788" v="811" actId="478"/>
          <ac:spMkLst>
            <pc:docMk/>
            <pc:sldMk cId="2829215149" sldId="2076137458"/>
            <ac:spMk id="6" creationId="{67ACE886-C27F-31F2-4039-9621584789F7}"/>
          </ac:spMkLst>
        </pc:spChg>
      </pc:sldChg>
      <pc:sldChg chg="del ord">
        <pc:chgData name="Aubrey Olsen" userId="408c3e31-be18-4626-a9af-ec1f5bfcad06" providerId="ADAL" clId="{871DE857-374B-4835-8DA4-BF8CDA91C864}" dt="2024-12-09T15:06:04.004" v="7216" actId="47"/>
        <pc:sldMkLst>
          <pc:docMk/>
          <pc:sldMk cId="3421795403" sldId="2076137490"/>
        </pc:sldMkLst>
      </pc:sldChg>
      <pc:sldChg chg="mod modShow">
        <pc:chgData name="Aubrey Olsen" userId="408c3e31-be18-4626-a9af-ec1f5bfcad06" providerId="ADAL" clId="{871DE857-374B-4835-8DA4-BF8CDA91C864}" dt="2024-12-09T22:15:17.741" v="7307" actId="729"/>
        <pc:sldMkLst>
          <pc:docMk/>
          <pc:sldMk cId="142551074" sldId="2076137493"/>
        </pc:sldMkLst>
      </pc:sldChg>
      <pc:sldChg chg="del">
        <pc:chgData name="Aubrey Olsen" userId="408c3e31-be18-4626-a9af-ec1f5bfcad06" providerId="ADAL" clId="{871DE857-374B-4835-8DA4-BF8CDA91C864}" dt="2024-12-05T21:02:12.280" v="2606" actId="47"/>
        <pc:sldMkLst>
          <pc:docMk/>
          <pc:sldMk cId="684775140" sldId="2076137494"/>
        </pc:sldMkLst>
      </pc:sldChg>
      <pc:sldChg chg="addSp delSp modSp mod">
        <pc:chgData name="Aubrey Olsen" userId="408c3e31-be18-4626-a9af-ec1f5bfcad06" providerId="ADAL" clId="{871DE857-374B-4835-8DA4-BF8CDA91C864}" dt="2024-12-12T17:10:20.096" v="8625" actId="20577"/>
        <pc:sldMkLst>
          <pc:docMk/>
          <pc:sldMk cId="3809163869" sldId="2076137495"/>
        </pc:sldMkLst>
        <pc:spChg chg="mod">
          <ac:chgData name="Aubrey Olsen" userId="408c3e31-be18-4626-a9af-ec1f5bfcad06" providerId="ADAL" clId="{871DE857-374B-4835-8DA4-BF8CDA91C864}" dt="2024-12-12T17:10:20.096" v="8625" actId="20577"/>
          <ac:spMkLst>
            <pc:docMk/>
            <pc:sldMk cId="3809163869" sldId="2076137495"/>
            <ac:spMk id="15" creationId="{8A367A73-797B-FA56-C92A-01B260BC94AB}"/>
          </ac:spMkLst>
        </pc:spChg>
        <pc:spChg chg="add">
          <ac:chgData name="Aubrey Olsen" userId="408c3e31-be18-4626-a9af-ec1f5bfcad06" providerId="ADAL" clId="{871DE857-374B-4835-8DA4-BF8CDA91C864}" dt="2024-12-05T15:30:52.794" v="500"/>
          <ac:spMkLst>
            <pc:docMk/>
            <pc:sldMk cId="3809163869" sldId="2076137495"/>
            <ac:spMk id="16" creationId="{F0932A14-8D63-BCDE-2874-83CD08A0266F}"/>
          </ac:spMkLst>
        </pc:spChg>
        <pc:picChg chg="add del mod">
          <ac:chgData name="Aubrey Olsen" userId="408c3e31-be18-4626-a9af-ec1f5bfcad06" providerId="ADAL" clId="{871DE857-374B-4835-8DA4-BF8CDA91C864}" dt="2024-12-06T16:43:50.664" v="5750" actId="478"/>
          <ac:picMkLst>
            <pc:docMk/>
            <pc:sldMk cId="3809163869" sldId="2076137495"/>
            <ac:picMk id="18" creationId="{E1DE070D-8F5E-50A3-1B77-FE095273F2AA}"/>
          </ac:picMkLst>
        </pc:picChg>
        <pc:picChg chg="add">
          <ac:chgData name="Aubrey Olsen" userId="408c3e31-be18-4626-a9af-ec1f5bfcad06" providerId="ADAL" clId="{871DE857-374B-4835-8DA4-BF8CDA91C864}" dt="2024-12-05T15:30:52.794" v="500"/>
          <ac:picMkLst>
            <pc:docMk/>
            <pc:sldMk cId="3809163869" sldId="2076137495"/>
            <ac:picMk id="8194" creationId="{554D1212-F5DE-D898-74BC-C0D102221300}"/>
          </ac:picMkLst>
        </pc:picChg>
        <pc:picChg chg="add">
          <ac:chgData name="Aubrey Olsen" userId="408c3e31-be18-4626-a9af-ec1f5bfcad06" providerId="ADAL" clId="{871DE857-374B-4835-8DA4-BF8CDA91C864}" dt="2024-12-05T15:30:52.794" v="500"/>
          <ac:picMkLst>
            <pc:docMk/>
            <pc:sldMk cId="3809163869" sldId="2076137495"/>
            <ac:picMk id="8195" creationId="{18CAA19F-9D23-6C3D-6B50-7EA7B32883FF}"/>
          </ac:picMkLst>
        </pc:picChg>
      </pc:sldChg>
      <pc:sldChg chg="modSp mod">
        <pc:chgData name="Aubrey Olsen" userId="408c3e31-be18-4626-a9af-ec1f5bfcad06" providerId="ADAL" clId="{871DE857-374B-4835-8DA4-BF8CDA91C864}" dt="2024-12-12T16:26:14.459" v="8610" actId="20577"/>
        <pc:sldMkLst>
          <pc:docMk/>
          <pc:sldMk cId="2606299306" sldId="2076137500"/>
        </pc:sldMkLst>
        <pc:spChg chg="mod">
          <ac:chgData name="Aubrey Olsen" userId="408c3e31-be18-4626-a9af-ec1f5bfcad06" providerId="ADAL" clId="{871DE857-374B-4835-8DA4-BF8CDA91C864}" dt="2024-12-12T16:26:14.459" v="8610" actId="20577"/>
          <ac:spMkLst>
            <pc:docMk/>
            <pc:sldMk cId="2606299306" sldId="2076137500"/>
            <ac:spMk id="15" creationId="{8A367A73-797B-FA56-C92A-01B260BC94AB}"/>
          </ac:spMkLst>
        </pc:spChg>
      </pc:sldChg>
      <pc:sldChg chg="addSp delSp modSp new mod ord modShow">
        <pc:chgData name="Aubrey Olsen" userId="408c3e31-be18-4626-a9af-ec1f5bfcad06" providerId="ADAL" clId="{871DE857-374B-4835-8DA4-BF8CDA91C864}" dt="2024-12-09T22:15:11.268" v="7306" actId="729"/>
        <pc:sldMkLst>
          <pc:docMk/>
          <pc:sldMk cId="2749322729" sldId="2076137503"/>
        </pc:sldMkLst>
        <pc:spChg chg="mod">
          <ac:chgData name="Aubrey Olsen" userId="408c3e31-be18-4626-a9af-ec1f5bfcad06" providerId="ADAL" clId="{871DE857-374B-4835-8DA4-BF8CDA91C864}" dt="2024-12-06T14:44:29.066" v="3759" actId="20577"/>
          <ac:spMkLst>
            <pc:docMk/>
            <pc:sldMk cId="2749322729" sldId="2076137503"/>
            <ac:spMk id="2" creationId="{22CE7F29-0B38-255D-B246-C637E59454F3}"/>
          </ac:spMkLst>
        </pc:spChg>
        <pc:spChg chg="del">
          <ac:chgData name="Aubrey Olsen" userId="408c3e31-be18-4626-a9af-ec1f5bfcad06" providerId="ADAL" clId="{871DE857-374B-4835-8DA4-BF8CDA91C864}" dt="2024-12-05T16:30:40.975" v="1115" actId="478"/>
          <ac:spMkLst>
            <pc:docMk/>
            <pc:sldMk cId="2749322729" sldId="2076137503"/>
            <ac:spMk id="3" creationId="{90106412-1ED2-6589-4F58-3125518C4B41}"/>
          </ac:spMkLst>
        </pc:spChg>
        <pc:spChg chg="mod">
          <ac:chgData name="Aubrey Olsen" userId="408c3e31-be18-4626-a9af-ec1f5bfcad06" providerId="ADAL" clId="{871DE857-374B-4835-8DA4-BF8CDA91C864}" dt="2024-12-06T17:39:00.216" v="5938" actId="207"/>
          <ac:spMkLst>
            <pc:docMk/>
            <pc:sldMk cId="2749322729" sldId="2076137503"/>
            <ac:spMk id="4" creationId="{81D068C1-F844-B123-771E-600D31868688}"/>
          </ac:spMkLst>
        </pc:spChg>
        <pc:spChg chg="add mod">
          <ac:chgData name="Aubrey Olsen" userId="408c3e31-be18-4626-a9af-ec1f5bfcad06" providerId="ADAL" clId="{871DE857-374B-4835-8DA4-BF8CDA91C864}" dt="2024-12-06T15:19:27.704" v="3861" actId="1076"/>
          <ac:spMkLst>
            <pc:docMk/>
            <pc:sldMk cId="2749322729" sldId="2076137503"/>
            <ac:spMk id="5" creationId="{039A8A0C-B859-6066-107D-50F2F7E501B6}"/>
          </ac:spMkLst>
        </pc:spChg>
      </pc:sldChg>
      <pc:sldChg chg="modSp add mod">
        <pc:chgData name="Aubrey Olsen" userId="408c3e31-be18-4626-a9af-ec1f5bfcad06" providerId="ADAL" clId="{871DE857-374B-4835-8DA4-BF8CDA91C864}" dt="2024-12-05T20:10:07.955" v="2425" actId="20577"/>
        <pc:sldMkLst>
          <pc:docMk/>
          <pc:sldMk cId="1791291364" sldId="2076137504"/>
        </pc:sldMkLst>
        <pc:spChg chg="mod">
          <ac:chgData name="Aubrey Olsen" userId="408c3e31-be18-4626-a9af-ec1f5bfcad06" providerId="ADAL" clId="{871DE857-374B-4835-8DA4-BF8CDA91C864}" dt="2024-12-05T20:09:56.746" v="2369" actId="20577"/>
          <ac:spMkLst>
            <pc:docMk/>
            <pc:sldMk cId="1791291364" sldId="2076137504"/>
            <ac:spMk id="2" creationId="{D3971551-9D37-0A04-6236-72EB7E8AF075}"/>
          </ac:spMkLst>
        </pc:spChg>
        <pc:spChg chg="mod">
          <ac:chgData name="Aubrey Olsen" userId="408c3e31-be18-4626-a9af-ec1f5bfcad06" providerId="ADAL" clId="{871DE857-374B-4835-8DA4-BF8CDA91C864}" dt="2024-12-05T20:10:07.955" v="2425" actId="20577"/>
          <ac:spMkLst>
            <pc:docMk/>
            <pc:sldMk cId="1791291364" sldId="2076137504"/>
            <ac:spMk id="3" creationId="{4006C972-850C-84A0-3412-F4EFFB1B6BB1}"/>
          </ac:spMkLst>
        </pc:spChg>
      </pc:sldChg>
      <pc:sldChg chg="addSp delSp modSp add del mod ord modNotesTx">
        <pc:chgData name="Aubrey Olsen" userId="408c3e31-be18-4626-a9af-ec1f5bfcad06" providerId="ADAL" clId="{871DE857-374B-4835-8DA4-BF8CDA91C864}" dt="2024-12-06T18:17:55.724" v="6496" actId="47"/>
        <pc:sldMkLst>
          <pc:docMk/>
          <pc:sldMk cId="1214574853" sldId="2076137505"/>
        </pc:sldMkLst>
        <pc:spChg chg="add del mod">
          <ac:chgData name="Aubrey Olsen" userId="408c3e31-be18-4626-a9af-ec1f5bfcad06" providerId="ADAL" clId="{871DE857-374B-4835-8DA4-BF8CDA91C864}" dt="2024-12-06T18:06:40.935" v="6419" actId="478"/>
          <ac:spMkLst>
            <pc:docMk/>
            <pc:sldMk cId="1214574853" sldId="2076137505"/>
            <ac:spMk id="6" creationId="{3B4C2099-C1FB-0DE9-AEBB-991F3553D6DF}"/>
          </ac:spMkLst>
        </pc:spChg>
        <pc:graphicFrameChg chg="add mod modGraphic">
          <ac:chgData name="Aubrey Olsen" userId="408c3e31-be18-4626-a9af-ec1f5bfcad06" providerId="ADAL" clId="{871DE857-374B-4835-8DA4-BF8CDA91C864}" dt="2024-12-06T18:15:05.852" v="6474" actId="13242"/>
          <ac:graphicFrameMkLst>
            <pc:docMk/>
            <pc:sldMk cId="1214574853" sldId="2076137505"/>
            <ac:graphicFrameMk id="7" creationId="{35BC77A9-E40D-B6FE-6B0D-21A73AAF163D}"/>
          </ac:graphicFrameMkLst>
        </pc:graphicFrameChg>
        <pc:picChg chg="add del mod">
          <ac:chgData name="Aubrey Olsen" userId="408c3e31-be18-4626-a9af-ec1f5bfcad06" providerId="ADAL" clId="{871DE857-374B-4835-8DA4-BF8CDA91C864}" dt="2024-12-06T18:06:36.928" v="6417" actId="478"/>
          <ac:picMkLst>
            <pc:docMk/>
            <pc:sldMk cId="1214574853" sldId="2076137505"/>
            <ac:picMk id="4" creationId="{2DBD3E2F-12F5-3134-1B1F-CBF8C670CF84}"/>
          </ac:picMkLst>
        </pc:picChg>
      </pc:sldChg>
      <pc:sldChg chg="delSp modSp add del mod">
        <pc:chgData name="Aubrey Olsen" userId="408c3e31-be18-4626-a9af-ec1f5bfcad06" providerId="ADAL" clId="{871DE857-374B-4835-8DA4-BF8CDA91C864}" dt="2024-12-05T20:09:45.100" v="2360" actId="2696"/>
        <pc:sldMkLst>
          <pc:docMk/>
          <pc:sldMk cId="3840577276" sldId="2076137505"/>
        </pc:sldMkLst>
        <pc:spChg chg="mod">
          <ac:chgData name="Aubrey Olsen" userId="408c3e31-be18-4626-a9af-ec1f5bfcad06" providerId="ADAL" clId="{871DE857-374B-4835-8DA4-BF8CDA91C864}" dt="2024-12-05T16:40:35.874" v="2351" actId="20577"/>
          <ac:spMkLst>
            <pc:docMk/>
            <pc:sldMk cId="3840577276" sldId="2076137505"/>
            <ac:spMk id="2" creationId="{F33D2045-7611-334A-9ABA-2B2AC3BF65F8}"/>
          </ac:spMkLst>
        </pc:spChg>
        <pc:spChg chg="del">
          <ac:chgData name="Aubrey Olsen" userId="408c3e31-be18-4626-a9af-ec1f5bfcad06" providerId="ADAL" clId="{871DE857-374B-4835-8DA4-BF8CDA91C864}" dt="2024-12-05T16:40:40.416" v="2353" actId="478"/>
          <ac:spMkLst>
            <pc:docMk/>
            <pc:sldMk cId="3840577276" sldId="2076137505"/>
            <ac:spMk id="7" creationId="{89A6BFA5-FA66-A63E-57E9-7FA1134A7B4D}"/>
          </ac:spMkLst>
        </pc:spChg>
        <pc:spChg chg="del">
          <ac:chgData name="Aubrey Olsen" userId="408c3e31-be18-4626-a9af-ec1f5bfcad06" providerId="ADAL" clId="{871DE857-374B-4835-8DA4-BF8CDA91C864}" dt="2024-12-05T16:40:39.295" v="2352" actId="478"/>
          <ac:spMkLst>
            <pc:docMk/>
            <pc:sldMk cId="3840577276" sldId="2076137505"/>
            <ac:spMk id="15" creationId="{8A367A73-797B-FA56-C92A-01B260BC94AB}"/>
          </ac:spMkLst>
        </pc:spChg>
        <pc:picChg chg="del">
          <ac:chgData name="Aubrey Olsen" userId="408c3e31-be18-4626-a9af-ec1f5bfcad06" providerId="ADAL" clId="{871DE857-374B-4835-8DA4-BF8CDA91C864}" dt="2024-12-05T16:40:41.481" v="2354" actId="478"/>
          <ac:picMkLst>
            <pc:docMk/>
            <pc:sldMk cId="3840577276" sldId="2076137505"/>
            <ac:picMk id="6" creationId="{83EF3EFB-6646-0C7F-E555-31F77E2512D9}"/>
          </ac:picMkLst>
        </pc:picChg>
      </pc:sldChg>
      <pc:sldChg chg="modSp add del mod">
        <pc:chgData name="Aubrey Olsen" userId="408c3e31-be18-4626-a9af-ec1f5bfcad06" providerId="ADAL" clId="{871DE857-374B-4835-8DA4-BF8CDA91C864}" dt="2024-12-09T15:20:07.188" v="7301" actId="47"/>
        <pc:sldMkLst>
          <pc:docMk/>
          <pc:sldMk cId="2595327516" sldId="2076137506"/>
        </pc:sldMkLst>
        <pc:spChg chg="mod">
          <ac:chgData name="Aubrey Olsen" userId="408c3e31-be18-4626-a9af-ec1f5bfcad06" providerId="ADAL" clId="{871DE857-374B-4835-8DA4-BF8CDA91C864}" dt="2024-12-09T14:07:01.404" v="6980" actId="20577"/>
          <ac:spMkLst>
            <pc:docMk/>
            <pc:sldMk cId="2595327516" sldId="2076137506"/>
            <ac:spMk id="2" creationId="{F33D2045-7611-334A-9ABA-2B2AC3BF65F8}"/>
          </ac:spMkLst>
        </pc:spChg>
      </pc:sldChg>
      <pc:sldChg chg="delSp add del mod">
        <pc:chgData name="Aubrey Olsen" userId="408c3e31-be18-4626-a9af-ec1f5bfcad06" providerId="ADAL" clId="{871DE857-374B-4835-8DA4-BF8CDA91C864}" dt="2024-12-05T20:40:27.869" v="2604" actId="47"/>
        <pc:sldMkLst>
          <pc:docMk/>
          <pc:sldMk cId="773992186" sldId="2076137507"/>
        </pc:sldMkLst>
        <pc:spChg chg="del">
          <ac:chgData name="Aubrey Olsen" userId="408c3e31-be18-4626-a9af-ec1f5bfcad06" providerId="ADAL" clId="{871DE857-374B-4835-8DA4-BF8CDA91C864}" dt="2024-12-05T20:15:28.529" v="2427" actId="478"/>
          <ac:spMkLst>
            <pc:docMk/>
            <pc:sldMk cId="773992186" sldId="2076137507"/>
            <ac:spMk id="15" creationId="{8A367A73-797B-FA56-C92A-01B260BC94AB}"/>
          </ac:spMkLst>
        </pc:spChg>
      </pc:sldChg>
      <pc:sldChg chg="addSp delSp modSp add mod">
        <pc:chgData name="Aubrey Olsen" userId="408c3e31-be18-4626-a9af-ec1f5bfcad06" providerId="ADAL" clId="{871DE857-374B-4835-8DA4-BF8CDA91C864}" dt="2024-12-12T17:20:11.978" v="8707" actId="20577"/>
        <pc:sldMkLst>
          <pc:docMk/>
          <pc:sldMk cId="3369865052" sldId="2076137507"/>
        </pc:sldMkLst>
        <pc:spChg chg="mod">
          <ac:chgData name="Aubrey Olsen" userId="408c3e31-be18-4626-a9af-ec1f5bfcad06" providerId="ADAL" clId="{871DE857-374B-4835-8DA4-BF8CDA91C864}" dt="2024-12-05T21:03:56.249" v="2699" actId="20577"/>
          <ac:spMkLst>
            <pc:docMk/>
            <pc:sldMk cId="3369865052" sldId="2076137507"/>
            <ac:spMk id="2" creationId="{F33D2045-7611-334A-9ABA-2B2AC3BF65F8}"/>
          </ac:spMkLst>
        </pc:spChg>
        <pc:spChg chg="add mod">
          <ac:chgData name="Aubrey Olsen" userId="408c3e31-be18-4626-a9af-ec1f5bfcad06" providerId="ADAL" clId="{871DE857-374B-4835-8DA4-BF8CDA91C864}" dt="2024-12-12T15:17:22.657" v="8494" actId="1076"/>
          <ac:spMkLst>
            <pc:docMk/>
            <pc:sldMk cId="3369865052" sldId="2076137507"/>
            <ac:spMk id="4" creationId="{39B64398-C0D5-053D-136D-37B0DEDB8CE1}"/>
          </ac:spMkLst>
        </pc:spChg>
        <pc:spChg chg="mod">
          <ac:chgData name="Aubrey Olsen" userId="408c3e31-be18-4626-a9af-ec1f5bfcad06" providerId="ADAL" clId="{871DE857-374B-4835-8DA4-BF8CDA91C864}" dt="2024-12-05T21:03:47.244" v="2675" actId="1076"/>
          <ac:spMkLst>
            <pc:docMk/>
            <pc:sldMk cId="3369865052" sldId="2076137507"/>
            <ac:spMk id="7" creationId="{89A6BFA5-FA66-A63E-57E9-7FA1134A7B4D}"/>
          </ac:spMkLst>
        </pc:spChg>
        <pc:spChg chg="mod">
          <ac:chgData name="Aubrey Olsen" userId="408c3e31-be18-4626-a9af-ec1f5bfcad06" providerId="ADAL" clId="{871DE857-374B-4835-8DA4-BF8CDA91C864}" dt="2024-12-12T17:20:11.978" v="8707" actId="20577"/>
          <ac:spMkLst>
            <pc:docMk/>
            <pc:sldMk cId="3369865052" sldId="2076137507"/>
            <ac:spMk id="15" creationId="{8A367A73-797B-FA56-C92A-01B260BC94AB}"/>
          </ac:spMkLst>
        </pc:spChg>
        <pc:picChg chg="add del mod">
          <ac:chgData name="Aubrey Olsen" userId="408c3e31-be18-4626-a9af-ec1f5bfcad06" providerId="ADAL" clId="{871DE857-374B-4835-8DA4-BF8CDA91C864}" dt="2024-12-05T21:12:31.354" v="3538" actId="1076"/>
          <ac:picMkLst>
            <pc:docMk/>
            <pc:sldMk cId="3369865052" sldId="2076137507"/>
            <ac:picMk id="6" creationId="{83EF3EFB-6646-0C7F-E555-31F77E2512D9}"/>
          </ac:picMkLst>
        </pc:picChg>
        <pc:cxnChg chg="add mod">
          <ac:chgData name="Aubrey Olsen" userId="408c3e31-be18-4626-a9af-ec1f5bfcad06" providerId="ADAL" clId="{871DE857-374B-4835-8DA4-BF8CDA91C864}" dt="2024-12-12T15:17:22.657" v="8494" actId="1076"/>
          <ac:cxnSpMkLst>
            <pc:docMk/>
            <pc:sldMk cId="3369865052" sldId="2076137507"/>
            <ac:cxnSpMk id="3" creationId="{F7DFAA4E-0032-D8F5-0102-704E3BCBE9BD}"/>
          </ac:cxnSpMkLst>
        </pc:cxnChg>
      </pc:sldChg>
      <pc:sldChg chg="add del">
        <pc:chgData name="Aubrey Olsen" userId="408c3e31-be18-4626-a9af-ec1f5bfcad06" providerId="ADAL" clId="{871DE857-374B-4835-8DA4-BF8CDA91C864}" dt="2024-12-05T17:08:58.015" v="2359"/>
        <pc:sldMkLst>
          <pc:docMk/>
          <pc:sldMk cId="4004962332" sldId="2076137507"/>
        </pc:sldMkLst>
      </pc:sldChg>
      <pc:sldChg chg="addSp delSp modSp add mod ord modShow">
        <pc:chgData name="Aubrey Olsen" userId="408c3e31-be18-4626-a9af-ec1f5bfcad06" providerId="ADAL" clId="{871DE857-374B-4835-8DA4-BF8CDA91C864}" dt="2024-12-09T22:15:11.268" v="7306" actId="729"/>
        <pc:sldMkLst>
          <pc:docMk/>
          <pc:sldMk cId="1926925084" sldId="2076137508"/>
        </pc:sldMkLst>
        <pc:spChg chg="mod">
          <ac:chgData name="Aubrey Olsen" userId="408c3e31-be18-4626-a9af-ec1f5bfcad06" providerId="ADAL" clId="{871DE857-374B-4835-8DA4-BF8CDA91C864}" dt="2024-12-06T17:39:20.365" v="5941" actId="207"/>
          <ac:spMkLst>
            <pc:docMk/>
            <pc:sldMk cId="1926925084" sldId="2076137508"/>
            <ac:spMk id="2" creationId="{22CE7F29-0B38-255D-B246-C637E59454F3}"/>
          </ac:spMkLst>
        </pc:spChg>
        <pc:spChg chg="add mod">
          <ac:chgData name="Aubrey Olsen" userId="408c3e31-be18-4626-a9af-ec1f5bfcad06" providerId="ADAL" clId="{871DE857-374B-4835-8DA4-BF8CDA91C864}" dt="2024-12-06T22:44:35.502" v="6576" actId="1076"/>
          <ac:spMkLst>
            <pc:docMk/>
            <pc:sldMk cId="1926925084" sldId="2076137508"/>
            <ac:spMk id="3" creationId="{B5A43FCD-8F81-58A7-73D2-18231715FE72}"/>
          </ac:spMkLst>
        </pc:spChg>
        <pc:spChg chg="mod">
          <ac:chgData name="Aubrey Olsen" userId="408c3e31-be18-4626-a9af-ec1f5bfcad06" providerId="ADAL" clId="{871DE857-374B-4835-8DA4-BF8CDA91C864}" dt="2024-12-06T22:45:07.698" v="6673" actId="255"/>
          <ac:spMkLst>
            <pc:docMk/>
            <pc:sldMk cId="1926925084" sldId="2076137508"/>
            <ac:spMk id="4" creationId="{81D068C1-F844-B123-771E-600D31868688}"/>
          </ac:spMkLst>
        </pc:spChg>
        <pc:spChg chg="del">
          <ac:chgData name="Aubrey Olsen" userId="408c3e31-be18-4626-a9af-ec1f5bfcad06" providerId="ADAL" clId="{871DE857-374B-4835-8DA4-BF8CDA91C864}" dt="2024-12-06T17:40:17.963" v="6007" actId="478"/>
          <ac:spMkLst>
            <pc:docMk/>
            <pc:sldMk cId="1926925084" sldId="2076137508"/>
            <ac:spMk id="5" creationId="{039A8A0C-B859-6066-107D-50F2F7E501B6}"/>
          </ac:spMkLst>
        </pc:spChg>
      </pc:sldChg>
      <pc:sldChg chg="addSp delSp modSp add del mod">
        <pc:chgData name="Aubrey Olsen" userId="408c3e31-be18-4626-a9af-ec1f5bfcad06" providerId="ADAL" clId="{871DE857-374B-4835-8DA4-BF8CDA91C864}" dt="2024-12-09T14:03:31.997" v="6970" actId="47"/>
        <pc:sldMkLst>
          <pc:docMk/>
          <pc:sldMk cId="196018967" sldId="2076137509"/>
        </pc:sldMkLst>
        <pc:spChg chg="mod">
          <ac:chgData name="Aubrey Olsen" userId="408c3e31-be18-4626-a9af-ec1f5bfcad06" providerId="ADAL" clId="{871DE857-374B-4835-8DA4-BF8CDA91C864}" dt="2024-12-06T18:21:11.872" v="6534" actId="242"/>
          <ac:spMkLst>
            <pc:docMk/>
            <pc:sldMk cId="196018967" sldId="2076137509"/>
            <ac:spMk id="2" creationId="{F33D2045-7611-334A-9ABA-2B2AC3BF65F8}"/>
          </ac:spMkLst>
        </pc:spChg>
        <pc:graphicFrameChg chg="add mod">
          <ac:chgData name="Aubrey Olsen" userId="408c3e31-be18-4626-a9af-ec1f5bfcad06" providerId="ADAL" clId="{871DE857-374B-4835-8DA4-BF8CDA91C864}" dt="2024-12-06T18:15:31.658" v="6477"/>
          <ac:graphicFrameMkLst>
            <pc:docMk/>
            <pc:sldMk cId="196018967" sldId="2076137509"/>
            <ac:graphicFrameMk id="3" creationId="{6C140159-2967-9A0D-01B0-4BC7ED4CF526}"/>
          </ac:graphicFrameMkLst>
        </pc:graphicFrameChg>
        <pc:graphicFrameChg chg="add mod modGraphic">
          <ac:chgData name="Aubrey Olsen" userId="408c3e31-be18-4626-a9af-ec1f5bfcad06" providerId="ADAL" clId="{871DE857-374B-4835-8DA4-BF8CDA91C864}" dt="2024-12-06T22:29:10.452" v="6570" actId="207"/>
          <ac:graphicFrameMkLst>
            <pc:docMk/>
            <pc:sldMk cId="196018967" sldId="2076137509"/>
            <ac:graphicFrameMk id="4" creationId="{54643D65-6EAF-1726-C3D0-E1DEA9431D74}"/>
          </ac:graphicFrameMkLst>
        </pc:graphicFrameChg>
        <pc:graphicFrameChg chg="del">
          <ac:chgData name="Aubrey Olsen" userId="408c3e31-be18-4626-a9af-ec1f5bfcad06" providerId="ADAL" clId="{871DE857-374B-4835-8DA4-BF8CDA91C864}" dt="2024-12-06T18:15:24.490" v="6476" actId="478"/>
          <ac:graphicFrameMkLst>
            <pc:docMk/>
            <pc:sldMk cId="196018967" sldId="2076137509"/>
            <ac:graphicFrameMk id="7" creationId="{35BC77A9-E40D-B6FE-6B0D-21A73AAF163D}"/>
          </ac:graphicFrameMkLst>
        </pc:graphicFrameChg>
      </pc:sldChg>
      <pc:sldChg chg="addSp delSp modSp add mod">
        <pc:chgData name="Aubrey Olsen" userId="408c3e31-be18-4626-a9af-ec1f5bfcad06" providerId="ADAL" clId="{871DE857-374B-4835-8DA4-BF8CDA91C864}" dt="2024-12-09T21:26:04.965" v="7305" actId="2165"/>
        <pc:sldMkLst>
          <pc:docMk/>
          <pc:sldMk cId="2782170655" sldId="2076137510"/>
        </pc:sldMkLst>
        <pc:spChg chg="mod">
          <ac:chgData name="Aubrey Olsen" userId="408c3e31-be18-4626-a9af-ec1f5bfcad06" providerId="ADAL" clId="{871DE857-374B-4835-8DA4-BF8CDA91C864}" dt="2024-12-06T18:21:20.638" v="6544" actId="20577"/>
          <ac:spMkLst>
            <pc:docMk/>
            <pc:sldMk cId="2782170655" sldId="2076137510"/>
            <ac:spMk id="2" creationId="{F33D2045-7611-334A-9ABA-2B2AC3BF65F8}"/>
          </ac:spMkLst>
        </pc:spChg>
        <pc:graphicFrameChg chg="add del mod modGraphic">
          <ac:chgData name="Aubrey Olsen" userId="408c3e31-be18-4626-a9af-ec1f5bfcad06" providerId="ADAL" clId="{871DE857-374B-4835-8DA4-BF8CDA91C864}" dt="2024-12-09T15:17:10.434" v="7263" actId="478"/>
          <ac:graphicFrameMkLst>
            <pc:docMk/>
            <pc:sldMk cId="2782170655" sldId="2076137510"/>
            <ac:graphicFrameMk id="3" creationId="{1F0C4E52-6FB7-2D35-2C00-CEAF5FE88CA4}"/>
          </ac:graphicFrameMkLst>
        </pc:graphicFrameChg>
        <pc:graphicFrameChg chg="del modGraphic">
          <ac:chgData name="Aubrey Olsen" userId="408c3e31-be18-4626-a9af-ec1f5bfcad06" providerId="ADAL" clId="{871DE857-374B-4835-8DA4-BF8CDA91C864}" dt="2024-12-06T18:21:49.235" v="6558" actId="478"/>
          <ac:graphicFrameMkLst>
            <pc:docMk/>
            <pc:sldMk cId="2782170655" sldId="2076137510"/>
            <ac:graphicFrameMk id="4" creationId="{54643D65-6EAF-1726-C3D0-E1DEA9431D74}"/>
          </ac:graphicFrameMkLst>
        </pc:graphicFrameChg>
        <pc:graphicFrameChg chg="add mod">
          <ac:chgData name="Aubrey Olsen" userId="408c3e31-be18-4626-a9af-ec1f5bfcad06" providerId="ADAL" clId="{871DE857-374B-4835-8DA4-BF8CDA91C864}" dt="2024-12-09T15:17:11.666" v="7264"/>
          <ac:graphicFrameMkLst>
            <pc:docMk/>
            <pc:sldMk cId="2782170655" sldId="2076137510"/>
            <ac:graphicFrameMk id="6" creationId="{C414E03B-B7C5-2E2A-E8C3-3445514ECB8F}"/>
          </ac:graphicFrameMkLst>
        </pc:graphicFrameChg>
        <pc:graphicFrameChg chg="add mod modGraphic">
          <ac:chgData name="Aubrey Olsen" userId="408c3e31-be18-4626-a9af-ec1f5bfcad06" providerId="ADAL" clId="{871DE857-374B-4835-8DA4-BF8CDA91C864}" dt="2024-12-09T21:26:04.965" v="7305" actId="2165"/>
          <ac:graphicFrameMkLst>
            <pc:docMk/>
            <pc:sldMk cId="2782170655" sldId="2076137510"/>
            <ac:graphicFrameMk id="7" creationId="{1A405AC8-83D8-3531-9737-51DE2B35B07F}"/>
          </ac:graphicFrameMkLst>
        </pc:graphicFrameChg>
      </pc:sldChg>
      <pc:sldChg chg="delSp modSp add mod modShow">
        <pc:chgData name="Aubrey Olsen" userId="408c3e31-be18-4626-a9af-ec1f5bfcad06" providerId="ADAL" clId="{871DE857-374B-4835-8DA4-BF8CDA91C864}" dt="2024-12-11T16:38:56.300" v="7308" actId="729"/>
        <pc:sldMkLst>
          <pc:docMk/>
          <pc:sldMk cId="1595672859" sldId="2076137511"/>
        </pc:sldMkLst>
        <pc:spChg chg="mod">
          <ac:chgData name="Aubrey Olsen" userId="408c3e31-be18-4626-a9af-ec1f5bfcad06" providerId="ADAL" clId="{871DE857-374B-4835-8DA4-BF8CDA91C864}" dt="2024-12-06T18:21:40.340" v="6555" actId="20577"/>
          <ac:spMkLst>
            <pc:docMk/>
            <pc:sldMk cId="1595672859" sldId="2076137511"/>
            <ac:spMk id="2" creationId="{F33D2045-7611-334A-9ABA-2B2AC3BF65F8}"/>
          </ac:spMkLst>
        </pc:spChg>
        <pc:graphicFrameChg chg="del">
          <ac:chgData name="Aubrey Olsen" userId="408c3e31-be18-4626-a9af-ec1f5bfcad06" providerId="ADAL" clId="{871DE857-374B-4835-8DA4-BF8CDA91C864}" dt="2024-12-06T18:21:44.548" v="6556" actId="478"/>
          <ac:graphicFrameMkLst>
            <pc:docMk/>
            <pc:sldMk cId="1595672859" sldId="2076137511"/>
            <ac:graphicFrameMk id="4" creationId="{54643D65-6EAF-1726-C3D0-E1DEA9431D74}"/>
          </ac:graphicFrameMkLst>
        </pc:graphicFrameChg>
      </pc:sldChg>
      <pc:sldChg chg="addSp delSp modSp add mod modNotesTx">
        <pc:chgData name="Aubrey Olsen" userId="408c3e31-be18-4626-a9af-ec1f5bfcad06" providerId="ADAL" clId="{871DE857-374B-4835-8DA4-BF8CDA91C864}" dt="2024-12-09T14:06:43.238" v="6972" actId="6549"/>
        <pc:sldMkLst>
          <pc:docMk/>
          <pc:sldMk cId="2691447473" sldId="2076137512"/>
        </pc:sldMkLst>
        <pc:graphicFrameChg chg="add mod">
          <ac:chgData name="Aubrey Olsen" userId="408c3e31-be18-4626-a9af-ec1f5bfcad06" providerId="ADAL" clId="{871DE857-374B-4835-8DA4-BF8CDA91C864}" dt="2024-12-06T18:26:45.075" v="6565"/>
          <ac:graphicFrameMkLst>
            <pc:docMk/>
            <pc:sldMk cId="2691447473" sldId="2076137512"/>
            <ac:graphicFrameMk id="3" creationId="{AC7B23AD-8498-7943-40BC-C8F18CFFABB9}"/>
          </ac:graphicFrameMkLst>
        </pc:graphicFrameChg>
        <pc:graphicFrameChg chg="del">
          <ac:chgData name="Aubrey Olsen" userId="408c3e31-be18-4626-a9af-ec1f5bfcad06" providerId="ADAL" clId="{871DE857-374B-4835-8DA4-BF8CDA91C864}" dt="2024-12-06T18:26:44.196" v="6564" actId="478"/>
          <ac:graphicFrameMkLst>
            <pc:docMk/>
            <pc:sldMk cId="2691447473" sldId="2076137512"/>
            <ac:graphicFrameMk id="4" creationId="{54643D65-6EAF-1726-C3D0-E1DEA9431D74}"/>
          </ac:graphicFrameMkLst>
        </pc:graphicFrameChg>
        <pc:graphicFrameChg chg="add mod modGraphic">
          <ac:chgData name="Aubrey Olsen" userId="408c3e31-be18-4626-a9af-ec1f5bfcad06" providerId="ADAL" clId="{871DE857-374B-4835-8DA4-BF8CDA91C864}" dt="2024-12-09T14:06:10.933" v="6971" actId="207"/>
          <ac:graphicFrameMkLst>
            <pc:docMk/>
            <pc:sldMk cId="2691447473" sldId="2076137512"/>
            <ac:graphicFrameMk id="6" creationId="{6D799720-90CC-8B26-80D3-5512A05C222E}"/>
          </ac:graphicFrameMkLst>
        </pc:graphicFrameChg>
      </pc:sldChg>
      <pc:sldChg chg="addSp delSp modSp add del mod">
        <pc:chgData name="Aubrey Olsen" userId="408c3e31-be18-4626-a9af-ec1f5bfcad06" providerId="ADAL" clId="{871DE857-374B-4835-8DA4-BF8CDA91C864}" dt="2024-12-09T14:45:45.741" v="6991" actId="47"/>
        <pc:sldMkLst>
          <pc:docMk/>
          <pc:sldMk cId="3922062731" sldId="2076137513"/>
        </pc:sldMkLst>
        <pc:spChg chg="del">
          <ac:chgData name="Aubrey Olsen" userId="408c3e31-be18-4626-a9af-ec1f5bfcad06" providerId="ADAL" clId="{871DE857-374B-4835-8DA4-BF8CDA91C864}" dt="2024-12-09T14:45:22.764" v="6981" actId="478"/>
          <ac:spMkLst>
            <pc:docMk/>
            <pc:sldMk cId="3922062731" sldId="2076137513"/>
            <ac:spMk id="3" creationId="{5DE1024A-D208-C11B-A8F7-21094851FBC9}"/>
          </ac:spMkLst>
        </pc:spChg>
        <pc:spChg chg="del">
          <ac:chgData name="Aubrey Olsen" userId="408c3e31-be18-4626-a9af-ec1f5bfcad06" providerId="ADAL" clId="{871DE857-374B-4835-8DA4-BF8CDA91C864}" dt="2024-12-09T14:45:37.364" v="6988" actId="478"/>
          <ac:spMkLst>
            <pc:docMk/>
            <pc:sldMk cId="3922062731" sldId="2076137513"/>
            <ac:spMk id="7" creationId="{607BB636-B255-2264-C928-61A58C607193}"/>
          </ac:spMkLst>
        </pc:spChg>
        <pc:spChg chg="del">
          <ac:chgData name="Aubrey Olsen" userId="408c3e31-be18-4626-a9af-ec1f5bfcad06" providerId="ADAL" clId="{871DE857-374B-4835-8DA4-BF8CDA91C864}" dt="2024-12-09T14:45:34.476" v="6987" actId="478"/>
          <ac:spMkLst>
            <pc:docMk/>
            <pc:sldMk cId="3922062731" sldId="2076137513"/>
            <ac:spMk id="9" creationId="{B23F4E97-920D-B69D-EBB3-BDB6CBFC95D6}"/>
          </ac:spMkLst>
        </pc:spChg>
        <pc:spChg chg="del">
          <ac:chgData name="Aubrey Olsen" userId="408c3e31-be18-4626-a9af-ec1f5bfcad06" providerId="ADAL" clId="{871DE857-374B-4835-8DA4-BF8CDA91C864}" dt="2024-12-09T14:45:34.476" v="6987" actId="478"/>
          <ac:spMkLst>
            <pc:docMk/>
            <pc:sldMk cId="3922062731" sldId="2076137513"/>
            <ac:spMk id="13" creationId="{969D1318-29D1-4322-F9A4-BADF0922A50A}"/>
          </ac:spMkLst>
        </pc:spChg>
        <pc:spChg chg="del">
          <ac:chgData name="Aubrey Olsen" userId="408c3e31-be18-4626-a9af-ec1f5bfcad06" providerId="ADAL" clId="{871DE857-374B-4835-8DA4-BF8CDA91C864}" dt="2024-12-09T14:45:34.476" v="6987" actId="478"/>
          <ac:spMkLst>
            <pc:docMk/>
            <pc:sldMk cId="3922062731" sldId="2076137513"/>
            <ac:spMk id="18" creationId="{9476951B-2FC2-5F48-FC41-E0ADD11B3FE8}"/>
          </ac:spMkLst>
        </pc:spChg>
        <pc:picChg chg="del">
          <ac:chgData name="Aubrey Olsen" userId="408c3e31-be18-4626-a9af-ec1f5bfcad06" providerId="ADAL" clId="{871DE857-374B-4835-8DA4-BF8CDA91C864}" dt="2024-12-09T14:45:30.851" v="6985" actId="478"/>
          <ac:picMkLst>
            <pc:docMk/>
            <pc:sldMk cId="3922062731" sldId="2076137513"/>
            <ac:picMk id="4" creationId="{9CA233AF-2948-41C7-4A9A-6594895C7747}"/>
          </ac:picMkLst>
        </pc:picChg>
        <pc:picChg chg="add mod">
          <ac:chgData name="Aubrey Olsen" userId="408c3e31-be18-4626-a9af-ec1f5bfcad06" providerId="ADAL" clId="{871DE857-374B-4835-8DA4-BF8CDA91C864}" dt="2024-12-09T14:45:38.595" v="6989" actId="1076"/>
          <ac:picMkLst>
            <pc:docMk/>
            <pc:sldMk cId="3922062731" sldId="2076137513"/>
            <ac:picMk id="8" creationId="{CF4B688D-CD86-709A-0FA6-E4C06332994F}"/>
          </ac:picMkLst>
        </pc:picChg>
        <pc:picChg chg="del">
          <ac:chgData name="Aubrey Olsen" userId="408c3e31-be18-4626-a9af-ec1f5bfcad06" providerId="ADAL" clId="{871DE857-374B-4835-8DA4-BF8CDA91C864}" dt="2024-12-09T14:45:29.477" v="6984" actId="478"/>
          <ac:picMkLst>
            <pc:docMk/>
            <pc:sldMk cId="3922062731" sldId="2076137513"/>
            <ac:picMk id="11" creationId="{9DEA2E72-394A-0325-E06D-B5C695CF4FF5}"/>
          </ac:picMkLst>
        </pc:picChg>
        <pc:picChg chg="del">
          <ac:chgData name="Aubrey Olsen" userId="408c3e31-be18-4626-a9af-ec1f5bfcad06" providerId="ADAL" clId="{871DE857-374B-4835-8DA4-BF8CDA91C864}" dt="2024-12-09T14:45:29.477" v="6984" actId="478"/>
          <ac:picMkLst>
            <pc:docMk/>
            <pc:sldMk cId="3922062731" sldId="2076137513"/>
            <ac:picMk id="16" creationId="{5B03DFCB-ADEF-CF1A-074E-6929EF5DF0F9}"/>
          </ac:picMkLst>
        </pc:picChg>
      </pc:sldChg>
      <pc:sldChg chg="modSp add mod">
        <pc:chgData name="Aubrey Olsen" userId="408c3e31-be18-4626-a9af-ec1f5bfcad06" providerId="ADAL" clId="{871DE857-374B-4835-8DA4-BF8CDA91C864}" dt="2024-12-12T15:07:39.572" v="8094" actId="20577"/>
        <pc:sldMkLst>
          <pc:docMk/>
          <pc:sldMk cId="2724004557" sldId="2076137514"/>
        </pc:sldMkLst>
        <pc:spChg chg="mod">
          <ac:chgData name="Aubrey Olsen" userId="408c3e31-be18-4626-a9af-ec1f5bfcad06" providerId="ADAL" clId="{871DE857-374B-4835-8DA4-BF8CDA91C864}" dt="2024-12-09T14:59:02.467" v="7184" actId="20577"/>
          <ac:spMkLst>
            <pc:docMk/>
            <pc:sldMk cId="2724004557" sldId="2076137514"/>
            <ac:spMk id="2" creationId="{F33D2045-7611-334A-9ABA-2B2AC3BF65F8}"/>
          </ac:spMkLst>
        </pc:spChg>
        <pc:spChg chg="mod">
          <ac:chgData name="Aubrey Olsen" userId="408c3e31-be18-4626-a9af-ec1f5bfcad06" providerId="ADAL" clId="{871DE857-374B-4835-8DA4-BF8CDA91C864}" dt="2024-12-09T14:59:06.716" v="7189" actId="20577"/>
          <ac:spMkLst>
            <pc:docMk/>
            <pc:sldMk cId="2724004557" sldId="2076137514"/>
            <ac:spMk id="7" creationId="{89A6BFA5-FA66-A63E-57E9-7FA1134A7B4D}"/>
          </ac:spMkLst>
        </pc:spChg>
        <pc:spChg chg="mod">
          <ac:chgData name="Aubrey Olsen" userId="408c3e31-be18-4626-a9af-ec1f5bfcad06" providerId="ADAL" clId="{871DE857-374B-4835-8DA4-BF8CDA91C864}" dt="2024-12-12T15:07:39.572" v="8094" actId="20577"/>
          <ac:spMkLst>
            <pc:docMk/>
            <pc:sldMk cId="2724004557" sldId="2076137514"/>
            <ac:spMk id="15" creationId="{8A367A73-797B-FA56-C92A-01B260BC94AB}"/>
          </ac:spMkLst>
        </pc:spChg>
        <pc:picChg chg="mod">
          <ac:chgData name="Aubrey Olsen" userId="408c3e31-be18-4626-a9af-ec1f5bfcad06" providerId="ADAL" clId="{871DE857-374B-4835-8DA4-BF8CDA91C864}" dt="2024-12-09T14:58:18.867" v="7157" actId="12788"/>
          <ac:picMkLst>
            <pc:docMk/>
            <pc:sldMk cId="2724004557" sldId="2076137514"/>
            <ac:picMk id="6" creationId="{83EF3EFB-6646-0C7F-E555-31F77E2512D9}"/>
          </ac:picMkLst>
        </pc:picChg>
      </pc:sldChg>
      <pc:sldChg chg="addSp delSp modSp add mod ord">
        <pc:chgData name="Aubrey Olsen" userId="408c3e31-be18-4626-a9af-ec1f5bfcad06" providerId="ADAL" clId="{871DE857-374B-4835-8DA4-BF8CDA91C864}" dt="2024-12-12T17:29:27.233" v="8722" actId="14100"/>
        <pc:sldMkLst>
          <pc:docMk/>
          <pc:sldMk cId="1695131044" sldId="2076137515"/>
        </pc:sldMkLst>
        <pc:spChg chg="mod">
          <ac:chgData name="Aubrey Olsen" userId="408c3e31-be18-4626-a9af-ec1f5bfcad06" providerId="ADAL" clId="{871DE857-374B-4835-8DA4-BF8CDA91C864}" dt="2024-12-09T14:59:44.671" v="7214" actId="12788"/>
          <ac:spMkLst>
            <pc:docMk/>
            <pc:sldMk cId="1695131044" sldId="2076137515"/>
            <ac:spMk id="7" creationId="{89A6BFA5-FA66-A63E-57E9-7FA1134A7B4D}"/>
          </ac:spMkLst>
        </pc:spChg>
        <pc:spChg chg="add mod">
          <ac:chgData name="Aubrey Olsen" userId="408c3e31-be18-4626-a9af-ec1f5bfcad06" providerId="ADAL" clId="{871DE857-374B-4835-8DA4-BF8CDA91C864}" dt="2024-12-12T15:12:06.180" v="8446" actId="113"/>
          <ac:spMkLst>
            <pc:docMk/>
            <pc:sldMk cId="1695131044" sldId="2076137515"/>
            <ac:spMk id="10" creationId="{4C6FAFC3-8D78-5C9C-F09F-4D7DD4B23D51}"/>
          </ac:spMkLst>
        </pc:spChg>
        <pc:spChg chg="mod">
          <ac:chgData name="Aubrey Olsen" userId="408c3e31-be18-4626-a9af-ec1f5bfcad06" providerId="ADAL" clId="{871DE857-374B-4835-8DA4-BF8CDA91C864}" dt="2024-12-12T17:29:27.233" v="8722" actId="14100"/>
          <ac:spMkLst>
            <pc:docMk/>
            <pc:sldMk cId="1695131044" sldId="2076137515"/>
            <ac:spMk id="15" creationId="{8A367A73-797B-FA56-C92A-01B260BC94AB}"/>
          </ac:spMkLst>
        </pc:spChg>
        <pc:spChg chg="add del mod">
          <ac:chgData name="Aubrey Olsen" userId="408c3e31-be18-4626-a9af-ec1f5bfcad06" providerId="ADAL" clId="{871DE857-374B-4835-8DA4-BF8CDA91C864}" dt="2024-12-12T15:16:52.331" v="8487" actId="478"/>
          <ac:spMkLst>
            <pc:docMk/>
            <pc:sldMk cId="1695131044" sldId="2076137515"/>
            <ac:spMk id="28" creationId="{0489240E-E9F9-5C5F-BE74-A458A468FA4C}"/>
          </ac:spMkLst>
        </pc:spChg>
        <pc:picChg chg="mod">
          <ac:chgData name="Aubrey Olsen" userId="408c3e31-be18-4626-a9af-ec1f5bfcad06" providerId="ADAL" clId="{871DE857-374B-4835-8DA4-BF8CDA91C864}" dt="2024-12-09T14:59:44.671" v="7214" actId="12788"/>
          <ac:picMkLst>
            <pc:docMk/>
            <pc:sldMk cId="1695131044" sldId="2076137515"/>
            <ac:picMk id="6" creationId="{83EF3EFB-6646-0C7F-E555-31F77E2512D9}"/>
          </ac:picMkLst>
        </pc:picChg>
        <pc:cxnChg chg="add mod">
          <ac:chgData name="Aubrey Olsen" userId="408c3e31-be18-4626-a9af-ec1f5bfcad06" providerId="ADAL" clId="{871DE857-374B-4835-8DA4-BF8CDA91C864}" dt="2024-12-12T15:10:22.113" v="8433" actId="14100"/>
          <ac:cxnSpMkLst>
            <pc:docMk/>
            <pc:sldMk cId="1695131044" sldId="2076137515"/>
            <ac:cxnSpMk id="8" creationId="{0139BF4F-C38E-1460-3D99-57B23F619468}"/>
          </ac:cxnSpMkLst>
        </pc:cxnChg>
        <pc:cxnChg chg="add del mod">
          <ac:chgData name="Aubrey Olsen" userId="408c3e31-be18-4626-a9af-ec1f5bfcad06" providerId="ADAL" clId="{871DE857-374B-4835-8DA4-BF8CDA91C864}" dt="2024-12-12T15:12:53.765" v="8456" actId="478"/>
          <ac:cxnSpMkLst>
            <pc:docMk/>
            <pc:sldMk cId="1695131044" sldId="2076137515"/>
            <ac:cxnSpMk id="11" creationId="{63E2965B-B247-C088-743A-E29B47612E51}"/>
          </ac:cxnSpMkLst>
        </pc:cxnChg>
        <pc:cxnChg chg="add del mod">
          <ac:chgData name="Aubrey Olsen" userId="408c3e31-be18-4626-a9af-ec1f5bfcad06" providerId="ADAL" clId="{871DE857-374B-4835-8DA4-BF8CDA91C864}" dt="2024-12-12T15:16:50.747" v="8486" actId="478"/>
          <ac:cxnSpMkLst>
            <pc:docMk/>
            <pc:sldMk cId="1695131044" sldId="2076137515"/>
            <ac:cxnSpMk id="17" creationId="{A3DEB5BD-B76A-55CE-21E3-E6F536C435EA}"/>
          </ac:cxnSpMkLst>
        </pc:cxnChg>
      </pc:sldChg>
      <pc:sldChg chg="modSp add mod">
        <pc:chgData name="Aubrey Olsen" userId="408c3e31-be18-4626-a9af-ec1f5bfcad06" providerId="ADAL" clId="{871DE857-374B-4835-8DA4-BF8CDA91C864}" dt="2024-12-12T15:09:17.238" v="8429" actId="403"/>
        <pc:sldMkLst>
          <pc:docMk/>
          <pc:sldMk cId="4172427477" sldId="2076137516"/>
        </pc:sldMkLst>
        <pc:spChg chg="mod">
          <ac:chgData name="Aubrey Olsen" userId="408c3e31-be18-4626-a9af-ec1f5bfcad06" providerId="ADAL" clId="{871DE857-374B-4835-8DA4-BF8CDA91C864}" dt="2024-12-09T15:07:42.947" v="7232" actId="20577"/>
          <ac:spMkLst>
            <pc:docMk/>
            <pc:sldMk cId="4172427477" sldId="2076137516"/>
            <ac:spMk id="2" creationId="{F33D2045-7611-334A-9ABA-2B2AC3BF65F8}"/>
          </ac:spMkLst>
        </pc:spChg>
        <pc:spChg chg="mod">
          <ac:chgData name="Aubrey Olsen" userId="408c3e31-be18-4626-a9af-ec1f5bfcad06" providerId="ADAL" clId="{871DE857-374B-4835-8DA4-BF8CDA91C864}" dt="2024-12-09T15:08:00.622" v="7242" actId="12788"/>
          <ac:spMkLst>
            <pc:docMk/>
            <pc:sldMk cId="4172427477" sldId="2076137516"/>
            <ac:spMk id="7" creationId="{89A6BFA5-FA66-A63E-57E9-7FA1134A7B4D}"/>
          </ac:spMkLst>
        </pc:spChg>
        <pc:spChg chg="mod">
          <ac:chgData name="Aubrey Olsen" userId="408c3e31-be18-4626-a9af-ec1f5bfcad06" providerId="ADAL" clId="{871DE857-374B-4835-8DA4-BF8CDA91C864}" dt="2024-12-12T15:09:17.238" v="8429" actId="403"/>
          <ac:spMkLst>
            <pc:docMk/>
            <pc:sldMk cId="4172427477" sldId="2076137516"/>
            <ac:spMk id="15" creationId="{8A367A73-797B-FA56-C92A-01B260BC94AB}"/>
          </ac:spMkLst>
        </pc:spChg>
        <pc:picChg chg="mod">
          <ac:chgData name="Aubrey Olsen" userId="408c3e31-be18-4626-a9af-ec1f5bfcad06" providerId="ADAL" clId="{871DE857-374B-4835-8DA4-BF8CDA91C864}" dt="2024-12-09T15:08:00.622" v="7242" actId="12788"/>
          <ac:picMkLst>
            <pc:docMk/>
            <pc:sldMk cId="4172427477" sldId="2076137516"/>
            <ac:picMk id="6" creationId="{83EF3EFB-6646-0C7F-E555-31F77E2512D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13</a:t>
            </a:fld>
            <a:endParaRPr lang="en-US"/>
          </a:p>
        </p:txBody>
      </p:sp>
    </p:spTree>
    <p:extLst>
      <p:ext uri="{BB962C8B-B14F-4D97-AF65-F5344CB8AC3E}">
        <p14:creationId xmlns:p14="http://schemas.microsoft.com/office/powerpoint/2010/main" val="316770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14</a:t>
            </a:fld>
            <a:endParaRPr lang="en-US"/>
          </a:p>
        </p:txBody>
      </p:sp>
    </p:spTree>
    <p:extLst>
      <p:ext uri="{BB962C8B-B14F-4D97-AF65-F5344CB8AC3E}">
        <p14:creationId xmlns:p14="http://schemas.microsoft.com/office/powerpoint/2010/main" val="1436172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15</a:t>
            </a:fld>
            <a:endParaRPr lang="en-US"/>
          </a:p>
        </p:txBody>
      </p:sp>
    </p:spTree>
    <p:extLst>
      <p:ext uri="{BB962C8B-B14F-4D97-AF65-F5344CB8AC3E}">
        <p14:creationId xmlns:p14="http://schemas.microsoft.com/office/powerpoint/2010/main" val="1822986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agent version of these possibly</a:t>
            </a:r>
          </a:p>
        </p:txBody>
      </p:sp>
      <p:sp>
        <p:nvSpPr>
          <p:cNvPr id="4" name="Slide Number Placeholder 3"/>
          <p:cNvSpPr>
            <a:spLocks noGrp="1"/>
          </p:cNvSpPr>
          <p:nvPr>
            <p:ph type="sldNum" sz="quarter" idx="5"/>
          </p:nvPr>
        </p:nvSpPr>
        <p:spPr/>
        <p:txBody>
          <a:bodyPr/>
          <a:lstStyle/>
          <a:p>
            <a:fld id="{3F4AFAC6-DEA9-E94A-A956-F0E3CBB9625E}" type="slidenum">
              <a:rPr lang="en-US" smtClean="0"/>
              <a:t>18</a:t>
            </a:fld>
            <a:endParaRPr lang="en-US"/>
          </a:p>
        </p:txBody>
      </p:sp>
    </p:spTree>
    <p:extLst>
      <p:ext uri="{BB962C8B-B14F-4D97-AF65-F5344CB8AC3E}">
        <p14:creationId xmlns:p14="http://schemas.microsoft.com/office/powerpoint/2010/main" val="4065429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 reference the design earlier in the deck to see visual representation</a:t>
            </a:r>
          </a:p>
          <a:p>
            <a:r>
              <a:rPr lang="en-US" dirty="0"/>
              <a:t>Add agent version of these possibly</a:t>
            </a:r>
          </a:p>
        </p:txBody>
      </p:sp>
      <p:sp>
        <p:nvSpPr>
          <p:cNvPr id="4" name="Slide Number Placeholder 3"/>
          <p:cNvSpPr>
            <a:spLocks noGrp="1"/>
          </p:cNvSpPr>
          <p:nvPr>
            <p:ph type="sldNum" sz="quarter" idx="5"/>
          </p:nvPr>
        </p:nvSpPr>
        <p:spPr/>
        <p:txBody>
          <a:bodyPr/>
          <a:lstStyle/>
          <a:p>
            <a:fld id="{3F4AFAC6-DEA9-E94A-A956-F0E3CBB9625E}" type="slidenum">
              <a:rPr lang="en-US" smtClean="0"/>
              <a:t>19</a:t>
            </a:fld>
            <a:endParaRPr lang="en-US"/>
          </a:p>
        </p:txBody>
      </p:sp>
    </p:spTree>
    <p:extLst>
      <p:ext uri="{BB962C8B-B14F-4D97-AF65-F5344CB8AC3E}">
        <p14:creationId xmlns:p14="http://schemas.microsoft.com/office/powerpoint/2010/main" val="3443959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 reference the design earlier in the deck to see visual representation</a:t>
            </a:r>
          </a:p>
          <a:p>
            <a:r>
              <a:rPr lang="en-US" dirty="0"/>
              <a:t>Add agent version of these possibly</a:t>
            </a:r>
          </a:p>
        </p:txBody>
      </p:sp>
      <p:sp>
        <p:nvSpPr>
          <p:cNvPr id="4" name="Slide Number Placeholder 3"/>
          <p:cNvSpPr>
            <a:spLocks noGrp="1"/>
          </p:cNvSpPr>
          <p:nvPr>
            <p:ph type="sldNum" sz="quarter" idx="5"/>
          </p:nvPr>
        </p:nvSpPr>
        <p:spPr/>
        <p:txBody>
          <a:bodyPr/>
          <a:lstStyle/>
          <a:p>
            <a:fld id="{3F4AFAC6-DEA9-E94A-A956-F0E3CBB9625E}" type="slidenum">
              <a:rPr lang="en-US" smtClean="0"/>
              <a:t>20</a:t>
            </a:fld>
            <a:endParaRPr lang="en-US"/>
          </a:p>
        </p:txBody>
      </p:sp>
    </p:spTree>
    <p:extLst>
      <p:ext uri="{BB962C8B-B14F-4D97-AF65-F5344CB8AC3E}">
        <p14:creationId xmlns:p14="http://schemas.microsoft.com/office/powerpoint/2010/main" val="2474882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114823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295721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6</a:t>
            </a:fld>
            <a:endParaRPr lang="en-US"/>
          </a:p>
        </p:txBody>
      </p:sp>
    </p:spTree>
    <p:extLst>
      <p:ext uri="{BB962C8B-B14F-4D97-AF65-F5344CB8AC3E}">
        <p14:creationId xmlns:p14="http://schemas.microsoft.com/office/powerpoint/2010/main" val="239219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7</a:t>
            </a:fld>
            <a:endParaRPr lang="en-US"/>
          </a:p>
        </p:txBody>
      </p:sp>
    </p:spTree>
    <p:extLst>
      <p:ext uri="{BB962C8B-B14F-4D97-AF65-F5344CB8AC3E}">
        <p14:creationId xmlns:p14="http://schemas.microsoft.com/office/powerpoint/2010/main" val="2039659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8</a:t>
            </a:fld>
            <a:endParaRPr lang="en-US"/>
          </a:p>
        </p:txBody>
      </p:sp>
    </p:spTree>
    <p:extLst>
      <p:ext uri="{BB962C8B-B14F-4D97-AF65-F5344CB8AC3E}">
        <p14:creationId xmlns:p14="http://schemas.microsoft.com/office/powerpoint/2010/main" val="871218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9</a:t>
            </a:fld>
            <a:endParaRPr lang="en-US"/>
          </a:p>
        </p:txBody>
      </p:sp>
    </p:spTree>
    <p:extLst>
      <p:ext uri="{BB962C8B-B14F-4D97-AF65-F5344CB8AC3E}">
        <p14:creationId xmlns:p14="http://schemas.microsoft.com/office/powerpoint/2010/main" val="2886425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10</a:t>
            </a:fld>
            <a:endParaRPr lang="en-US"/>
          </a:p>
        </p:txBody>
      </p:sp>
    </p:spTree>
    <p:extLst>
      <p:ext uri="{BB962C8B-B14F-4D97-AF65-F5344CB8AC3E}">
        <p14:creationId xmlns:p14="http://schemas.microsoft.com/office/powerpoint/2010/main" val="2820005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11</a:t>
            </a:fld>
            <a:endParaRPr lang="en-US"/>
          </a:p>
        </p:txBody>
      </p:sp>
    </p:spTree>
    <p:extLst>
      <p:ext uri="{BB962C8B-B14F-4D97-AF65-F5344CB8AC3E}">
        <p14:creationId xmlns:p14="http://schemas.microsoft.com/office/powerpoint/2010/main" val="2307353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0.png"/><Relationship Id="rId7" Type="http://schemas.openxmlformats.org/officeDocument/2006/relationships/slide" Target="slide7.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otalexpert.freshdesk.com/support/solutions/articles/22000286880-faq-expert-content-adjustments"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hyperlink" Target="https://totalexpert.freshdesk.com/support/solutions/articles/22000286880-faq-expert-content-adjustments"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Email Signatures</a:t>
            </a:r>
          </a:p>
        </p:txBody>
      </p:sp>
    </p:spTree>
    <p:extLst>
      <p:ext uri="{BB962C8B-B14F-4D97-AF65-F5344CB8AC3E}">
        <p14:creationId xmlns:p14="http://schemas.microsoft.com/office/powerpoint/2010/main" val="250269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Co-branded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14" name="TextBox 13">
            <a:extLst>
              <a:ext uri="{FF2B5EF4-FFF2-40B4-BE49-F238E27FC236}">
                <a16:creationId xmlns:a16="http://schemas.microsoft.com/office/drawing/2014/main" id="{B4B3D450-70EC-79B1-34E1-B722050C2C49}"/>
              </a:ext>
            </a:extLst>
          </p:cNvPr>
          <p:cNvSpPr txBox="1"/>
          <p:nvPr/>
        </p:nvSpPr>
        <p:spPr>
          <a:xfrm>
            <a:off x="1843161" y="1527399"/>
            <a:ext cx="2781126" cy="276999"/>
          </a:xfrm>
          <a:prstGeom prst="rect">
            <a:avLst/>
          </a:prstGeom>
          <a:noFill/>
        </p:spPr>
        <p:txBody>
          <a:bodyPr wrap="square" rtlCol="0">
            <a:spAutoFit/>
          </a:bodyPr>
          <a:lstStyle/>
          <a:p>
            <a:pPr algn="ctr"/>
            <a:r>
              <a:rPr lang="en-US" sz="1200" b="1" dirty="0">
                <a:solidFill>
                  <a:srgbClr val="00263A"/>
                </a:solidFill>
              </a:rPr>
              <a:t>EC - Email Footer Concept C - SB</a:t>
            </a:r>
          </a:p>
        </p:txBody>
      </p:sp>
      <p:pic>
        <p:nvPicPr>
          <p:cNvPr id="15" name="Picture 14">
            <a:extLst>
              <a:ext uri="{FF2B5EF4-FFF2-40B4-BE49-F238E27FC236}">
                <a16:creationId xmlns:a16="http://schemas.microsoft.com/office/drawing/2014/main" id="{9AC50EC4-6920-EED1-4E83-FA45D215CD62}"/>
              </a:ext>
            </a:extLst>
          </p:cNvPr>
          <p:cNvPicPr>
            <a:picLocks noChangeAspect="1"/>
          </p:cNvPicPr>
          <p:nvPr/>
        </p:nvPicPr>
        <p:blipFill>
          <a:blip r:embed="rId4"/>
          <a:srcRect/>
          <a:stretch/>
        </p:blipFill>
        <p:spPr>
          <a:xfrm>
            <a:off x="1919908" y="1942759"/>
            <a:ext cx="2624865" cy="46711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813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Team 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9A6BFA5-FA66-A63E-57E9-7FA1134A7B4D}"/>
              </a:ext>
            </a:extLst>
          </p:cNvPr>
          <p:cNvSpPr txBox="1"/>
          <p:nvPr/>
        </p:nvSpPr>
        <p:spPr>
          <a:xfrm>
            <a:off x="1572283" y="1681462"/>
            <a:ext cx="3390158" cy="276999"/>
          </a:xfrm>
          <a:prstGeom prst="rect">
            <a:avLst/>
          </a:prstGeom>
          <a:noFill/>
        </p:spPr>
        <p:txBody>
          <a:bodyPr wrap="square" rtlCol="0">
            <a:spAutoFit/>
          </a:bodyPr>
          <a:lstStyle/>
          <a:p>
            <a:pPr algn="ctr"/>
            <a:r>
              <a:rPr lang="en-US" sz="1200" b="1" dirty="0">
                <a:solidFill>
                  <a:srgbClr val="00263A"/>
                </a:solidFill>
              </a:rPr>
              <a:t>EC - Email Footer Concept Team Branded - SB</a:t>
            </a:r>
          </a:p>
        </p:txBody>
      </p:sp>
      <p:pic>
        <p:nvPicPr>
          <p:cNvPr id="6" name="Picture 5">
            <a:extLst>
              <a:ext uri="{FF2B5EF4-FFF2-40B4-BE49-F238E27FC236}">
                <a16:creationId xmlns:a16="http://schemas.microsoft.com/office/drawing/2014/main" id="{83EF3EFB-6646-0C7F-E555-31F77E2512D9}"/>
              </a:ext>
            </a:extLst>
          </p:cNvPr>
          <p:cNvPicPr>
            <a:picLocks noChangeAspect="1"/>
          </p:cNvPicPr>
          <p:nvPr/>
        </p:nvPicPr>
        <p:blipFill>
          <a:blip r:embed="rId4"/>
          <a:srcRect/>
          <a:stretch/>
        </p:blipFill>
        <p:spPr>
          <a:xfrm>
            <a:off x="919897" y="2077356"/>
            <a:ext cx="4694616" cy="4175653"/>
          </a:xfrm>
          <a:prstGeom prst="rect">
            <a:avLst/>
          </a:prstGeom>
          <a:ln>
            <a:noFill/>
          </a:ln>
          <a:effectLst>
            <a:outerShdw blurRad="292100" dist="139700" dir="2700000" algn="tl" rotWithShape="0">
              <a:srgbClr val="333333">
                <a:alpha val="65000"/>
              </a:srgbClr>
            </a:outerShdw>
          </a:effectLst>
        </p:spPr>
      </p:pic>
      <p:sp>
        <p:nvSpPr>
          <p:cNvPr id="15" name="Text Placeholder 3">
            <a:extLst>
              <a:ext uri="{FF2B5EF4-FFF2-40B4-BE49-F238E27FC236}">
                <a16:creationId xmlns:a16="http://schemas.microsoft.com/office/drawing/2014/main" id="{8A367A73-797B-FA56-C92A-01B260BC94AB}"/>
              </a:ext>
            </a:extLst>
          </p:cNvPr>
          <p:cNvSpPr txBox="1">
            <a:spLocks/>
          </p:cNvSpPr>
          <p:nvPr/>
        </p:nvSpPr>
        <p:spPr>
          <a:xfrm>
            <a:off x="6453864" y="2077356"/>
            <a:ext cx="5415805" cy="364888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00" b="1" kern="100" dirty="0">
                <a:solidFill>
                  <a:srgbClr val="002060"/>
                </a:solidFill>
                <a:cs typeface="Times New Roman" panose="02020603050405020304" pitchFamily="18" charset="0"/>
              </a:rPr>
              <a:t>Team Branded email signature notes: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Team branded email signatures do not pull from multiple users’ profiles or a centralized location. Team fields do not associate multiple users to the same team entity.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Fields in this signature reference team elements such as Team Name, Team Tagline, and Team Logo, from an individual user’s profile. These fields must be populated on each team member’s profile separately.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Fields such as NMLS, Phone Numbers, and Social Media Platform Links will be user-specific.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Replies to the email will go to the user from which the initial email was sent. </a:t>
            </a:r>
          </a:p>
          <a:p>
            <a:pPr defTabSz="868680">
              <a:spcBef>
                <a:spcPts val="0"/>
              </a:spcBef>
            </a:pPr>
            <a:endParaRPr lang="en-US" sz="1600" kern="100" dirty="0">
              <a:solidFill>
                <a:srgbClr val="002060"/>
              </a:solidFill>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F7DFAA4E-0032-D8F5-0102-704E3BCBE9BD}"/>
              </a:ext>
            </a:extLst>
          </p:cNvPr>
          <p:cNvCxnSpPr>
            <a:cxnSpLocks/>
          </p:cNvCxnSpPr>
          <p:nvPr/>
        </p:nvCxnSpPr>
        <p:spPr>
          <a:xfrm flipV="1">
            <a:off x="4781812" y="2941163"/>
            <a:ext cx="0" cy="154021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9B64398-C0D5-053D-136D-37B0DEDB8CE1}"/>
              </a:ext>
            </a:extLst>
          </p:cNvPr>
          <p:cNvSpPr txBox="1"/>
          <p:nvPr/>
        </p:nvSpPr>
        <p:spPr>
          <a:xfrm>
            <a:off x="4150216" y="4443670"/>
            <a:ext cx="1781666" cy="369332"/>
          </a:xfrm>
          <a:prstGeom prst="rect">
            <a:avLst/>
          </a:prstGeom>
          <a:noFill/>
        </p:spPr>
        <p:txBody>
          <a:bodyPr wrap="square" rtlCol="0">
            <a:spAutoFit/>
          </a:bodyPr>
          <a:lstStyle/>
          <a:p>
            <a:r>
              <a:rPr lang="en-US" b="1" dirty="0">
                <a:solidFill>
                  <a:srgbClr val="002060"/>
                </a:solidFill>
              </a:rPr>
              <a:t>Team Logo</a:t>
            </a:r>
          </a:p>
        </p:txBody>
      </p:sp>
    </p:spTree>
    <p:extLst>
      <p:ext uri="{BB962C8B-B14F-4D97-AF65-F5344CB8AC3E}">
        <p14:creationId xmlns:p14="http://schemas.microsoft.com/office/powerpoint/2010/main" val="3369865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71551-9D37-0A04-6236-72EB7E8AF075}"/>
              </a:ext>
            </a:extLst>
          </p:cNvPr>
          <p:cNvSpPr>
            <a:spLocks noGrp="1"/>
          </p:cNvSpPr>
          <p:nvPr>
            <p:ph type="body" sz="quarter" idx="10"/>
          </p:nvPr>
        </p:nvSpPr>
        <p:spPr/>
        <p:txBody>
          <a:bodyPr/>
          <a:lstStyle/>
          <a:p>
            <a:r>
              <a:rPr lang="en-US" dirty="0"/>
              <a:t>Insurance</a:t>
            </a:r>
          </a:p>
        </p:txBody>
      </p:sp>
      <p:sp>
        <p:nvSpPr>
          <p:cNvPr id="3" name="Text Placeholder 2">
            <a:extLst>
              <a:ext uri="{FF2B5EF4-FFF2-40B4-BE49-F238E27FC236}">
                <a16:creationId xmlns:a16="http://schemas.microsoft.com/office/drawing/2014/main" id="{4006C972-850C-84A0-3412-F4EFFB1B6BB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33677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Agent 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9A6BFA5-FA66-A63E-57E9-7FA1134A7B4D}"/>
              </a:ext>
            </a:extLst>
          </p:cNvPr>
          <p:cNvSpPr txBox="1"/>
          <p:nvPr/>
        </p:nvSpPr>
        <p:spPr>
          <a:xfrm>
            <a:off x="1841434" y="1681462"/>
            <a:ext cx="3390158" cy="276999"/>
          </a:xfrm>
          <a:prstGeom prst="rect">
            <a:avLst/>
          </a:prstGeom>
          <a:noFill/>
        </p:spPr>
        <p:txBody>
          <a:bodyPr wrap="square" rtlCol="0">
            <a:spAutoFit/>
          </a:bodyPr>
          <a:lstStyle/>
          <a:p>
            <a:pPr algn="ctr"/>
            <a:r>
              <a:rPr lang="en-US" sz="1200" b="1" dirty="0">
                <a:solidFill>
                  <a:srgbClr val="00263A"/>
                </a:solidFill>
              </a:rPr>
              <a:t>EC - Insurance Email Signature - Agent Branded</a:t>
            </a:r>
          </a:p>
        </p:txBody>
      </p:sp>
      <p:pic>
        <p:nvPicPr>
          <p:cNvPr id="6" name="Picture 5">
            <a:extLst>
              <a:ext uri="{FF2B5EF4-FFF2-40B4-BE49-F238E27FC236}">
                <a16:creationId xmlns:a16="http://schemas.microsoft.com/office/drawing/2014/main" id="{83EF3EFB-6646-0C7F-E555-31F77E2512D9}"/>
              </a:ext>
            </a:extLst>
          </p:cNvPr>
          <p:cNvPicPr>
            <a:picLocks noChangeAspect="1"/>
          </p:cNvPicPr>
          <p:nvPr/>
        </p:nvPicPr>
        <p:blipFill>
          <a:blip r:embed="rId4"/>
          <a:srcRect/>
          <a:stretch/>
        </p:blipFill>
        <p:spPr>
          <a:xfrm>
            <a:off x="464796" y="2133600"/>
            <a:ext cx="6143435" cy="3519055"/>
          </a:xfrm>
          <a:prstGeom prst="rect">
            <a:avLst/>
          </a:prstGeom>
          <a:ln>
            <a:noFill/>
          </a:ln>
          <a:effectLst>
            <a:outerShdw blurRad="292100" dist="139700" dir="2700000" algn="tl" rotWithShape="0">
              <a:srgbClr val="333333">
                <a:alpha val="65000"/>
              </a:srgbClr>
            </a:outerShdw>
          </a:effectLst>
        </p:spPr>
      </p:pic>
      <p:sp>
        <p:nvSpPr>
          <p:cNvPr id="15" name="Text Placeholder 3">
            <a:extLst>
              <a:ext uri="{FF2B5EF4-FFF2-40B4-BE49-F238E27FC236}">
                <a16:creationId xmlns:a16="http://schemas.microsoft.com/office/drawing/2014/main" id="{8A367A73-797B-FA56-C92A-01B260BC94AB}"/>
              </a:ext>
            </a:extLst>
          </p:cNvPr>
          <p:cNvSpPr txBox="1">
            <a:spLocks/>
          </p:cNvSpPr>
          <p:nvPr/>
        </p:nvSpPr>
        <p:spPr>
          <a:xfrm>
            <a:off x="6812822" y="1681462"/>
            <a:ext cx="5108651" cy="364888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00" b="1" kern="100" dirty="0">
                <a:solidFill>
                  <a:srgbClr val="002060"/>
                </a:solidFill>
                <a:cs typeface="Times New Roman" panose="02020603050405020304" pitchFamily="18" charset="0"/>
              </a:rPr>
              <a:t>Agent Branded email signature notes: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Primary and secondary colors are applied to the top divider bar.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Websites, social icons, and app store icons are clickable.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All contact information is pulled from the individual agent’s user profile. Company name and logo are pulled from branding/cost center logic. </a:t>
            </a:r>
          </a:p>
        </p:txBody>
      </p:sp>
    </p:spTree>
    <p:extLst>
      <p:ext uri="{BB962C8B-B14F-4D97-AF65-F5344CB8AC3E}">
        <p14:creationId xmlns:p14="http://schemas.microsoft.com/office/powerpoint/2010/main" val="2724004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Company 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9A6BFA5-FA66-A63E-57E9-7FA1134A7B4D}"/>
              </a:ext>
            </a:extLst>
          </p:cNvPr>
          <p:cNvSpPr txBox="1"/>
          <p:nvPr/>
        </p:nvSpPr>
        <p:spPr>
          <a:xfrm>
            <a:off x="1619832" y="1681462"/>
            <a:ext cx="3824759" cy="276999"/>
          </a:xfrm>
          <a:prstGeom prst="rect">
            <a:avLst/>
          </a:prstGeom>
          <a:noFill/>
        </p:spPr>
        <p:txBody>
          <a:bodyPr wrap="square" rtlCol="0">
            <a:spAutoFit/>
          </a:bodyPr>
          <a:lstStyle/>
          <a:p>
            <a:pPr algn="ctr"/>
            <a:r>
              <a:rPr lang="en-US" sz="1200" b="1" dirty="0">
                <a:solidFill>
                  <a:srgbClr val="00263A"/>
                </a:solidFill>
              </a:rPr>
              <a:t>EC - Insurance Email Signature - Company Branded</a:t>
            </a:r>
          </a:p>
        </p:txBody>
      </p:sp>
      <p:pic>
        <p:nvPicPr>
          <p:cNvPr id="6" name="Picture 5">
            <a:extLst>
              <a:ext uri="{FF2B5EF4-FFF2-40B4-BE49-F238E27FC236}">
                <a16:creationId xmlns:a16="http://schemas.microsoft.com/office/drawing/2014/main" id="{83EF3EFB-6646-0C7F-E555-31F77E2512D9}"/>
              </a:ext>
            </a:extLst>
          </p:cNvPr>
          <p:cNvPicPr>
            <a:picLocks noChangeAspect="1"/>
          </p:cNvPicPr>
          <p:nvPr/>
        </p:nvPicPr>
        <p:blipFill>
          <a:blip r:embed="rId4"/>
          <a:srcRect/>
          <a:stretch/>
        </p:blipFill>
        <p:spPr>
          <a:xfrm>
            <a:off x="442368" y="2303719"/>
            <a:ext cx="6179687" cy="3040406"/>
          </a:xfrm>
          <a:prstGeom prst="rect">
            <a:avLst/>
          </a:prstGeom>
          <a:ln>
            <a:noFill/>
          </a:ln>
          <a:effectLst>
            <a:outerShdw blurRad="292100" dist="139700" dir="2700000" algn="tl" rotWithShape="0">
              <a:srgbClr val="333333">
                <a:alpha val="65000"/>
              </a:srgbClr>
            </a:outerShdw>
          </a:effectLst>
        </p:spPr>
      </p:pic>
      <p:sp>
        <p:nvSpPr>
          <p:cNvPr id="15" name="Text Placeholder 3">
            <a:extLst>
              <a:ext uri="{FF2B5EF4-FFF2-40B4-BE49-F238E27FC236}">
                <a16:creationId xmlns:a16="http://schemas.microsoft.com/office/drawing/2014/main" id="{8A367A73-797B-FA56-C92A-01B260BC94AB}"/>
              </a:ext>
            </a:extLst>
          </p:cNvPr>
          <p:cNvSpPr txBox="1">
            <a:spLocks/>
          </p:cNvSpPr>
          <p:nvPr/>
        </p:nvSpPr>
        <p:spPr>
          <a:xfrm>
            <a:off x="6812822" y="1681462"/>
            <a:ext cx="5108651" cy="364888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00" b="1" kern="100" dirty="0">
                <a:solidFill>
                  <a:srgbClr val="002060"/>
                </a:solidFill>
                <a:cs typeface="Times New Roman" panose="02020603050405020304" pitchFamily="18" charset="0"/>
              </a:rPr>
              <a:t>Company Branded email signature notes: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Contact information is pulled from the agent’s user profile from which the email is sent/sent on behalf of. Company name and logo are pulled from branding/cost center logic.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Brand primary and secondary colors are applied to the top divider bar. </a:t>
            </a:r>
          </a:p>
          <a:p>
            <a:pPr marL="742950" lvl="2" indent="-285750" defTabSz="868680">
              <a:lnSpc>
                <a:spcPct val="150000"/>
              </a:lnSpc>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Brand primary is applied to the middle divider. </a:t>
            </a:r>
          </a:p>
        </p:txBody>
      </p:sp>
    </p:spTree>
    <p:extLst>
      <p:ext uri="{BB962C8B-B14F-4D97-AF65-F5344CB8AC3E}">
        <p14:creationId xmlns:p14="http://schemas.microsoft.com/office/powerpoint/2010/main" val="4172427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Team 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9A6BFA5-FA66-A63E-57E9-7FA1134A7B4D}"/>
              </a:ext>
            </a:extLst>
          </p:cNvPr>
          <p:cNvSpPr txBox="1"/>
          <p:nvPr/>
        </p:nvSpPr>
        <p:spPr>
          <a:xfrm>
            <a:off x="1837132" y="1681462"/>
            <a:ext cx="3390158" cy="276999"/>
          </a:xfrm>
          <a:prstGeom prst="rect">
            <a:avLst/>
          </a:prstGeom>
          <a:noFill/>
        </p:spPr>
        <p:txBody>
          <a:bodyPr wrap="square" rtlCol="0">
            <a:spAutoFit/>
          </a:bodyPr>
          <a:lstStyle/>
          <a:p>
            <a:pPr algn="ctr"/>
            <a:r>
              <a:rPr lang="en-US" sz="1200" b="1" dirty="0">
                <a:solidFill>
                  <a:srgbClr val="00263A"/>
                </a:solidFill>
              </a:rPr>
              <a:t>EC - Insurance Email Signature -Team Branded</a:t>
            </a:r>
          </a:p>
        </p:txBody>
      </p:sp>
      <p:pic>
        <p:nvPicPr>
          <p:cNvPr id="6" name="Picture 5">
            <a:extLst>
              <a:ext uri="{FF2B5EF4-FFF2-40B4-BE49-F238E27FC236}">
                <a16:creationId xmlns:a16="http://schemas.microsoft.com/office/drawing/2014/main" id="{83EF3EFB-6646-0C7F-E555-31F77E2512D9}"/>
              </a:ext>
            </a:extLst>
          </p:cNvPr>
          <p:cNvPicPr>
            <a:picLocks noChangeAspect="1"/>
          </p:cNvPicPr>
          <p:nvPr/>
        </p:nvPicPr>
        <p:blipFill>
          <a:blip r:embed="rId4"/>
          <a:srcRect/>
          <a:stretch/>
        </p:blipFill>
        <p:spPr>
          <a:xfrm>
            <a:off x="442368" y="2197429"/>
            <a:ext cx="6179687" cy="3252986"/>
          </a:xfrm>
          <a:prstGeom prst="rect">
            <a:avLst/>
          </a:prstGeom>
          <a:ln>
            <a:noFill/>
          </a:ln>
          <a:effectLst>
            <a:outerShdw blurRad="292100" dist="139700" dir="2700000" algn="tl" rotWithShape="0">
              <a:srgbClr val="333333">
                <a:alpha val="65000"/>
              </a:srgbClr>
            </a:outerShdw>
          </a:effectLst>
        </p:spPr>
      </p:pic>
      <p:sp>
        <p:nvSpPr>
          <p:cNvPr id="15" name="Text Placeholder 3">
            <a:extLst>
              <a:ext uri="{FF2B5EF4-FFF2-40B4-BE49-F238E27FC236}">
                <a16:creationId xmlns:a16="http://schemas.microsoft.com/office/drawing/2014/main" id="{8A367A73-797B-FA56-C92A-01B260BC94AB}"/>
              </a:ext>
            </a:extLst>
          </p:cNvPr>
          <p:cNvSpPr txBox="1">
            <a:spLocks/>
          </p:cNvSpPr>
          <p:nvPr/>
        </p:nvSpPr>
        <p:spPr>
          <a:xfrm>
            <a:off x="6812822" y="1376313"/>
            <a:ext cx="5108651" cy="3954029"/>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00" b="1" kern="100" dirty="0">
                <a:solidFill>
                  <a:srgbClr val="002060"/>
                </a:solidFill>
                <a:cs typeface="Times New Roman" panose="02020603050405020304" pitchFamily="18" charset="0"/>
              </a:rPr>
              <a:t>Team Branded email signature notes: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Team branded email signatures do not pull from multiple users’ profiles or a centralized location. Team fields do not associate multiple users to the same team entity.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Fields in this signature reference team elements such as Team Name, Team Tagline, and Team Logo, from an individual user’s profile. These fields must be populated on each team member’s profile separately.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Fields such as NPN/license #, Phone Numbers, and Social Media Platform Links will be user-specific.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Replies to the email will go to the user from which the initial email was sent. </a:t>
            </a:r>
          </a:p>
        </p:txBody>
      </p:sp>
      <p:cxnSp>
        <p:nvCxnSpPr>
          <p:cNvPr id="8" name="Straight Arrow Connector 7">
            <a:extLst>
              <a:ext uri="{FF2B5EF4-FFF2-40B4-BE49-F238E27FC236}">
                <a16:creationId xmlns:a16="http://schemas.microsoft.com/office/drawing/2014/main" id="{0139BF4F-C38E-1460-3D99-57B23F619468}"/>
              </a:ext>
            </a:extLst>
          </p:cNvPr>
          <p:cNvCxnSpPr>
            <a:cxnSpLocks/>
          </p:cNvCxnSpPr>
          <p:nvPr/>
        </p:nvCxnSpPr>
        <p:spPr>
          <a:xfrm flipV="1">
            <a:off x="4279769" y="4572000"/>
            <a:ext cx="1074656" cy="146115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C6FAFC3-8D78-5C9C-F09F-4D7DD4B23D51}"/>
              </a:ext>
            </a:extLst>
          </p:cNvPr>
          <p:cNvSpPr txBox="1"/>
          <p:nvPr/>
        </p:nvSpPr>
        <p:spPr>
          <a:xfrm>
            <a:off x="3648173" y="5995447"/>
            <a:ext cx="1781666" cy="369332"/>
          </a:xfrm>
          <a:prstGeom prst="rect">
            <a:avLst/>
          </a:prstGeom>
          <a:noFill/>
        </p:spPr>
        <p:txBody>
          <a:bodyPr wrap="square" rtlCol="0">
            <a:spAutoFit/>
          </a:bodyPr>
          <a:lstStyle/>
          <a:p>
            <a:r>
              <a:rPr lang="en-US" b="1" dirty="0">
                <a:solidFill>
                  <a:srgbClr val="002060"/>
                </a:solidFill>
              </a:rPr>
              <a:t>Team Logo</a:t>
            </a:r>
          </a:p>
        </p:txBody>
      </p:sp>
    </p:spTree>
    <p:extLst>
      <p:ext uri="{BB962C8B-B14F-4D97-AF65-F5344CB8AC3E}">
        <p14:creationId xmlns:p14="http://schemas.microsoft.com/office/powerpoint/2010/main" val="1695131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71551-9D37-0A04-6236-72EB7E8AF075}"/>
              </a:ext>
            </a:extLst>
          </p:cNvPr>
          <p:cNvSpPr>
            <a:spLocks noGrp="1"/>
          </p:cNvSpPr>
          <p:nvPr>
            <p:ph type="body" sz="quarter" idx="10"/>
          </p:nvPr>
        </p:nvSpPr>
        <p:spPr/>
        <p:txBody>
          <a:bodyPr/>
          <a:lstStyle/>
          <a:p>
            <a:r>
              <a:rPr lang="en-US" dirty="0"/>
              <a:t>Banking and Credit Union</a:t>
            </a:r>
          </a:p>
        </p:txBody>
      </p:sp>
      <p:sp>
        <p:nvSpPr>
          <p:cNvPr id="3" name="Text Placeholder 2">
            <a:extLst>
              <a:ext uri="{FF2B5EF4-FFF2-40B4-BE49-F238E27FC236}">
                <a16:creationId xmlns:a16="http://schemas.microsoft.com/office/drawing/2014/main" id="{4006C972-850C-84A0-3412-F4EFFB1B6BB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2551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71551-9D37-0A04-6236-72EB7E8AF075}"/>
              </a:ext>
            </a:extLst>
          </p:cNvPr>
          <p:cNvSpPr>
            <a:spLocks noGrp="1"/>
          </p:cNvSpPr>
          <p:nvPr>
            <p:ph type="body" sz="quarter" idx="10"/>
          </p:nvPr>
        </p:nvSpPr>
        <p:spPr/>
        <p:txBody>
          <a:bodyPr/>
          <a:lstStyle/>
          <a:p>
            <a:r>
              <a:rPr lang="en-US" dirty="0"/>
              <a:t>Appendix</a:t>
            </a:r>
          </a:p>
        </p:txBody>
      </p:sp>
      <p:sp>
        <p:nvSpPr>
          <p:cNvPr id="3" name="Text Placeholder 2">
            <a:extLst>
              <a:ext uri="{FF2B5EF4-FFF2-40B4-BE49-F238E27FC236}">
                <a16:creationId xmlns:a16="http://schemas.microsoft.com/office/drawing/2014/main" id="{4006C972-850C-84A0-3412-F4EFFB1B6BB1}"/>
              </a:ext>
            </a:extLst>
          </p:cNvPr>
          <p:cNvSpPr>
            <a:spLocks noGrp="1"/>
          </p:cNvSpPr>
          <p:nvPr>
            <p:ph type="body" sz="quarter" idx="11"/>
          </p:nvPr>
        </p:nvSpPr>
        <p:spPr/>
        <p:txBody>
          <a:bodyPr/>
          <a:lstStyle/>
          <a:p>
            <a:r>
              <a:rPr lang="en-US" dirty="0"/>
              <a:t>Tips for testing, field comparison for each signature,</a:t>
            </a:r>
          </a:p>
        </p:txBody>
      </p:sp>
    </p:spTree>
    <p:extLst>
      <p:ext uri="{BB962C8B-B14F-4D97-AF65-F5344CB8AC3E}">
        <p14:creationId xmlns:p14="http://schemas.microsoft.com/office/powerpoint/2010/main" val="1791291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nchor="ctr"/>
          <a:lstStyle/>
          <a:p>
            <a:r>
              <a:rPr lang="en-US" sz="3200" dirty="0"/>
              <a:t>Available Fields by Design - Mortgage</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graphicFrame>
        <p:nvGraphicFramePr>
          <p:cNvPr id="6" name="Table 5">
            <a:extLst>
              <a:ext uri="{FF2B5EF4-FFF2-40B4-BE49-F238E27FC236}">
                <a16:creationId xmlns:a16="http://schemas.microsoft.com/office/drawing/2014/main" id="{6D799720-90CC-8B26-80D3-5512A05C222E}"/>
              </a:ext>
            </a:extLst>
          </p:cNvPr>
          <p:cNvGraphicFramePr>
            <a:graphicFrameLocks noGrp="1"/>
          </p:cNvGraphicFramePr>
          <p:nvPr>
            <p:extLst>
              <p:ext uri="{D42A27DB-BD31-4B8C-83A1-F6EECF244321}">
                <p14:modId xmlns:p14="http://schemas.microsoft.com/office/powerpoint/2010/main" val="4245136519"/>
              </p:ext>
            </p:extLst>
          </p:nvPr>
        </p:nvGraphicFramePr>
        <p:xfrm>
          <a:off x="342901" y="1003853"/>
          <a:ext cx="11515721" cy="5601248"/>
        </p:xfrm>
        <a:graphic>
          <a:graphicData uri="http://schemas.openxmlformats.org/drawingml/2006/table">
            <a:tbl>
              <a:tblPr/>
              <a:tblGrid>
                <a:gridCol w="1672601">
                  <a:extLst>
                    <a:ext uri="{9D8B030D-6E8A-4147-A177-3AD203B41FA5}">
                      <a16:colId xmlns:a16="http://schemas.microsoft.com/office/drawing/2014/main" val="390989968"/>
                    </a:ext>
                  </a:extLst>
                </a:gridCol>
                <a:gridCol w="776563">
                  <a:extLst>
                    <a:ext uri="{9D8B030D-6E8A-4147-A177-3AD203B41FA5}">
                      <a16:colId xmlns:a16="http://schemas.microsoft.com/office/drawing/2014/main" val="1030425010"/>
                    </a:ext>
                  </a:extLst>
                </a:gridCol>
                <a:gridCol w="766609">
                  <a:extLst>
                    <a:ext uri="{9D8B030D-6E8A-4147-A177-3AD203B41FA5}">
                      <a16:colId xmlns:a16="http://schemas.microsoft.com/office/drawing/2014/main" val="1986235082"/>
                    </a:ext>
                  </a:extLst>
                </a:gridCol>
                <a:gridCol w="935859">
                  <a:extLst>
                    <a:ext uri="{9D8B030D-6E8A-4147-A177-3AD203B41FA5}">
                      <a16:colId xmlns:a16="http://schemas.microsoft.com/office/drawing/2014/main" val="43956611"/>
                    </a:ext>
                  </a:extLst>
                </a:gridCol>
                <a:gridCol w="766609">
                  <a:extLst>
                    <a:ext uri="{9D8B030D-6E8A-4147-A177-3AD203B41FA5}">
                      <a16:colId xmlns:a16="http://schemas.microsoft.com/office/drawing/2014/main" val="2089831984"/>
                    </a:ext>
                  </a:extLst>
                </a:gridCol>
                <a:gridCol w="766609">
                  <a:extLst>
                    <a:ext uri="{9D8B030D-6E8A-4147-A177-3AD203B41FA5}">
                      <a16:colId xmlns:a16="http://schemas.microsoft.com/office/drawing/2014/main" val="694772217"/>
                    </a:ext>
                  </a:extLst>
                </a:gridCol>
                <a:gridCol w="766609">
                  <a:extLst>
                    <a:ext uri="{9D8B030D-6E8A-4147-A177-3AD203B41FA5}">
                      <a16:colId xmlns:a16="http://schemas.microsoft.com/office/drawing/2014/main" val="510984652"/>
                    </a:ext>
                  </a:extLst>
                </a:gridCol>
                <a:gridCol w="756654">
                  <a:extLst>
                    <a:ext uri="{9D8B030D-6E8A-4147-A177-3AD203B41FA5}">
                      <a16:colId xmlns:a16="http://schemas.microsoft.com/office/drawing/2014/main" val="782741493"/>
                    </a:ext>
                  </a:extLst>
                </a:gridCol>
                <a:gridCol w="776563">
                  <a:extLst>
                    <a:ext uri="{9D8B030D-6E8A-4147-A177-3AD203B41FA5}">
                      <a16:colId xmlns:a16="http://schemas.microsoft.com/office/drawing/2014/main" val="3216781187"/>
                    </a:ext>
                  </a:extLst>
                </a:gridCol>
                <a:gridCol w="766609">
                  <a:extLst>
                    <a:ext uri="{9D8B030D-6E8A-4147-A177-3AD203B41FA5}">
                      <a16:colId xmlns:a16="http://schemas.microsoft.com/office/drawing/2014/main" val="4125197201"/>
                    </a:ext>
                  </a:extLst>
                </a:gridCol>
                <a:gridCol w="935859">
                  <a:extLst>
                    <a:ext uri="{9D8B030D-6E8A-4147-A177-3AD203B41FA5}">
                      <a16:colId xmlns:a16="http://schemas.microsoft.com/office/drawing/2014/main" val="3236120539"/>
                    </a:ext>
                  </a:extLst>
                </a:gridCol>
                <a:gridCol w="766609">
                  <a:extLst>
                    <a:ext uri="{9D8B030D-6E8A-4147-A177-3AD203B41FA5}">
                      <a16:colId xmlns:a16="http://schemas.microsoft.com/office/drawing/2014/main" val="451699719"/>
                    </a:ext>
                  </a:extLst>
                </a:gridCol>
                <a:gridCol w="1061968">
                  <a:extLst>
                    <a:ext uri="{9D8B030D-6E8A-4147-A177-3AD203B41FA5}">
                      <a16:colId xmlns:a16="http://schemas.microsoft.com/office/drawing/2014/main" val="2998072318"/>
                    </a:ext>
                  </a:extLst>
                </a:gridCol>
              </a:tblGrid>
              <a:tr h="193950">
                <a:tc>
                  <a:txBody>
                    <a:bodyPr/>
                    <a:lstStyle/>
                    <a:p>
                      <a:pPr algn="l" fontAlgn="b"/>
                      <a:endParaRPr lang="en-US" sz="1100" b="0" i="0" u="none" strike="noStrike" dirty="0">
                        <a:solidFill>
                          <a:srgbClr val="000000"/>
                        </a:solidFill>
                        <a:effectLst/>
                        <a:latin typeface="Barlow" panose="00000500000000000000" pitchFamily="2"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7">
                  <a:txBody>
                    <a:bodyPr/>
                    <a:lstStyle/>
                    <a:p>
                      <a:pPr algn="ctr" fontAlgn="b"/>
                      <a:r>
                        <a:rPr lang="en-US" sz="1100" b="0" i="0" u="none" strike="noStrike" dirty="0">
                          <a:solidFill>
                            <a:srgbClr val="FFFFFF"/>
                          </a:solidFill>
                          <a:effectLst/>
                          <a:latin typeface="Barlow" panose="00000500000000000000" pitchFamily="2" charset="0"/>
                        </a:rPr>
                        <a:t>Single Branded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0" u="none" strike="noStrike">
                          <a:solidFill>
                            <a:srgbClr val="FFFFFF"/>
                          </a:solidFill>
                          <a:effectLst/>
                          <a:latin typeface="Barlow" panose="00000500000000000000" pitchFamily="2" charset="0"/>
                        </a:rPr>
                        <a:t>Co-Branded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100" b="0" i="0" u="none" strike="noStrike" dirty="0">
                          <a:solidFill>
                            <a:srgbClr val="FFFFFF"/>
                          </a:solidFill>
                          <a:effectLst/>
                          <a:latin typeface="Barlow" panose="00000500000000000000" pitchFamily="2" charset="0"/>
                        </a:rPr>
                        <a:t>Team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2CE"/>
                    </a:solidFill>
                  </a:tcPr>
                </a:tc>
                <a:extLst>
                  <a:ext uri="{0D108BD9-81ED-4DB2-BD59-A6C34878D82A}">
                    <a16:rowId xmlns:a16="http://schemas.microsoft.com/office/drawing/2014/main" val="1784153609"/>
                  </a:ext>
                </a:extLst>
              </a:tr>
              <a:tr h="186191">
                <a:tc>
                  <a:txBody>
                    <a:bodyPr/>
                    <a:lstStyle/>
                    <a:p>
                      <a:pPr algn="l" fontAlgn="b"/>
                      <a:r>
                        <a:rPr lang="en-US" sz="1100" b="0" i="0" u="none" strike="noStrike" dirty="0">
                          <a:solidFill>
                            <a:srgbClr val="FFFFFF"/>
                          </a:solidFill>
                          <a:effectLst/>
                          <a:latin typeface="Barlow" panose="00000500000000000000" pitchFamily="2" charset="0"/>
                        </a:rPr>
                        <a:t>User Profile Fields</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dirty="0">
                          <a:solidFill>
                            <a:schemeClr val="bg1"/>
                          </a:solidFill>
                          <a:effectLst/>
                          <a:latin typeface="Barlow" panose="00000500000000000000" pitchFamily="2" charset="0"/>
                          <a:hlinkClick r:id="rId4" action="ppaction://hlinksldjump">
                            <a:extLst>
                              <a:ext uri="{A12FA001-AC4F-418D-AE19-62706E023703}">
                                <ahyp:hlinkClr xmlns:ahyp="http://schemas.microsoft.com/office/drawing/2018/hyperlinkcolor" val="tx"/>
                              </a:ext>
                            </a:extLst>
                          </a:hlinkClick>
                        </a:rPr>
                        <a:t>Concept A</a:t>
                      </a:r>
                      <a:endParaRPr lang="en-US" sz="1100" b="0" i="0" u="none" strike="noStrike" dirty="0">
                        <a:solidFill>
                          <a:schemeClr val="bg1"/>
                        </a:solidFill>
                        <a:effectLst/>
                        <a:latin typeface="Barlow" panose="00000500000000000000" pitchFamily="2" charset="0"/>
                      </a:endParaRP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5" action="ppaction://hlinksldjump">
                            <a:extLst>
                              <a:ext uri="{A12FA001-AC4F-418D-AE19-62706E023703}">
                                <ahyp:hlinkClr xmlns:ahyp="http://schemas.microsoft.com/office/drawing/2018/hyperlinkcolor" val="tx"/>
                              </a:ext>
                            </a:extLst>
                          </a:hlinkClick>
                        </a:rPr>
                        <a:t>Concept B</a:t>
                      </a:r>
                      <a:endParaRPr lang="en-US" sz="1100" b="0" i="0" u="none" strike="noStrike" dirty="0">
                        <a:solidFill>
                          <a:schemeClr val="bg1"/>
                        </a:solidFill>
                        <a:effectLst/>
                        <a:latin typeface="Barlow" panose="00000500000000000000"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5" action="ppaction://hlinksldjump">
                            <a:extLst>
                              <a:ext uri="{A12FA001-AC4F-418D-AE19-62706E023703}">
                                <ahyp:hlinkClr xmlns:ahyp="http://schemas.microsoft.com/office/drawing/2018/hyperlinkcolor" val="tx"/>
                              </a:ext>
                            </a:extLst>
                          </a:hlinkClick>
                        </a:rPr>
                        <a:t>Concept Bv2</a:t>
                      </a:r>
                      <a:endParaRPr lang="en-US" sz="1100" b="0" i="0" u="none" strike="noStrike" dirty="0">
                        <a:solidFill>
                          <a:schemeClr val="bg1"/>
                        </a:solidFill>
                        <a:effectLst/>
                        <a:latin typeface="Barlow" panose="00000500000000000000"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6" action="ppaction://hlinksldjump">
                            <a:extLst>
                              <a:ext uri="{A12FA001-AC4F-418D-AE19-62706E023703}">
                                <ahyp:hlinkClr xmlns:ahyp="http://schemas.microsoft.com/office/drawing/2018/hyperlinkcolor" val="tx"/>
                              </a:ext>
                            </a:extLst>
                          </a:hlinkClick>
                        </a:rPr>
                        <a:t>Concept C</a:t>
                      </a:r>
                      <a:endParaRPr lang="en-US" sz="1100" b="0" i="0" u="none" strike="noStrike" dirty="0">
                        <a:solidFill>
                          <a:schemeClr val="bg1"/>
                        </a:solidFill>
                        <a:effectLst/>
                        <a:latin typeface="Barlow" panose="00000500000000000000"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6" action="ppaction://hlinksldjump">
                            <a:extLst>
                              <a:ext uri="{A12FA001-AC4F-418D-AE19-62706E023703}">
                                <ahyp:hlinkClr xmlns:ahyp="http://schemas.microsoft.com/office/drawing/2018/hyperlinkcolor" val="tx"/>
                              </a:ext>
                            </a:extLst>
                          </a:hlinkClick>
                        </a:rPr>
                        <a:t>Concept D</a:t>
                      </a:r>
                      <a:endParaRPr lang="en-US" sz="1100" b="0" i="0" u="none" strike="noStrike" dirty="0">
                        <a:solidFill>
                          <a:schemeClr val="bg1"/>
                        </a:solidFill>
                        <a:effectLst/>
                        <a:latin typeface="Barlow" panose="00000500000000000000"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7" action="ppaction://hlinksldjump">
                            <a:extLst>
                              <a:ext uri="{A12FA001-AC4F-418D-AE19-62706E023703}">
                                <ahyp:hlinkClr xmlns:ahyp="http://schemas.microsoft.com/office/drawing/2018/hyperlinkcolor" val="tx"/>
                              </a:ext>
                            </a:extLst>
                          </a:hlinkClick>
                        </a:rPr>
                        <a:t>Concept E</a:t>
                      </a:r>
                      <a:endParaRPr lang="en-US" sz="1100" b="0" i="0" u="none" strike="noStrike" dirty="0">
                        <a:solidFill>
                          <a:schemeClr val="bg1"/>
                        </a:solidFill>
                        <a:effectLst/>
                        <a:latin typeface="Barlow" panose="00000500000000000000"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7" action="ppaction://hlinksldjump">
                            <a:extLst>
                              <a:ext uri="{A12FA001-AC4F-418D-AE19-62706E023703}">
                                <ahyp:hlinkClr xmlns:ahyp="http://schemas.microsoft.com/office/drawing/2018/hyperlinkcolor" val="tx"/>
                              </a:ext>
                            </a:extLst>
                          </a:hlinkClick>
                        </a:rPr>
                        <a:t>Concept F</a:t>
                      </a:r>
                      <a:endParaRPr lang="en-US" sz="1100" b="0" i="0" u="none" strike="noStrike" dirty="0">
                        <a:solidFill>
                          <a:schemeClr val="bg1"/>
                        </a:solidFill>
                        <a:effectLst/>
                        <a:latin typeface="Barlow" panose="00000500000000000000" pitchFamily="2" charset="0"/>
                      </a:endParaRP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8" action="ppaction://hlinksldjump">
                            <a:extLst>
                              <a:ext uri="{A12FA001-AC4F-418D-AE19-62706E023703}">
                                <ahyp:hlinkClr xmlns:ahyp="http://schemas.microsoft.com/office/drawing/2018/hyperlinkcolor" val="tx"/>
                              </a:ext>
                            </a:extLst>
                          </a:hlinkClick>
                        </a:rPr>
                        <a:t>Concept A</a:t>
                      </a:r>
                      <a:endParaRPr lang="en-US" sz="1100" b="0" i="0" u="none" strike="noStrike" dirty="0">
                        <a:solidFill>
                          <a:schemeClr val="bg1"/>
                        </a:solidFill>
                        <a:effectLst/>
                        <a:latin typeface="Barlow" panose="00000500000000000000" pitchFamily="2" charset="0"/>
                      </a:endParaRP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dirty="0">
                          <a:solidFill>
                            <a:schemeClr val="bg1"/>
                          </a:solidFill>
                          <a:effectLst/>
                          <a:latin typeface="Barlow" panose="00000500000000000000" pitchFamily="2" charset="0"/>
                          <a:hlinkClick r:id="rId9" action="ppaction://hlinksldjump">
                            <a:extLst>
                              <a:ext uri="{A12FA001-AC4F-418D-AE19-62706E023703}">
                                <ahyp:hlinkClr xmlns:ahyp="http://schemas.microsoft.com/office/drawing/2018/hyperlinkcolor" val="tx"/>
                              </a:ext>
                            </a:extLst>
                          </a:hlinkClick>
                        </a:rPr>
                        <a:t>Concept B</a:t>
                      </a:r>
                      <a:endParaRPr lang="en-US" sz="1100" b="0" i="0" u="none" strike="noStrike" dirty="0">
                        <a:solidFill>
                          <a:schemeClr val="bg1"/>
                        </a:solidFill>
                        <a:effectLst/>
                        <a:latin typeface="Barlow" panose="00000500000000000000"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dirty="0">
                          <a:solidFill>
                            <a:schemeClr val="bg1"/>
                          </a:solidFill>
                          <a:effectLst/>
                          <a:latin typeface="Barlow" panose="00000500000000000000" pitchFamily="2" charset="0"/>
                          <a:hlinkClick r:id="rId9" action="ppaction://hlinksldjump">
                            <a:extLst>
                              <a:ext uri="{A12FA001-AC4F-418D-AE19-62706E023703}">
                                <ahyp:hlinkClr xmlns:ahyp="http://schemas.microsoft.com/office/drawing/2018/hyperlinkcolor" val="tx"/>
                              </a:ext>
                            </a:extLst>
                          </a:hlinkClick>
                        </a:rPr>
                        <a:t>Concept Bv2</a:t>
                      </a:r>
                      <a:endParaRPr lang="en-US" sz="1100" b="0" i="0" u="none" strike="noStrike" dirty="0">
                        <a:solidFill>
                          <a:schemeClr val="bg1"/>
                        </a:solidFill>
                        <a:effectLst/>
                        <a:latin typeface="Barlow" panose="00000500000000000000"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dirty="0">
                          <a:solidFill>
                            <a:schemeClr val="bg1"/>
                          </a:solidFill>
                          <a:effectLst/>
                          <a:latin typeface="Barlow" panose="00000500000000000000" pitchFamily="2" charset="0"/>
                          <a:hlinkClick r:id="rId10" action="ppaction://hlinksldjump">
                            <a:extLst>
                              <a:ext uri="{A12FA001-AC4F-418D-AE19-62706E023703}">
                                <ahyp:hlinkClr xmlns:ahyp="http://schemas.microsoft.com/office/drawing/2018/hyperlinkcolor" val="tx"/>
                              </a:ext>
                            </a:extLst>
                          </a:hlinkClick>
                        </a:rPr>
                        <a:t>Concept C</a:t>
                      </a:r>
                      <a:endParaRPr lang="en-US" sz="1100" b="0" i="0" u="none" strike="noStrike" dirty="0">
                        <a:solidFill>
                          <a:schemeClr val="bg1"/>
                        </a:solidFill>
                        <a:effectLst/>
                        <a:latin typeface="Barlow" panose="00000500000000000000" pitchFamily="2" charset="0"/>
                      </a:endParaRP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dirty="0">
                          <a:solidFill>
                            <a:schemeClr val="bg1"/>
                          </a:solidFill>
                          <a:effectLst/>
                          <a:latin typeface="Barlow" panose="00000500000000000000" pitchFamily="2" charset="0"/>
                          <a:hlinkClick r:id="rId11" action="ppaction://hlinksldjump">
                            <a:extLst>
                              <a:ext uri="{A12FA001-AC4F-418D-AE19-62706E023703}">
                                <ahyp:hlinkClr xmlns:ahyp="http://schemas.microsoft.com/office/drawing/2018/hyperlinkcolor" val="tx"/>
                              </a:ext>
                            </a:extLst>
                          </a:hlinkClick>
                        </a:rPr>
                        <a:t>Team Branded</a:t>
                      </a:r>
                      <a:endParaRPr lang="en-US" sz="1100" b="0" i="0" u="none" strike="noStrike" dirty="0">
                        <a:solidFill>
                          <a:schemeClr val="bg1"/>
                        </a:solidFill>
                        <a:effectLst/>
                        <a:latin typeface="Barlow" panose="000005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2CE"/>
                    </a:solidFill>
                  </a:tcPr>
                </a:tc>
                <a:extLst>
                  <a:ext uri="{0D108BD9-81ED-4DB2-BD59-A6C34878D82A}">
                    <a16:rowId xmlns:a16="http://schemas.microsoft.com/office/drawing/2014/main" val="333816466"/>
                  </a:ext>
                </a:extLst>
              </a:tr>
              <a:tr h="186191">
                <a:tc>
                  <a:txBody>
                    <a:bodyPr/>
                    <a:lstStyle/>
                    <a:p>
                      <a:pPr algn="l" fontAlgn="b"/>
                      <a:r>
                        <a:rPr lang="en-US" sz="1100" b="0" i="0" u="none" strike="noStrike" dirty="0">
                          <a:solidFill>
                            <a:srgbClr val="000000"/>
                          </a:solidFill>
                          <a:effectLst/>
                          <a:latin typeface="Barlow" panose="00000500000000000000" pitchFamily="2" charset="0"/>
                        </a:rPr>
                        <a:t>First and Last Name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1616992467"/>
                  </a:ext>
                </a:extLst>
              </a:tr>
              <a:tr h="186191">
                <a:tc>
                  <a:txBody>
                    <a:bodyPr/>
                    <a:lstStyle/>
                    <a:p>
                      <a:pPr algn="l" fontAlgn="b"/>
                      <a:r>
                        <a:rPr lang="en-US" sz="1100" b="0" i="0" u="none" strike="noStrike">
                          <a:solidFill>
                            <a:srgbClr val="000000"/>
                          </a:solidFill>
                          <a:effectLst/>
                          <a:latin typeface="Barlow" panose="00000500000000000000" pitchFamily="2" charset="0"/>
                        </a:rPr>
                        <a:t>License #</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6722784"/>
                  </a:ext>
                </a:extLst>
              </a:tr>
              <a:tr h="186191">
                <a:tc>
                  <a:txBody>
                    <a:bodyPr/>
                    <a:lstStyle/>
                    <a:p>
                      <a:pPr algn="l" fontAlgn="b"/>
                      <a:r>
                        <a:rPr lang="en-US" sz="1100" b="0" i="0" u="none" strike="noStrike" dirty="0">
                          <a:solidFill>
                            <a:srgbClr val="000000"/>
                          </a:solidFill>
                          <a:effectLst/>
                          <a:latin typeface="Barlow" panose="00000500000000000000" pitchFamily="2" charset="0"/>
                        </a:rPr>
                        <a:t>Title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6458827"/>
                  </a:ext>
                </a:extLst>
              </a:tr>
              <a:tr h="186191">
                <a:tc>
                  <a:txBody>
                    <a:bodyPr/>
                    <a:lstStyle/>
                    <a:p>
                      <a:pPr algn="l" fontAlgn="b"/>
                      <a:r>
                        <a:rPr lang="en-US" sz="1100" b="0" i="0" u="none" strike="noStrike" dirty="0">
                          <a:solidFill>
                            <a:srgbClr val="000000"/>
                          </a:solidFill>
                          <a:effectLst/>
                          <a:latin typeface="Barlow" panose="00000500000000000000" pitchFamily="2" charset="0"/>
                        </a:rPr>
                        <a:t>Profile Image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2162061400"/>
                  </a:ext>
                </a:extLst>
              </a:tr>
              <a:tr h="372382">
                <a:tc>
                  <a:txBody>
                    <a:bodyPr/>
                    <a:lstStyle/>
                    <a:p>
                      <a:pPr algn="l" fontAlgn="b"/>
                      <a:r>
                        <a:rPr lang="pt-BR" sz="1100" b="0" i="0" u="none" strike="noStrike" dirty="0">
                          <a:solidFill>
                            <a:srgbClr val="000000"/>
                          </a:solidFill>
                          <a:effectLst/>
                          <a:latin typeface="Barlow" panose="00000500000000000000" pitchFamily="2" charset="0"/>
                        </a:rPr>
                        <a:t>Company Logo</a:t>
                      </a:r>
                      <a:br>
                        <a:rPr lang="pt-BR" sz="1100" b="0" i="0" u="none" strike="noStrike" dirty="0">
                          <a:solidFill>
                            <a:srgbClr val="000000"/>
                          </a:solidFill>
                          <a:effectLst/>
                          <a:latin typeface="Barlow" panose="00000500000000000000" pitchFamily="2" charset="0"/>
                        </a:rPr>
                      </a:br>
                      <a:r>
                        <a:rPr lang="pt-BR" sz="1100" b="0" i="0" u="none" strike="noStrike" dirty="0">
                          <a:solidFill>
                            <a:srgbClr val="000000"/>
                          </a:solidFill>
                          <a:effectLst/>
                          <a:latin typeface="Barlow" panose="00000500000000000000" pitchFamily="2" charset="0"/>
                        </a:rPr>
                        <a:t>(brand_user_logo)</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4262152635"/>
                  </a:ext>
                </a:extLst>
              </a:tr>
              <a:tr h="186191">
                <a:tc>
                  <a:txBody>
                    <a:bodyPr/>
                    <a:lstStyle/>
                    <a:p>
                      <a:pPr algn="l" fontAlgn="b"/>
                      <a:r>
                        <a:rPr lang="en-US" sz="1100" b="0" i="0" u="none" strike="noStrike">
                          <a:solidFill>
                            <a:srgbClr val="000000"/>
                          </a:solidFill>
                          <a:effectLst/>
                          <a:latin typeface="Barlow" panose="00000500000000000000" pitchFamily="2" charset="0"/>
                        </a:rPr>
                        <a:t>Office Phone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6791819"/>
                  </a:ext>
                </a:extLst>
              </a:tr>
              <a:tr h="186191">
                <a:tc>
                  <a:txBody>
                    <a:bodyPr/>
                    <a:lstStyle/>
                    <a:p>
                      <a:pPr algn="l" fontAlgn="b"/>
                      <a:r>
                        <a:rPr lang="en-US" sz="1100" b="0" i="0" u="none" strike="noStrike">
                          <a:solidFill>
                            <a:srgbClr val="000000"/>
                          </a:solidFill>
                          <a:effectLst/>
                          <a:latin typeface="Barlow" panose="00000500000000000000" pitchFamily="2" charset="0"/>
                        </a:rPr>
                        <a:t>Cell Phone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6436124"/>
                  </a:ext>
                </a:extLst>
              </a:tr>
              <a:tr h="186191">
                <a:tc>
                  <a:txBody>
                    <a:bodyPr/>
                    <a:lstStyle/>
                    <a:p>
                      <a:pPr algn="l" fontAlgn="b"/>
                      <a:r>
                        <a:rPr lang="en-US" sz="1100" b="0" i="0" u="none" strike="noStrike" dirty="0">
                          <a:solidFill>
                            <a:srgbClr val="000000"/>
                          </a:solidFill>
                          <a:effectLst/>
                          <a:latin typeface="Barlow" panose="00000500000000000000" pitchFamily="2" charset="0"/>
                        </a:rPr>
                        <a:t>Email Address</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2943395972"/>
                  </a:ext>
                </a:extLst>
              </a:tr>
              <a:tr h="372382">
                <a:tc>
                  <a:txBody>
                    <a:bodyPr/>
                    <a:lstStyle/>
                    <a:p>
                      <a:pPr algn="l" fontAlgn="b"/>
                      <a:r>
                        <a:rPr lang="en-US" sz="1100" b="0" i="0" u="none" strike="noStrike" dirty="0">
                          <a:solidFill>
                            <a:srgbClr val="000000"/>
                          </a:solidFill>
                          <a:effectLst/>
                          <a:latin typeface="Barlow" panose="00000500000000000000" pitchFamily="2" charset="0"/>
                        </a:rPr>
                        <a:t>Company Name</a:t>
                      </a:r>
                      <a:br>
                        <a:rPr lang="en-US" sz="1100" b="0" i="0" u="none" strike="noStrike" dirty="0">
                          <a:solidFill>
                            <a:srgbClr val="000000"/>
                          </a:solidFill>
                          <a:effectLst/>
                          <a:latin typeface="Barlow" panose="00000500000000000000" pitchFamily="2" charset="0"/>
                        </a:rPr>
                      </a:br>
                      <a:r>
                        <a:rPr lang="en-US" sz="1100" b="0" i="0" u="none" strike="noStrike" dirty="0">
                          <a:solidFill>
                            <a:srgbClr val="000000"/>
                          </a:solidFill>
                          <a:effectLst/>
                          <a:latin typeface="Barlow" panose="00000500000000000000" pitchFamily="2" charset="0"/>
                        </a:rPr>
                        <a:t>(</a:t>
                      </a:r>
                      <a:r>
                        <a:rPr lang="en-US" sz="1100" b="0" i="0" u="none" strike="noStrike" dirty="0" err="1">
                          <a:solidFill>
                            <a:srgbClr val="000000"/>
                          </a:solidFill>
                          <a:effectLst/>
                          <a:latin typeface="Barlow" panose="00000500000000000000" pitchFamily="2" charset="0"/>
                        </a:rPr>
                        <a:t>brand_company_name</a:t>
                      </a:r>
                      <a:r>
                        <a:rPr lang="en-US" sz="1100" b="0" i="0" u="none" strike="noStrike" dirty="0">
                          <a:solidFill>
                            <a:srgbClr val="000000"/>
                          </a:solidFill>
                          <a:effectLst/>
                          <a:latin typeface="Barlow" panose="00000500000000000000" pitchFamily="2" charset="0"/>
                        </a:rPr>
                        <a:t>)</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5350963"/>
                  </a:ext>
                </a:extLst>
              </a:tr>
              <a:tr h="186191">
                <a:tc>
                  <a:txBody>
                    <a:bodyPr/>
                    <a:lstStyle/>
                    <a:p>
                      <a:pPr algn="l" fontAlgn="b"/>
                      <a:r>
                        <a:rPr lang="en-US" sz="1100" b="0" i="0" u="none" strike="noStrike" dirty="0">
                          <a:solidFill>
                            <a:srgbClr val="000000"/>
                          </a:solidFill>
                          <a:effectLst/>
                          <a:latin typeface="Barlow" panose="00000500000000000000" pitchFamily="2" charset="0"/>
                        </a:rPr>
                        <a:t>Address</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779701"/>
                  </a:ext>
                </a:extLst>
              </a:tr>
              <a:tr h="186191">
                <a:tc>
                  <a:txBody>
                    <a:bodyPr/>
                    <a:lstStyle/>
                    <a:p>
                      <a:pPr algn="l" fontAlgn="b"/>
                      <a:r>
                        <a:rPr lang="en-US" sz="1100" b="0" i="0" u="none" strike="noStrike">
                          <a:solidFill>
                            <a:srgbClr val="000000"/>
                          </a:solidFill>
                          <a:effectLst/>
                          <a:latin typeface="Barlow" panose="00000500000000000000" pitchFamily="2" charset="0"/>
                        </a:rPr>
                        <a:t>User Website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6855453"/>
                  </a:ext>
                </a:extLst>
              </a:tr>
              <a:tr h="186191">
                <a:tc>
                  <a:txBody>
                    <a:bodyPr/>
                    <a:lstStyle/>
                    <a:p>
                      <a:pPr algn="l" fontAlgn="b"/>
                      <a:r>
                        <a:rPr lang="en-US" sz="1100" b="0" i="0" u="none" strike="noStrike" dirty="0">
                          <a:solidFill>
                            <a:srgbClr val="000000"/>
                          </a:solidFill>
                          <a:effectLst/>
                          <a:latin typeface="Barlow" panose="00000500000000000000" pitchFamily="2" charset="0"/>
                        </a:rPr>
                        <a:t>Application Link</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7575657"/>
                  </a:ext>
                </a:extLst>
              </a:tr>
              <a:tr h="186191">
                <a:tc>
                  <a:txBody>
                    <a:bodyPr/>
                    <a:lstStyle/>
                    <a:p>
                      <a:pPr algn="l" fontAlgn="b"/>
                      <a:r>
                        <a:rPr lang="en-US" sz="1100" b="0" i="0" u="none" strike="noStrike">
                          <a:solidFill>
                            <a:srgbClr val="000000"/>
                          </a:solidFill>
                          <a:effectLst/>
                          <a:latin typeface="Barlow" panose="00000500000000000000" pitchFamily="2" charset="0"/>
                        </a:rPr>
                        <a:t>Appointment Scheduling</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6689700"/>
                  </a:ext>
                </a:extLst>
              </a:tr>
              <a:tr h="186191">
                <a:tc>
                  <a:txBody>
                    <a:bodyPr/>
                    <a:lstStyle/>
                    <a:p>
                      <a:pPr algn="l" fontAlgn="b"/>
                      <a:r>
                        <a:rPr lang="en-US" sz="1100" b="0" i="0" u="none" strike="noStrike" dirty="0">
                          <a:solidFill>
                            <a:srgbClr val="000000"/>
                          </a:solidFill>
                          <a:effectLst/>
                          <a:latin typeface="Barlow" panose="00000500000000000000" pitchFamily="2" charset="0"/>
                        </a:rPr>
                        <a:t>Facebook</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9433187"/>
                  </a:ext>
                </a:extLst>
              </a:tr>
              <a:tr h="186191">
                <a:tc>
                  <a:txBody>
                    <a:bodyPr/>
                    <a:lstStyle/>
                    <a:p>
                      <a:pPr algn="l" fontAlgn="b"/>
                      <a:r>
                        <a:rPr lang="en-US" sz="1100" b="0" i="0" u="none" strike="noStrike">
                          <a:solidFill>
                            <a:srgbClr val="000000"/>
                          </a:solidFill>
                          <a:effectLst/>
                          <a:latin typeface="Barlow" panose="00000500000000000000" pitchFamily="2" charset="0"/>
                        </a:rPr>
                        <a:t>X/Twitter</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9353116"/>
                  </a:ext>
                </a:extLst>
              </a:tr>
              <a:tr h="186191">
                <a:tc>
                  <a:txBody>
                    <a:bodyPr/>
                    <a:lstStyle/>
                    <a:p>
                      <a:pPr algn="l" fontAlgn="b"/>
                      <a:r>
                        <a:rPr lang="en-US" sz="1100" b="0" i="0" u="none" strike="noStrike" dirty="0">
                          <a:solidFill>
                            <a:srgbClr val="000000"/>
                          </a:solidFill>
                          <a:effectLst/>
                          <a:latin typeface="Barlow" panose="00000500000000000000" pitchFamily="2" charset="0"/>
                        </a:rPr>
                        <a:t>LinkedIn</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826842"/>
                  </a:ext>
                </a:extLst>
              </a:tr>
              <a:tr h="186191">
                <a:tc>
                  <a:txBody>
                    <a:bodyPr/>
                    <a:lstStyle/>
                    <a:p>
                      <a:pPr algn="l" fontAlgn="b"/>
                      <a:r>
                        <a:rPr lang="en-US" sz="1100" b="0" i="0" u="none" strike="noStrike" dirty="0" err="1">
                          <a:solidFill>
                            <a:srgbClr val="000000"/>
                          </a:solidFill>
                          <a:effectLst/>
                          <a:latin typeface="Barlow" panose="00000500000000000000" pitchFamily="2" charset="0"/>
                        </a:rPr>
                        <a:t>Youtube</a:t>
                      </a:r>
                      <a:endParaRPr lang="en-US" sz="1100" b="0" i="0" u="none" strike="noStrike" dirty="0">
                        <a:solidFill>
                          <a:srgbClr val="000000"/>
                        </a:solidFill>
                        <a:effectLst/>
                        <a:latin typeface="Barlow" panose="00000500000000000000" pitchFamily="2" charset="0"/>
                      </a:endParaRP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0588304"/>
                  </a:ext>
                </a:extLst>
              </a:tr>
              <a:tr h="186191">
                <a:tc>
                  <a:txBody>
                    <a:bodyPr/>
                    <a:lstStyle/>
                    <a:p>
                      <a:pPr algn="l" fontAlgn="b"/>
                      <a:r>
                        <a:rPr lang="en-US" sz="1100" b="0" i="0" u="none" strike="noStrike">
                          <a:solidFill>
                            <a:srgbClr val="000000"/>
                          </a:solidFill>
                          <a:effectLst/>
                          <a:latin typeface="Barlow" panose="00000500000000000000" pitchFamily="2" charset="0"/>
                        </a:rPr>
                        <a:t>Instagram</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3782328"/>
                  </a:ext>
                </a:extLst>
              </a:tr>
              <a:tr h="186191">
                <a:tc>
                  <a:txBody>
                    <a:bodyPr/>
                    <a:lstStyle/>
                    <a:p>
                      <a:pPr algn="l" fontAlgn="b"/>
                      <a:r>
                        <a:rPr lang="en-US" sz="1100" b="0" i="0" u="none" strike="noStrike" dirty="0">
                          <a:solidFill>
                            <a:srgbClr val="000000"/>
                          </a:solidFill>
                          <a:effectLst/>
                          <a:latin typeface="Barlow" panose="00000500000000000000" pitchFamily="2" charset="0"/>
                        </a:rPr>
                        <a:t>WhatsApp</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5539358"/>
                  </a:ext>
                </a:extLst>
              </a:tr>
              <a:tr h="186191">
                <a:tc>
                  <a:txBody>
                    <a:bodyPr/>
                    <a:lstStyle/>
                    <a:p>
                      <a:pPr algn="l" fontAlgn="b"/>
                      <a:r>
                        <a:rPr lang="en-US" sz="1100" b="0" i="0" u="none" strike="noStrike">
                          <a:solidFill>
                            <a:srgbClr val="000000"/>
                          </a:solidFill>
                          <a:effectLst/>
                          <a:latin typeface="Barlow" panose="00000500000000000000" pitchFamily="2" charset="0"/>
                        </a:rPr>
                        <a:t>TikTok</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5368547"/>
                  </a:ext>
                </a:extLst>
              </a:tr>
              <a:tr h="186191">
                <a:tc>
                  <a:txBody>
                    <a:bodyPr/>
                    <a:lstStyle/>
                    <a:p>
                      <a:pPr algn="l" fontAlgn="b"/>
                      <a:r>
                        <a:rPr lang="en-US" sz="1100" b="0" i="0" u="none" strike="noStrike" dirty="0">
                          <a:solidFill>
                            <a:srgbClr val="000000"/>
                          </a:solidFill>
                          <a:effectLst/>
                          <a:latin typeface="Barlow" panose="00000500000000000000" pitchFamily="2" charset="0"/>
                        </a:rPr>
                        <a:t>Veteran Status</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2587904"/>
                  </a:ext>
                </a:extLst>
              </a:tr>
              <a:tr h="186191">
                <a:tc>
                  <a:txBody>
                    <a:bodyPr/>
                    <a:lstStyle/>
                    <a:p>
                      <a:pPr algn="l" fontAlgn="b"/>
                      <a:r>
                        <a:rPr lang="en-US" sz="1100" b="0" i="0" u="none" strike="noStrike" dirty="0">
                          <a:solidFill>
                            <a:srgbClr val="000000"/>
                          </a:solidFill>
                          <a:effectLst/>
                          <a:latin typeface="Barlow" panose="00000500000000000000" pitchFamily="2" charset="0"/>
                        </a:rPr>
                        <a:t>Languages</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2019451"/>
                  </a:ext>
                </a:extLst>
              </a:tr>
              <a:tr h="186191">
                <a:tc>
                  <a:txBody>
                    <a:bodyPr/>
                    <a:lstStyle/>
                    <a:p>
                      <a:pPr algn="l" fontAlgn="b"/>
                      <a:r>
                        <a:rPr lang="en-US" sz="1100" b="0" i="0" u="none" strike="noStrike" dirty="0">
                          <a:solidFill>
                            <a:srgbClr val="000000"/>
                          </a:solidFill>
                          <a:effectLst/>
                          <a:latin typeface="Barlow" panose="00000500000000000000" pitchFamily="2" charset="0"/>
                        </a:rPr>
                        <a:t>Award Image #1</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8501410"/>
                  </a:ext>
                </a:extLst>
              </a:tr>
              <a:tr h="186191">
                <a:tc>
                  <a:txBody>
                    <a:bodyPr/>
                    <a:lstStyle/>
                    <a:p>
                      <a:pPr algn="l" fontAlgn="b"/>
                      <a:r>
                        <a:rPr lang="en-US" sz="1100" b="0" i="0" u="none" strike="noStrike" dirty="0">
                          <a:solidFill>
                            <a:srgbClr val="000000"/>
                          </a:solidFill>
                          <a:effectLst/>
                          <a:latin typeface="Barlow" panose="00000500000000000000" pitchFamily="2" charset="0"/>
                        </a:rPr>
                        <a:t>Team Logo</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8518313"/>
                  </a:ext>
                </a:extLst>
              </a:tr>
              <a:tr h="186191">
                <a:tc>
                  <a:txBody>
                    <a:bodyPr/>
                    <a:lstStyle/>
                    <a:p>
                      <a:pPr algn="l" fontAlgn="b"/>
                      <a:r>
                        <a:rPr lang="en-US" sz="1100" b="0" i="0" u="none" strike="noStrike" dirty="0">
                          <a:solidFill>
                            <a:srgbClr val="000000"/>
                          </a:solidFill>
                          <a:effectLst/>
                          <a:latin typeface="Barlow" panose="00000500000000000000" pitchFamily="2" charset="0"/>
                        </a:rPr>
                        <a:t>Team Name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5338020"/>
                  </a:ext>
                </a:extLst>
              </a:tr>
              <a:tr h="193950">
                <a:tc>
                  <a:txBody>
                    <a:bodyPr/>
                    <a:lstStyle/>
                    <a:p>
                      <a:pPr algn="l" fontAlgn="b"/>
                      <a:r>
                        <a:rPr lang="en-US" sz="1100" b="0" i="0" u="none" strike="noStrike" dirty="0">
                          <a:solidFill>
                            <a:srgbClr val="000000"/>
                          </a:solidFill>
                          <a:effectLst/>
                          <a:latin typeface="Barlow" panose="00000500000000000000" pitchFamily="2" charset="0"/>
                        </a:rPr>
                        <a:t>Team Tagline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247278"/>
                  </a:ext>
                </a:extLst>
              </a:tr>
            </a:tbl>
          </a:graphicData>
        </a:graphic>
      </p:graphicFrame>
    </p:spTree>
    <p:extLst>
      <p:ext uri="{BB962C8B-B14F-4D97-AF65-F5344CB8AC3E}">
        <p14:creationId xmlns:p14="http://schemas.microsoft.com/office/powerpoint/2010/main" val="2691447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nchor="ctr"/>
          <a:lstStyle/>
          <a:p>
            <a:r>
              <a:rPr lang="en-US" sz="3200" dirty="0"/>
              <a:t>Available Fields by Design - Insurance</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graphicFrame>
        <p:nvGraphicFramePr>
          <p:cNvPr id="7" name="Table 6">
            <a:extLst>
              <a:ext uri="{FF2B5EF4-FFF2-40B4-BE49-F238E27FC236}">
                <a16:creationId xmlns:a16="http://schemas.microsoft.com/office/drawing/2014/main" id="{1A405AC8-83D8-3531-9737-51DE2B35B07F}"/>
              </a:ext>
            </a:extLst>
          </p:cNvPr>
          <p:cNvGraphicFramePr>
            <a:graphicFrameLocks noGrp="1"/>
          </p:cNvGraphicFramePr>
          <p:nvPr>
            <p:extLst>
              <p:ext uri="{D42A27DB-BD31-4B8C-83A1-F6EECF244321}">
                <p14:modId xmlns:p14="http://schemas.microsoft.com/office/powerpoint/2010/main" val="2889654414"/>
              </p:ext>
            </p:extLst>
          </p:nvPr>
        </p:nvGraphicFramePr>
        <p:xfrm>
          <a:off x="562443" y="1003853"/>
          <a:ext cx="4748273" cy="5081847"/>
        </p:xfrm>
        <a:graphic>
          <a:graphicData uri="http://schemas.openxmlformats.org/drawingml/2006/table">
            <a:tbl>
              <a:tblPr/>
              <a:tblGrid>
                <a:gridCol w="1564958">
                  <a:extLst>
                    <a:ext uri="{9D8B030D-6E8A-4147-A177-3AD203B41FA5}">
                      <a16:colId xmlns:a16="http://schemas.microsoft.com/office/drawing/2014/main" val="1093402904"/>
                    </a:ext>
                  </a:extLst>
                </a:gridCol>
                <a:gridCol w="1040672">
                  <a:extLst>
                    <a:ext uri="{9D8B030D-6E8A-4147-A177-3AD203B41FA5}">
                      <a16:colId xmlns:a16="http://schemas.microsoft.com/office/drawing/2014/main" val="1443225327"/>
                    </a:ext>
                  </a:extLst>
                </a:gridCol>
                <a:gridCol w="1182255">
                  <a:extLst>
                    <a:ext uri="{9D8B030D-6E8A-4147-A177-3AD203B41FA5}">
                      <a16:colId xmlns:a16="http://schemas.microsoft.com/office/drawing/2014/main" val="415274251"/>
                    </a:ext>
                  </a:extLst>
                </a:gridCol>
                <a:gridCol w="960388">
                  <a:extLst>
                    <a:ext uri="{9D8B030D-6E8A-4147-A177-3AD203B41FA5}">
                      <a16:colId xmlns:a16="http://schemas.microsoft.com/office/drawing/2014/main" val="4083037974"/>
                    </a:ext>
                  </a:extLst>
                </a:gridCol>
              </a:tblGrid>
              <a:tr h="197338">
                <a:tc>
                  <a:txBody>
                    <a:bodyPr/>
                    <a:lstStyle/>
                    <a:p>
                      <a:pPr algn="l" fontAlgn="b"/>
                      <a:r>
                        <a:rPr lang="en-US" sz="1100" b="0" i="0" u="none" strike="noStrike" dirty="0">
                          <a:solidFill>
                            <a:schemeClr val="bg1"/>
                          </a:solidFill>
                          <a:effectLst/>
                          <a:latin typeface="Barlow" panose="00000500000000000000" pitchFamily="2" charset="0"/>
                        </a:rPr>
                        <a:t>User Profile Fields</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dirty="0">
                          <a:solidFill>
                            <a:schemeClr val="bg1"/>
                          </a:solidFill>
                          <a:effectLst/>
                          <a:latin typeface="Barlow" panose="00000500000000000000" pitchFamily="2" charset="0"/>
                          <a:hlinkClick r:id="rId4" action="ppaction://hlinksldjump">
                            <a:extLst>
                              <a:ext uri="{A12FA001-AC4F-418D-AE19-62706E023703}">
                                <ahyp:hlinkClr xmlns:ahyp="http://schemas.microsoft.com/office/drawing/2018/hyperlinkcolor" val="tx"/>
                              </a:ext>
                            </a:extLst>
                          </a:hlinkClick>
                        </a:rPr>
                        <a:t>Agent Branded</a:t>
                      </a:r>
                      <a:endParaRPr lang="en-US" sz="1100" b="0" i="0" u="none" strike="noStrike" dirty="0">
                        <a:solidFill>
                          <a:schemeClr val="bg1"/>
                        </a:solidFill>
                        <a:effectLst/>
                        <a:latin typeface="Barlow" panose="000005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5" action="ppaction://hlinksldjump">
                            <a:extLst>
                              <a:ext uri="{A12FA001-AC4F-418D-AE19-62706E023703}">
                                <ahyp:hlinkClr xmlns:ahyp="http://schemas.microsoft.com/office/drawing/2018/hyperlinkcolor" val="tx"/>
                              </a:ext>
                            </a:extLst>
                          </a:hlinkClick>
                        </a:rPr>
                        <a:t>Company Branded</a:t>
                      </a:r>
                      <a:endParaRPr lang="en-US" sz="1100" b="0" i="0" u="none" strike="noStrike" dirty="0">
                        <a:solidFill>
                          <a:schemeClr val="bg1"/>
                        </a:solidFill>
                        <a:effectLst/>
                        <a:latin typeface="Barlow" panose="000005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100" b="0" i="0" u="none" strike="noStrike" dirty="0">
                          <a:solidFill>
                            <a:schemeClr val="bg1"/>
                          </a:solidFill>
                          <a:effectLst/>
                          <a:latin typeface="Barlow" panose="00000500000000000000" pitchFamily="2" charset="0"/>
                          <a:hlinkClick r:id="rId6" action="ppaction://hlinksldjump">
                            <a:extLst>
                              <a:ext uri="{A12FA001-AC4F-418D-AE19-62706E023703}">
                                <ahyp:hlinkClr xmlns:ahyp="http://schemas.microsoft.com/office/drawing/2018/hyperlinkcolor" val="tx"/>
                              </a:ext>
                            </a:extLst>
                          </a:hlinkClick>
                        </a:rPr>
                        <a:t>Team Branded</a:t>
                      </a:r>
                      <a:endParaRPr lang="en-US" sz="1100" b="0" i="0" u="none" strike="noStrike" dirty="0">
                        <a:solidFill>
                          <a:schemeClr val="bg1"/>
                        </a:solidFill>
                        <a:effectLst/>
                        <a:latin typeface="Barlow" panose="000005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2CE"/>
                    </a:solidFill>
                  </a:tcPr>
                </a:tc>
                <a:extLst>
                  <a:ext uri="{0D108BD9-81ED-4DB2-BD59-A6C34878D82A}">
                    <a16:rowId xmlns:a16="http://schemas.microsoft.com/office/drawing/2014/main" val="4209896622"/>
                  </a:ext>
                </a:extLst>
              </a:tr>
              <a:tr h="190589">
                <a:tc>
                  <a:txBody>
                    <a:bodyPr/>
                    <a:lstStyle/>
                    <a:p>
                      <a:pPr algn="l" fontAlgn="b"/>
                      <a:r>
                        <a:rPr lang="en-US" sz="1100" b="0" i="0" u="none" strike="noStrike" dirty="0">
                          <a:solidFill>
                            <a:srgbClr val="000000"/>
                          </a:solidFill>
                          <a:effectLst/>
                          <a:latin typeface="Barlow" panose="00000500000000000000" pitchFamily="2" charset="0"/>
                        </a:rPr>
                        <a:t>First and Last Name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191551865"/>
                  </a:ext>
                </a:extLst>
              </a:tr>
              <a:tr h="148741">
                <a:tc>
                  <a:txBody>
                    <a:bodyPr/>
                    <a:lstStyle/>
                    <a:p>
                      <a:pPr algn="l" fontAlgn="b"/>
                      <a:r>
                        <a:rPr lang="en-US" sz="1100" b="0" i="0" u="none" strike="noStrike" dirty="0">
                          <a:solidFill>
                            <a:srgbClr val="000000"/>
                          </a:solidFill>
                          <a:effectLst/>
                          <a:latin typeface="Barlow" panose="00000500000000000000" pitchFamily="2" charset="0"/>
                        </a:rPr>
                        <a:t>License #</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9609661"/>
                  </a:ext>
                </a:extLst>
              </a:tr>
              <a:tr h="148741">
                <a:tc>
                  <a:txBody>
                    <a:bodyPr/>
                    <a:lstStyle/>
                    <a:p>
                      <a:pPr algn="l" fontAlgn="b"/>
                      <a:r>
                        <a:rPr lang="en-US" sz="1100" b="0" i="0" u="none" strike="noStrike">
                          <a:solidFill>
                            <a:srgbClr val="000000"/>
                          </a:solidFill>
                          <a:effectLst/>
                          <a:latin typeface="Barlow" panose="00000500000000000000" pitchFamily="2" charset="0"/>
                        </a:rPr>
                        <a:t>Title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9027495"/>
                  </a:ext>
                </a:extLst>
              </a:tr>
              <a:tr h="148741">
                <a:tc>
                  <a:txBody>
                    <a:bodyPr/>
                    <a:lstStyle/>
                    <a:p>
                      <a:pPr algn="l" fontAlgn="b"/>
                      <a:r>
                        <a:rPr lang="en-US" sz="1100" b="0" i="0" u="none" strike="noStrike">
                          <a:solidFill>
                            <a:srgbClr val="000000"/>
                          </a:solidFill>
                          <a:effectLst/>
                          <a:latin typeface="Barlow" panose="00000500000000000000" pitchFamily="2" charset="0"/>
                        </a:rPr>
                        <a:t>Profile Image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2339328172"/>
                  </a:ext>
                </a:extLst>
              </a:tr>
              <a:tr h="78971">
                <a:tc>
                  <a:txBody>
                    <a:bodyPr/>
                    <a:lstStyle/>
                    <a:p>
                      <a:pPr algn="l" fontAlgn="b"/>
                      <a:r>
                        <a:rPr lang="pt-BR" sz="1100" b="0" i="0" u="none" strike="noStrike" dirty="0">
                          <a:solidFill>
                            <a:srgbClr val="000000"/>
                          </a:solidFill>
                          <a:effectLst/>
                          <a:latin typeface="Barlow" panose="00000500000000000000" pitchFamily="2" charset="0"/>
                        </a:rPr>
                        <a:t>Company Logo</a:t>
                      </a:r>
                      <a:br>
                        <a:rPr lang="pt-BR" sz="1100" b="0" i="0" u="none" strike="noStrike" dirty="0">
                          <a:solidFill>
                            <a:srgbClr val="000000"/>
                          </a:solidFill>
                          <a:effectLst/>
                          <a:latin typeface="Barlow" panose="00000500000000000000" pitchFamily="2" charset="0"/>
                        </a:rPr>
                      </a:br>
                      <a:r>
                        <a:rPr lang="pt-BR" sz="1100" b="0" i="0" u="none" strike="noStrike" dirty="0">
                          <a:solidFill>
                            <a:srgbClr val="000000"/>
                          </a:solidFill>
                          <a:effectLst/>
                          <a:latin typeface="Barlow" panose="00000500000000000000" pitchFamily="2" charset="0"/>
                        </a:rPr>
                        <a:t>(brand_user_logo)</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7226234"/>
                  </a:ext>
                </a:extLst>
              </a:tr>
              <a:tr h="148741">
                <a:tc>
                  <a:txBody>
                    <a:bodyPr/>
                    <a:lstStyle/>
                    <a:p>
                      <a:pPr algn="l" fontAlgn="b"/>
                      <a:r>
                        <a:rPr lang="en-US" sz="1100" b="0" i="0" u="none" strike="noStrike">
                          <a:solidFill>
                            <a:srgbClr val="000000"/>
                          </a:solidFill>
                          <a:effectLst/>
                          <a:latin typeface="Barlow" panose="00000500000000000000" pitchFamily="2" charset="0"/>
                        </a:rPr>
                        <a:t>Office Phone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8972066"/>
                  </a:ext>
                </a:extLst>
              </a:tr>
              <a:tr h="148741">
                <a:tc>
                  <a:txBody>
                    <a:bodyPr/>
                    <a:lstStyle/>
                    <a:p>
                      <a:pPr algn="l" fontAlgn="b"/>
                      <a:r>
                        <a:rPr lang="en-US" sz="1100" b="0" i="0" u="none" strike="noStrike">
                          <a:solidFill>
                            <a:srgbClr val="000000"/>
                          </a:solidFill>
                          <a:effectLst/>
                          <a:latin typeface="Barlow" panose="00000500000000000000" pitchFamily="2" charset="0"/>
                        </a:rPr>
                        <a:t>Email Address</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8918644"/>
                  </a:ext>
                </a:extLst>
              </a:tr>
              <a:tr h="136698">
                <a:tc>
                  <a:txBody>
                    <a:bodyPr/>
                    <a:lstStyle/>
                    <a:p>
                      <a:pPr algn="l" fontAlgn="b"/>
                      <a:r>
                        <a:rPr lang="en-US" sz="1100" b="0" i="0" u="none" strike="noStrike" dirty="0">
                          <a:solidFill>
                            <a:srgbClr val="000000"/>
                          </a:solidFill>
                          <a:effectLst/>
                          <a:latin typeface="Barlow" panose="00000500000000000000" pitchFamily="2" charset="0"/>
                        </a:rPr>
                        <a:t>Company Name</a:t>
                      </a:r>
                      <a:br>
                        <a:rPr lang="en-US" sz="1100" b="0" i="0" u="none" strike="noStrike" dirty="0">
                          <a:solidFill>
                            <a:srgbClr val="000000"/>
                          </a:solidFill>
                          <a:effectLst/>
                          <a:latin typeface="Barlow" panose="00000500000000000000" pitchFamily="2" charset="0"/>
                        </a:rPr>
                      </a:br>
                      <a:r>
                        <a:rPr lang="en-US" sz="1100" b="0" i="0" u="none" strike="noStrike" dirty="0">
                          <a:solidFill>
                            <a:srgbClr val="000000"/>
                          </a:solidFill>
                          <a:effectLst/>
                          <a:latin typeface="Barlow" panose="00000500000000000000" pitchFamily="2" charset="0"/>
                        </a:rPr>
                        <a:t>(</a:t>
                      </a:r>
                      <a:r>
                        <a:rPr lang="en-US" sz="1100" b="0" i="0" u="none" strike="noStrike" dirty="0" err="1">
                          <a:solidFill>
                            <a:srgbClr val="000000"/>
                          </a:solidFill>
                          <a:effectLst/>
                          <a:latin typeface="Barlow" panose="00000500000000000000" pitchFamily="2" charset="0"/>
                        </a:rPr>
                        <a:t>brand_company_name</a:t>
                      </a:r>
                      <a:r>
                        <a:rPr lang="en-US" sz="1100" b="0" i="0" u="none" strike="noStrike" dirty="0">
                          <a:solidFill>
                            <a:srgbClr val="000000"/>
                          </a:solidFill>
                          <a:effectLst/>
                          <a:latin typeface="Barlow" panose="00000500000000000000" pitchFamily="2" charset="0"/>
                        </a:rPr>
                        <a:t>)</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1805706275"/>
                  </a:ext>
                </a:extLst>
              </a:tr>
              <a:tr h="148741">
                <a:tc>
                  <a:txBody>
                    <a:bodyPr/>
                    <a:lstStyle/>
                    <a:p>
                      <a:pPr algn="l" fontAlgn="b"/>
                      <a:r>
                        <a:rPr lang="en-US" sz="1100" b="0" i="0" u="none" strike="noStrike">
                          <a:solidFill>
                            <a:srgbClr val="000000"/>
                          </a:solidFill>
                          <a:effectLst/>
                          <a:latin typeface="Barlow" panose="00000500000000000000" pitchFamily="2" charset="0"/>
                        </a:rPr>
                        <a:t>Address</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6951179"/>
                  </a:ext>
                </a:extLst>
              </a:tr>
              <a:tr h="148741">
                <a:tc>
                  <a:txBody>
                    <a:bodyPr/>
                    <a:lstStyle/>
                    <a:p>
                      <a:pPr algn="l" fontAlgn="b"/>
                      <a:r>
                        <a:rPr lang="en-US" sz="1100" b="0" i="0" u="none" strike="noStrike" dirty="0">
                          <a:solidFill>
                            <a:srgbClr val="000000"/>
                          </a:solidFill>
                          <a:effectLst/>
                          <a:latin typeface="Barlow" panose="00000500000000000000" pitchFamily="2" charset="0"/>
                        </a:rPr>
                        <a:t>User Website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3869096"/>
                  </a:ext>
                </a:extLst>
              </a:tr>
              <a:tr h="148741">
                <a:tc>
                  <a:txBody>
                    <a:bodyPr/>
                    <a:lstStyle/>
                    <a:p>
                      <a:pPr algn="l" fontAlgn="b"/>
                      <a:r>
                        <a:rPr lang="en-US" sz="1100" b="0" i="0" u="none" strike="noStrike">
                          <a:solidFill>
                            <a:srgbClr val="000000"/>
                          </a:solidFill>
                          <a:effectLst/>
                          <a:latin typeface="Barlow" panose="00000500000000000000" pitchFamily="2" charset="0"/>
                        </a:rPr>
                        <a:t>File Claim Link</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741716"/>
                  </a:ext>
                </a:extLst>
              </a:tr>
              <a:tr h="297481">
                <a:tc>
                  <a:txBody>
                    <a:bodyPr/>
                    <a:lstStyle/>
                    <a:p>
                      <a:pPr algn="l" fontAlgn="b"/>
                      <a:r>
                        <a:rPr lang="en-US" sz="1100" b="0" i="0" u="none" strike="noStrike" dirty="0">
                          <a:solidFill>
                            <a:srgbClr val="000000"/>
                          </a:solidFill>
                          <a:effectLst/>
                          <a:latin typeface="Barlow" panose="00000500000000000000" pitchFamily="2" charset="0"/>
                        </a:rPr>
                        <a:t>Application Link </a:t>
                      </a:r>
                      <a:br>
                        <a:rPr lang="en-US" sz="1100" b="0" i="0" u="none" strike="noStrike" dirty="0">
                          <a:solidFill>
                            <a:srgbClr val="000000"/>
                          </a:solidFill>
                          <a:effectLst/>
                          <a:latin typeface="Barlow" panose="00000500000000000000" pitchFamily="2" charset="0"/>
                        </a:rPr>
                      </a:br>
                      <a:r>
                        <a:rPr lang="en-US" sz="1100" b="0" i="0" u="none" strike="noStrike" dirty="0">
                          <a:solidFill>
                            <a:srgbClr val="000000"/>
                          </a:solidFill>
                          <a:effectLst/>
                          <a:latin typeface="Barlow" panose="00000500000000000000" pitchFamily="2" charset="0"/>
                        </a:rPr>
                        <a:t>(Quick Quote)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9100959"/>
                  </a:ext>
                </a:extLst>
              </a:tr>
              <a:tr h="148741">
                <a:tc>
                  <a:txBody>
                    <a:bodyPr/>
                    <a:lstStyle/>
                    <a:p>
                      <a:pPr algn="l" fontAlgn="b"/>
                      <a:r>
                        <a:rPr lang="en-US" sz="1100" b="0" i="0" u="none" strike="noStrike">
                          <a:solidFill>
                            <a:srgbClr val="000000"/>
                          </a:solidFill>
                          <a:effectLst/>
                          <a:latin typeface="Barlow" panose="00000500000000000000" pitchFamily="2" charset="0"/>
                        </a:rPr>
                        <a:t>Bill Pay Link</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0988062"/>
                  </a:ext>
                </a:extLst>
              </a:tr>
              <a:tr h="33251">
                <a:tc>
                  <a:txBody>
                    <a:bodyPr/>
                    <a:lstStyle/>
                    <a:p>
                      <a:pPr algn="l" fontAlgn="b"/>
                      <a:r>
                        <a:rPr lang="en-US" sz="1100" b="0" i="0" u="none" strike="noStrike" dirty="0">
                          <a:solidFill>
                            <a:srgbClr val="000000"/>
                          </a:solidFill>
                          <a:effectLst/>
                          <a:latin typeface="Barlow" panose="00000500000000000000" pitchFamily="2" charset="0"/>
                        </a:rPr>
                        <a:t>Appointment Scheduling</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7736696"/>
                  </a:ext>
                </a:extLst>
              </a:tr>
              <a:tr h="96520">
                <a:tc>
                  <a:txBody>
                    <a:bodyPr/>
                    <a:lstStyle/>
                    <a:p>
                      <a:pPr algn="l" fontAlgn="b"/>
                      <a:r>
                        <a:rPr lang="en-US" sz="1100" b="0" i="0" u="none" strike="noStrike">
                          <a:solidFill>
                            <a:srgbClr val="000000"/>
                          </a:solidFill>
                          <a:effectLst/>
                          <a:latin typeface="Barlow" panose="00000500000000000000" pitchFamily="2" charset="0"/>
                        </a:rPr>
                        <a:t>Mobile App Download</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1846409"/>
                  </a:ext>
                </a:extLst>
              </a:tr>
              <a:tr h="148741">
                <a:tc>
                  <a:txBody>
                    <a:bodyPr/>
                    <a:lstStyle/>
                    <a:p>
                      <a:pPr algn="l" fontAlgn="b"/>
                      <a:r>
                        <a:rPr lang="en-US" sz="1100" b="0" i="0" u="none" strike="noStrike">
                          <a:solidFill>
                            <a:srgbClr val="000000"/>
                          </a:solidFill>
                          <a:effectLst/>
                          <a:latin typeface="Barlow" panose="00000500000000000000" pitchFamily="2" charset="0"/>
                        </a:rPr>
                        <a:t>Facebook</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0119888"/>
                  </a:ext>
                </a:extLst>
              </a:tr>
              <a:tr h="148741">
                <a:tc>
                  <a:txBody>
                    <a:bodyPr/>
                    <a:lstStyle/>
                    <a:p>
                      <a:pPr algn="l" fontAlgn="b"/>
                      <a:r>
                        <a:rPr lang="en-US" sz="1100" b="0" i="0" u="none" strike="noStrike" dirty="0">
                          <a:solidFill>
                            <a:srgbClr val="000000"/>
                          </a:solidFill>
                          <a:effectLst/>
                          <a:latin typeface="Barlow" panose="00000500000000000000" pitchFamily="2" charset="0"/>
                        </a:rPr>
                        <a:t>X/Twitter</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3841164"/>
                  </a:ext>
                </a:extLst>
              </a:tr>
              <a:tr h="148741">
                <a:tc>
                  <a:txBody>
                    <a:bodyPr/>
                    <a:lstStyle/>
                    <a:p>
                      <a:pPr algn="l" fontAlgn="b"/>
                      <a:r>
                        <a:rPr lang="en-US" sz="1100" b="0" i="0" u="none" strike="noStrike">
                          <a:solidFill>
                            <a:srgbClr val="000000"/>
                          </a:solidFill>
                          <a:effectLst/>
                          <a:latin typeface="Barlow" panose="00000500000000000000" pitchFamily="2" charset="0"/>
                        </a:rPr>
                        <a:t>LinkedIn</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9112301"/>
                  </a:ext>
                </a:extLst>
              </a:tr>
              <a:tr h="148741">
                <a:tc>
                  <a:txBody>
                    <a:bodyPr/>
                    <a:lstStyle/>
                    <a:p>
                      <a:pPr algn="l" fontAlgn="b"/>
                      <a:r>
                        <a:rPr lang="en-US" sz="1100" b="0" i="0" u="none" strike="noStrike" dirty="0" err="1">
                          <a:solidFill>
                            <a:srgbClr val="000000"/>
                          </a:solidFill>
                          <a:effectLst/>
                          <a:latin typeface="Barlow" panose="00000500000000000000" pitchFamily="2" charset="0"/>
                        </a:rPr>
                        <a:t>Youtube</a:t>
                      </a:r>
                      <a:endParaRPr lang="en-US" sz="1100" b="0" i="0" u="none" strike="noStrike" dirty="0">
                        <a:solidFill>
                          <a:srgbClr val="000000"/>
                        </a:solidFill>
                        <a:effectLst/>
                        <a:latin typeface="Barlow" panose="00000500000000000000" pitchFamily="2" charset="0"/>
                      </a:endParaRP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8336861"/>
                  </a:ext>
                </a:extLst>
              </a:tr>
              <a:tr h="148741">
                <a:tc>
                  <a:txBody>
                    <a:bodyPr/>
                    <a:lstStyle/>
                    <a:p>
                      <a:pPr algn="l" fontAlgn="b"/>
                      <a:r>
                        <a:rPr lang="en-US" sz="1100" b="0" i="0" u="none" strike="noStrike" dirty="0">
                          <a:solidFill>
                            <a:srgbClr val="000000"/>
                          </a:solidFill>
                          <a:effectLst/>
                          <a:latin typeface="Barlow" panose="00000500000000000000" pitchFamily="2" charset="0"/>
                        </a:rPr>
                        <a:t>Instagram</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2703479"/>
                  </a:ext>
                </a:extLst>
              </a:tr>
              <a:tr h="148741">
                <a:tc>
                  <a:txBody>
                    <a:bodyPr/>
                    <a:lstStyle/>
                    <a:p>
                      <a:pPr algn="l" fontAlgn="b"/>
                      <a:r>
                        <a:rPr lang="en-US" sz="1100" b="0" i="0" u="none" strike="noStrike" dirty="0">
                          <a:solidFill>
                            <a:srgbClr val="000000"/>
                          </a:solidFill>
                          <a:effectLst/>
                          <a:latin typeface="Barlow" panose="00000500000000000000" pitchFamily="2" charset="0"/>
                        </a:rPr>
                        <a:t>WhatsApp</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4994355"/>
                  </a:ext>
                </a:extLst>
              </a:tr>
              <a:tr h="148741">
                <a:tc>
                  <a:txBody>
                    <a:bodyPr/>
                    <a:lstStyle/>
                    <a:p>
                      <a:pPr algn="l" fontAlgn="b"/>
                      <a:r>
                        <a:rPr lang="en-US" sz="1100" b="0" i="0" u="none" strike="noStrike" dirty="0">
                          <a:solidFill>
                            <a:srgbClr val="000000"/>
                          </a:solidFill>
                          <a:effectLst/>
                          <a:latin typeface="Barlow" panose="00000500000000000000" pitchFamily="2" charset="0"/>
                        </a:rPr>
                        <a:t>TikTok</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6517214"/>
                  </a:ext>
                </a:extLst>
              </a:tr>
              <a:tr h="148741">
                <a:tc>
                  <a:txBody>
                    <a:bodyPr/>
                    <a:lstStyle/>
                    <a:p>
                      <a:pPr algn="l" fontAlgn="b"/>
                      <a:r>
                        <a:rPr lang="en-US" sz="1100" b="0" i="0" u="none" strike="noStrike" dirty="0">
                          <a:solidFill>
                            <a:srgbClr val="000000"/>
                          </a:solidFill>
                          <a:effectLst/>
                          <a:latin typeface="Barlow" panose="00000500000000000000" pitchFamily="2" charset="0"/>
                        </a:rPr>
                        <a:t>Award Image #1</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2831905411"/>
                  </a:ext>
                </a:extLst>
              </a:tr>
              <a:tr h="148741">
                <a:tc>
                  <a:txBody>
                    <a:bodyPr/>
                    <a:lstStyle/>
                    <a:p>
                      <a:pPr algn="l" fontAlgn="b"/>
                      <a:r>
                        <a:rPr lang="en-US" sz="1100" b="0" i="0" u="none" strike="noStrike" dirty="0">
                          <a:solidFill>
                            <a:srgbClr val="000000"/>
                          </a:solidFill>
                          <a:effectLst/>
                          <a:latin typeface="Barlow" panose="00000500000000000000" pitchFamily="2" charset="0"/>
                        </a:rPr>
                        <a:t>Team Logo</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4164028"/>
                  </a:ext>
                </a:extLst>
              </a:tr>
              <a:tr h="148741">
                <a:tc>
                  <a:txBody>
                    <a:bodyPr/>
                    <a:lstStyle/>
                    <a:p>
                      <a:pPr algn="l" fontAlgn="b"/>
                      <a:r>
                        <a:rPr lang="en-US" sz="1100" b="0" i="0" u="none" strike="noStrike" dirty="0">
                          <a:solidFill>
                            <a:srgbClr val="000000"/>
                          </a:solidFill>
                          <a:effectLst/>
                          <a:latin typeface="Barlow" panose="00000500000000000000" pitchFamily="2" charset="0"/>
                        </a:rPr>
                        <a:t>Team Name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7160246"/>
                  </a:ext>
                </a:extLst>
              </a:tr>
              <a:tr h="148741">
                <a:tc>
                  <a:txBody>
                    <a:bodyPr/>
                    <a:lstStyle/>
                    <a:p>
                      <a:pPr algn="l" fontAlgn="b"/>
                      <a:r>
                        <a:rPr lang="en-US" sz="1100" b="0" i="0" u="none" strike="noStrike" dirty="0">
                          <a:solidFill>
                            <a:srgbClr val="000000"/>
                          </a:solidFill>
                          <a:effectLst/>
                          <a:latin typeface="Barlow" panose="00000500000000000000" pitchFamily="2" charset="0"/>
                        </a:rPr>
                        <a:t>Team Tagline</a:t>
                      </a:r>
                    </a:p>
                  </a:txBody>
                  <a:tcPr marL="4572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a:solidFill>
                            <a:srgbClr val="000000"/>
                          </a:solidFill>
                          <a:effectLst/>
                          <a:latin typeface="Barlow" panose="000005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034482"/>
                  </a:ext>
                </a:extLst>
              </a:tr>
            </a:tbl>
          </a:graphicData>
        </a:graphic>
      </p:graphicFrame>
    </p:spTree>
    <p:extLst>
      <p:ext uri="{BB962C8B-B14F-4D97-AF65-F5344CB8AC3E}">
        <p14:creationId xmlns:p14="http://schemas.microsoft.com/office/powerpoint/2010/main" val="278217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79565-609B-C0D1-37D1-47FAC2828C13}"/>
              </a:ext>
            </a:extLst>
          </p:cNvPr>
          <p:cNvSpPr>
            <a:spLocks noGrp="1"/>
          </p:cNvSpPr>
          <p:nvPr>
            <p:ph type="body" sz="quarter" idx="10"/>
          </p:nvPr>
        </p:nvSpPr>
        <p:spPr/>
        <p:txBody>
          <a:bodyPr/>
          <a:lstStyle/>
          <a:p>
            <a:r>
              <a:rPr lang="en-US" dirty="0"/>
              <a:t>Expert Content Email Signatures</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252200" y="1682082"/>
            <a:ext cx="10285377" cy="4923011"/>
          </a:xfrm>
        </p:spPr>
        <p:txBody>
          <a:body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The Expert Content library includes email signatures </a:t>
            </a:r>
            <a:r>
              <a:rPr lang="en-US" kern="100" dirty="0">
                <a:solidFill>
                  <a:srgbClr val="002060"/>
                </a:solidFill>
                <a:cs typeface="Times New Roman" panose="02020603050405020304" pitchFamily="18" charset="0"/>
              </a:rPr>
              <a:t>in a variety of design options. These designs are based on common industry and email signature practices. They are optimized for the top email clients and operating system combinations but may render differently based on the combination. They are designed to meet the needs of most customer’s compliance requirements and design preferences. They may not meet the needs of the strictest or more unique requirements. If no option meets your organization’s requirements or standards, custom signatures can be created through service packages. For more information on what adjustments would require custom work, </a:t>
            </a:r>
            <a:r>
              <a:rPr lang="en-US" kern="100" dirty="0">
                <a:solidFill>
                  <a:srgbClr val="002060"/>
                </a:solidFill>
                <a:cs typeface="Times New Roman" panose="02020603050405020304" pitchFamily="18" charset="0"/>
                <a:hlinkClick r:id="rId2"/>
              </a:rPr>
              <a:t>visit this resource</a:t>
            </a:r>
            <a:r>
              <a:rPr lang="en-US" kern="100" dirty="0">
                <a:solidFill>
                  <a:srgbClr val="002060"/>
                </a:solidFill>
                <a:cs typeface="Times New Roman" panose="02020603050405020304" pitchFamily="18" charset="0"/>
              </a:rPr>
              <a:t>.  </a:t>
            </a:r>
          </a:p>
          <a:p>
            <a:pPr defTabSz="868680">
              <a:lnSpc>
                <a:spcPct val="100000"/>
              </a:lnSpc>
              <a:spcBef>
                <a:spcPts val="0"/>
              </a:spcBef>
            </a:pPr>
            <a:endParaRPr lang="en-US" kern="100" dirty="0">
              <a:solidFill>
                <a:srgbClr val="002060"/>
              </a:solidFill>
              <a:cs typeface="Times New Roman" panose="02020603050405020304" pitchFamily="18" charset="0"/>
            </a:endParaRPr>
          </a:p>
          <a:p>
            <a:pPr defTabSz="868680">
              <a:lnSpc>
                <a:spcPct val="100000"/>
              </a:lnSpc>
              <a:spcBef>
                <a:spcPts val="0"/>
              </a:spcBef>
            </a:pPr>
            <a:r>
              <a:rPr lang="en-US" kern="100" dirty="0">
                <a:solidFill>
                  <a:srgbClr val="002060"/>
                </a:solidFill>
                <a:cs typeface="Times New Roman" panose="02020603050405020304" pitchFamily="18" charset="0"/>
              </a:rPr>
              <a:t>Email signatures include:</a:t>
            </a:r>
          </a:p>
          <a:p>
            <a:pPr marL="342900" indent="-342900" defTabSz="868680">
              <a:lnSpc>
                <a:spcPct val="100000"/>
              </a:lnSpc>
              <a:spcBef>
                <a:spcPts val="0"/>
              </a:spcBef>
              <a:buFont typeface="Arial" panose="020B0604020202020204" pitchFamily="34" charset="0"/>
              <a:buChar char="•"/>
            </a:pPr>
            <a:r>
              <a:rPr lang="en-US" kern="100" dirty="0">
                <a:solidFill>
                  <a:srgbClr val="002060"/>
                </a:solidFill>
                <a:cs typeface="Times New Roman" panose="02020603050405020304" pitchFamily="18" charset="0"/>
              </a:rPr>
              <a:t>Personalized user and comarketing partner information.</a:t>
            </a:r>
          </a:p>
          <a:p>
            <a:pPr marL="342900" indent="-342900" defTabSz="868680">
              <a:lnSpc>
                <a:spcPct val="100000"/>
              </a:lnSpc>
              <a:spcBef>
                <a:spcPts val="0"/>
              </a:spcBef>
              <a:buFont typeface="Arial" panose="020B0604020202020204" pitchFamily="34" charset="0"/>
              <a:buChar char="•"/>
            </a:pPr>
            <a:r>
              <a:rPr lang="en-US" kern="100" dirty="0">
                <a:solidFill>
                  <a:srgbClr val="002060"/>
                </a:solidFill>
                <a:cs typeface="Times New Roman" panose="02020603050405020304" pitchFamily="18" charset="0"/>
              </a:rPr>
              <a:t>Dynamic branding elements including company/brand name, logos and colors where applicable.</a:t>
            </a:r>
          </a:p>
          <a:p>
            <a:pPr marL="342900" indent="-342900" defTabSz="868680">
              <a:lnSpc>
                <a:spcPct val="100000"/>
              </a:lnSpc>
              <a:spcBef>
                <a:spcPts val="0"/>
              </a:spcBef>
              <a:buFont typeface="Arial" panose="020B0604020202020204" pitchFamily="34" charset="0"/>
              <a:buChar char="•"/>
            </a:pPr>
            <a:r>
              <a:rPr lang="en-US" b="0" i="0" kern="100" dirty="0">
                <a:solidFill>
                  <a:srgbClr val="002060"/>
                </a:solidFill>
                <a:effectLst/>
                <a:latin typeface="+mn-lt"/>
                <a:ea typeface="+mn-ea"/>
                <a:cs typeface="Times New Roman" panose="02020603050405020304" pitchFamily="18" charset="0"/>
              </a:rPr>
              <a:t>Dynamic disclaimers leveraging the organization’s standard email compliance verbiage. Additional or override disclaimer options are available to apply on individual emails. </a:t>
            </a:r>
          </a:p>
          <a:p>
            <a:pPr marL="342900" indent="-342900" defTabSz="868680">
              <a:lnSpc>
                <a:spcPct val="100000"/>
              </a:lnSpc>
              <a:spcBef>
                <a:spcPts val="0"/>
              </a:spcBef>
              <a:buFont typeface="Arial" panose="020B0604020202020204" pitchFamily="34" charset="0"/>
              <a:buChar char="•"/>
            </a:pPr>
            <a:r>
              <a:rPr lang="en-US" kern="100" dirty="0">
                <a:solidFill>
                  <a:srgbClr val="002060"/>
                </a:solidFill>
                <a:cs typeface="Times New Roman" panose="02020603050405020304" pitchFamily="18" charset="0"/>
              </a:rPr>
              <a:t>Collapsing field functionality (e.g. if a user doesn’t have a social link filled in, the corresponding social icon will collapse).</a:t>
            </a:r>
          </a:p>
          <a:p>
            <a:pPr marL="342900" indent="-342900" defTabSz="868680">
              <a:lnSpc>
                <a:spcPct val="100000"/>
              </a:lnSpc>
              <a:spcBef>
                <a:spcPts val="0"/>
              </a:spcBef>
              <a:buFont typeface="Arial" panose="020B0604020202020204" pitchFamily="34" charset="0"/>
              <a:buChar char="•"/>
            </a:pPr>
            <a:r>
              <a:rPr lang="en-US" kern="100" dirty="0">
                <a:solidFill>
                  <a:srgbClr val="002060"/>
                </a:solidFill>
                <a:cs typeface="Times New Roman" panose="02020603050405020304" pitchFamily="18" charset="0"/>
              </a:rPr>
              <a:t>Responsive signatures that adjust based on screen resolution such as mobile devices. </a:t>
            </a: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3"/>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2829215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nchor="ctr"/>
          <a:lstStyle/>
          <a:p>
            <a:r>
              <a:rPr lang="en-US" sz="3200" dirty="0"/>
              <a:t>Available Fields by Design - Bank/CU</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1595672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CE7F29-0B38-255D-B246-C637E59454F3}"/>
              </a:ext>
            </a:extLst>
          </p:cNvPr>
          <p:cNvSpPr>
            <a:spLocks noGrp="1"/>
          </p:cNvSpPr>
          <p:nvPr>
            <p:ph type="body" sz="quarter" idx="10"/>
          </p:nvPr>
        </p:nvSpPr>
        <p:spPr/>
        <p:txBody>
          <a:bodyPr/>
          <a:lstStyle/>
          <a:p>
            <a:r>
              <a:rPr lang="en-US" dirty="0"/>
              <a:t>Tips for testing email signatures</a:t>
            </a:r>
          </a:p>
        </p:txBody>
      </p:sp>
      <p:sp>
        <p:nvSpPr>
          <p:cNvPr id="4" name="Text Placeholder 3">
            <a:extLst>
              <a:ext uri="{FF2B5EF4-FFF2-40B4-BE49-F238E27FC236}">
                <a16:creationId xmlns:a16="http://schemas.microsoft.com/office/drawing/2014/main" id="{81D068C1-F844-B123-771E-600D31868688}"/>
              </a:ext>
            </a:extLst>
          </p:cNvPr>
          <p:cNvSpPr>
            <a:spLocks noGrp="1"/>
          </p:cNvSpPr>
          <p:nvPr>
            <p:ph type="body" sz="quarter" idx="12"/>
          </p:nvPr>
        </p:nvSpPr>
        <p:spPr>
          <a:xfrm>
            <a:off x="1252201" y="1630017"/>
            <a:ext cx="9959138" cy="4323522"/>
          </a:xfrm>
        </p:spPr>
        <p:txBody>
          <a:bodyPr/>
          <a:lstStyle/>
          <a:p>
            <a:pPr marL="285750" indent="-285750">
              <a:buFont typeface="Arial" panose="020B0604020202020204" pitchFamily="34" charset="0"/>
              <a:buChar char="•"/>
            </a:pPr>
            <a:r>
              <a:rPr lang="en-US" dirty="0">
                <a:solidFill>
                  <a:srgbClr val="002060"/>
                </a:solidFill>
              </a:rPr>
              <a:t>Test both desktop and mobile versions across your organization’s most used operating systems, email clients and browsers. </a:t>
            </a:r>
          </a:p>
          <a:p>
            <a:pPr marL="285750" indent="-285750">
              <a:buFont typeface="Arial" panose="020B0604020202020204" pitchFamily="34" charset="0"/>
              <a:buChar char="•"/>
            </a:pPr>
            <a:r>
              <a:rPr lang="en-US" dirty="0">
                <a:solidFill>
                  <a:srgbClr val="002060"/>
                </a:solidFill>
              </a:rPr>
              <a:t>Use a test user that has all user profile fields and images populated. </a:t>
            </a:r>
          </a:p>
          <a:p>
            <a:pPr marL="742950" lvl="1" indent="-285750">
              <a:buFont typeface="Arial" panose="020B0604020202020204" pitchFamily="34" charset="0"/>
              <a:buChar char="•"/>
            </a:pPr>
            <a:r>
              <a:rPr lang="en-US" sz="1800" dirty="0">
                <a:solidFill>
                  <a:srgbClr val="002060"/>
                </a:solidFill>
              </a:rPr>
              <a:t>You can remove several fields from this user, or use a different test user, to see fields collapse when various contact data isn’t present. Example: if Facebook link is missing, the icon will not be present and other icons will shift to remove empty space. </a:t>
            </a:r>
          </a:p>
          <a:p>
            <a:pPr marL="285750" indent="-285750">
              <a:buFont typeface="Arial" panose="020B0604020202020204" pitchFamily="34" charset="0"/>
              <a:buChar char="•"/>
            </a:pPr>
            <a:r>
              <a:rPr lang="en-US" dirty="0">
                <a:solidFill>
                  <a:srgbClr val="002060"/>
                </a:solidFill>
              </a:rPr>
              <a:t>Test disclaimers with multiple users from different cost centers, if applicable. </a:t>
            </a:r>
          </a:p>
          <a:p>
            <a:pPr marL="285750" indent="-285750">
              <a:buFont typeface="Arial" panose="020B0604020202020204" pitchFamily="34" charset="0"/>
              <a:buChar char="•"/>
            </a:pPr>
            <a:endParaRPr lang="en-US" dirty="0">
              <a:solidFill>
                <a:srgbClr val="002060"/>
              </a:solidFill>
            </a:endParaRPr>
          </a:p>
        </p:txBody>
      </p:sp>
      <p:sp>
        <p:nvSpPr>
          <p:cNvPr id="5" name="Rectangle 4">
            <a:extLst>
              <a:ext uri="{FF2B5EF4-FFF2-40B4-BE49-F238E27FC236}">
                <a16:creationId xmlns:a16="http://schemas.microsoft.com/office/drawing/2014/main" id="{039A8A0C-B859-6066-107D-50F2F7E501B6}"/>
              </a:ext>
            </a:extLst>
          </p:cNvPr>
          <p:cNvSpPr/>
          <p:nvPr/>
        </p:nvSpPr>
        <p:spPr>
          <a:xfrm>
            <a:off x="1249147" y="4804328"/>
            <a:ext cx="9690652" cy="156665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This needs to be a separate KB article – couldn’t find anything similar or as detailed.</a:t>
            </a:r>
          </a:p>
        </p:txBody>
      </p:sp>
    </p:spTree>
    <p:extLst>
      <p:ext uri="{BB962C8B-B14F-4D97-AF65-F5344CB8AC3E}">
        <p14:creationId xmlns:p14="http://schemas.microsoft.com/office/powerpoint/2010/main" val="2749322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CE7F29-0B38-255D-B246-C637E59454F3}"/>
              </a:ext>
            </a:extLst>
          </p:cNvPr>
          <p:cNvSpPr>
            <a:spLocks noGrp="1"/>
          </p:cNvSpPr>
          <p:nvPr>
            <p:ph type="body" sz="quarter" idx="10"/>
          </p:nvPr>
        </p:nvSpPr>
        <p:spPr/>
        <p:txBody>
          <a:bodyPr/>
          <a:lstStyle/>
          <a:p>
            <a:r>
              <a:rPr lang="en-US" dirty="0"/>
              <a:t>FAQs</a:t>
            </a:r>
          </a:p>
        </p:txBody>
      </p:sp>
      <p:sp>
        <p:nvSpPr>
          <p:cNvPr id="4" name="Text Placeholder 3">
            <a:extLst>
              <a:ext uri="{FF2B5EF4-FFF2-40B4-BE49-F238E27FC236}">
                <a16:creationId xmlns:a16="http://schemas.microsoft.com/office/drawing/2014/main" id="{81D068C1-F844-B123-771E-600D31868688}"/>
              </a:ext>
            </a:extLst>
          </p:cNvPr>
          <p:cNvSpPr>
            <a:spLocks noGrp="1"/>
          </p:cNvSpPr>
          <p:nvPr>
            <p:ph type="body" sz="quarter" idx="12"/>
          </p:nvPr>
        </p:nvSpPr>
        <p:spPr>
          <a:xfrm>
            <a:off x="1252201" y="1630017"/>
            <a:ext cx="9959138" cy="4323522"/>
          </a:xfrm>
        </p:spPr>
        <p:txBody>
          <a:bodyPr/>
          <a:lstStyle/>
          <a:p>
            <a:pPr marL="285750" indent="-285750">
              <a:buFont typeface="Arial" panose="020B0604020202020204" pitchFamily="34" charset="0"/>
              <a:buChar char="•"/>
            </a:pPr>
            <a:r>
              <a:rPr lang="en-US" kern="100" dirty="0">
                <a:solidFill>
                  <a:srgbClr val="002060"/>
                </a:solidFill>
                <a:cs typeface="Times New Roman" panose="02020603050405020304" pitchFamily="18" charset="0"/>
              </a:rPr>
              <a:t>Why does my logo look small?</a:t>
            </a:r>
          </a:p>
          <a:p>
            <a:pPr marL="742950" lvl="1" indent="-285750">
              <a:buFont typeface="Arial" panose="020B0604020202020204" pitchFamily="34" charset="0"/>
              <a:buChar char="•"/>
            </a:pPr>
            <a:r>
              <a:rPr lang="en-US" sz="1800" kern="100" dirty="0">
                <a:solidFill>
                  <a:srgbClr val="002060"/>
                </a:solidFill>
                <a:cs typeface="Times New Roman" panose="02020603050405020304" pitchFamily="18" charset="0"/>
              </a:rPr>
              <a:t>Logos are best represented in a stacked version to fill most of the allotted 1:1 space. </a:t>
            </a:r>
            <a:endParaRPr lang="en-US" sz="1800" dirty="0">
              <a:solidFill>
                <a:srgbClr val="002060"/>
              </a:solidFill>
            </a:endParaRPr>
          </a:p>
          <a:p>
            <a:pPr marL="285750" indent="-285750">
              <a:buFont typeface="Arial" panose="020B0604020202020204" pitchFamily="34" charset="0"/>
              <a:buChar char="•"/>
            </a:pPr>
            <a:r>
              <a:rPr lang="en-US" dirty="0">
                <a:solidFill>
                  <a:srgbClr val="002060"/>
                </a:solidFill>
              </a:rPr>
              <a:t>Why do some of my users have profile images and others do not?</a:t>
            </a:r>
          </a:p>
          <a:p>
            <a:pPr marL="742950" lvl="1" indent="-285750">
              <a:buFont typeface="Arial" panose="020B0604020202020204" pitchFamily="34" charset="0"/>
              <a:buChar char="•"/>
            </a:pPr>
            <a:r>
              <a:rPr lang="en-US" sz="1800" dirty="0">
                <a:solidFill>
                  <a:srgbClr val="002060"/>
                </a:solidFill>
              </a:rPr>
              <a:t>Check to see that the users have profile images uploaded in their user settings. </a:t>
            </a:r>
          </a:p>
          <a:p>
            <a:pPr marL="285750" indent="-285750">
              <a:buFont typeface="Arial" panose="020B0604020202020204" pitchFamily="34" charset="0"/>
              <a:buChar char="•"/>
            </a:pPr>
            <a:r>
              <a:rPr lang="en-US" dirty="0">
                <a:solidFill>
                  <a:srgbClr val="002060"/>
                </a:solidFill>
              </a:rPr>
              <a:t>Why does the signature look different in Outlook and Gmail?</a:t>
            </a:r>
          </a:p>
          <a:p>
            <a:pPr marL="742950" lvl="1" indent="-285750">
              <a:buFont typeface="Arial" panose="020B0604020202020204" pitchFamily="34" charset="0"/>
              <a:buChar char="•"/>
            </a:pPr>
            <a:r>
              <a:rPr lang="en-US" sz="1800" dirty="0">
                <a:solidFill>
                  <a:srgbClr val="002060"/>
                </a:solidFill>
              </a:rPr>
              <a:t>Signatures are optimized for the top email clients and operating system combinations but may render differently based on the combination. </a:t>
            </a:r>
          </a:p>
          <a:p>
            <a:pPr marL="285750" indent="-285750">
              <a:buFont typeface="Arial" panose="020B0604020202020204" pitchFamily="34" charset="0"/>
              <a:buChar char="•"/>
            </a:pPr>
            <a:r>
              <a:rPr lang="en-US" dirty="0">
                <a:solidFill>
                  <a:srgbClr val="002060"/>
                </a:solidFill>
              </a:rPr>
              <a:t>The disclaimer font size is too small, how do I change this?</a:t>
            </a:r>
          </a:p>
          <a:p>
            <a:pPr marL="742950" lvl="1" indent="-285750">
              <a:buFont typeface="Arial" panose="020B0604020202020204" pitchFamily="34" charset="0"/>
              <a:buChar char="•"/>
            </a:pPr>
            <a:r>
              <a:rPr lang="en-US" sz="1800" dirty="0">
                <a:solidFill>
                  <a:srgbClr val="002060"/>
                </a:solidFill>
              </a:rPr>
              <a:t>For more information on Expert Content adjustments, </a:t>
            </a:r>
            <a:r>
              <a:rPr kumimoji="0" lang="en-US" sz="1800" b="0" i="0" u="none" strike="noStrike" kern="100" cap="none" spc="0" normalizeH="0" baseline="0" noProof="0" dirty="0">
                <a:ln>
                  <a:noFill/>
                </a:ln>
                <a:solidFill>
                  <a:srgbClr val="002060"/>
                </a:solidFill>
                <a:effectLst/>
                <a:uLnTx/>
                <a:uFillTx/>
                <a:ea typeface="+mn-ea"/>
                <a:cs typeface="Times New Roman" panose="02020603050405020304" pitchFamily="18" charset="0"/>
                <a:hlinkClick r:id="rId2"/>
              </a:rPr>
              <a:t>visit this resource</a:t>
            </a:r>
            <a:r>
              <a:rPr lang="en-US" sz="1800" dirty="0">
                <a:solidFill>
                  <a:srgbClr val="002060"/>
                </a:solidFill>
              </a:rPr>
              <a:t>. </a:t>
            </a:r>
          </a:p>
          <a:p>
            <a:pPr marL="285750" indent="-285750">
              <a:buFont typeface="Arial" panose="020B0604020202020204" pitchFamily="34" charset="0"/>
              <a:buChar char="•"/>
            </a:pPr>
            <a:r>
              <a:rPr lang="en-US" dirty="0">
                <a:solidFill>
                  <a:srgbClr val="002060"/>
                </a:solidFill>
              </a:rPr>
              <a:t>What is the width of the email signatures?</a:t>
            </a:r>
          </a:p>
          <a:p>
            <a:pPr marL="742950" lvl="1" indent="-285750">
              <a:buFont typeface="Arial" panose="020B0604020202020204" pitchFamily="34" charset="0"/>
              <a:buChar char="•"/>
            </a:pPr>
            <a:r>
              <a:rPr lang="en-US" sz="1800" dirty="0">
                <a:solidFill>
                  <a:srgbClr val="002060"/>
                </a:solidFill>
              </a:rPr>
              <a:t>Desktop is 600px; Mobile versions are ___</a:t>
            </a:r>
          </a:p>
          <a:p>
            <a:pPr marL="285750" indent="-285750">
              <a:buFont typeface="Arial" panose="020B0604020202020204" pitchFamily="34" charset="0"/>
              <a:buChar char="•"/>
            </a:pPr>
            <a:endParaRPr lang="en-US" dirty="0">
              <a:solidFill>
                <a:srgbClr val="002060"/>
              </a:solidFill>
            </a:endParaRPr>
          </a:p>
        </p:txBody>
      </p:sp>
      <p:sp>
        <p:nvSpPr>
          <p:cNvPr id="3" name="Rectangle 2">
            <a:extLst>
              <a:ext uri="{FF2B5EF4-FFF2-40B4-BE49-F238E27FC236}">
                <a16:creationId xmlns:a16="http://schemas.microsoft.com/office/drawing/2014/main" id="{B5A43FCD-8F81-58A7-73D2-18231715FE72}"/>
              </a:ext>
            </a:extLst>
          </p:cNvPr>
          <p:cNvSpPr/>
          <p:nvPr/>
        </p:nvSpPr>
        <p:spPr>
          <a:xfrm>
            <a:off x="2971386" y="63362"/>
            <a:ext cx="9690652" cy="156665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This probably needs to be a separate KB article – couldn’t find anything similar or as detailed.</a:t>
            </a:r>
          </a:p>
        </p:txBody>
      </p:sp>
    </p:spTree>
    <p:extLst>
      <p:ext uri="{BB962C8B-B14F-4D97-AF65-F5344CB8AC3E}">
        <p14:creationId xmlns:p14="http://schemas.microsoft.com/office/powerpoint/2010/main" val="1926925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71551-9D37-0A04-6236-72EB7E8AF075}"/>
              </a:ext>
            </a:extLst>
          </p:cNvPr>
          <p:cNvSpPr>
            <a:spLocks noGrp="1"/>
          </p:cNvSpPr>
          <p:nvPr>
            <p:ph type="body" sz="quarter" idx="10"/>
          </p:nvPr>
        </p:nvSpPr>
        <p:spPr/>
        <p:txBody>
          <a:bodyPr/>
          <a:lstStyle/>
          <a:p>
            <a:r>
              <a:rPr lang="en-US" dirty="0"/>
              <a:t>Mortgage</a:t>
            </a:r>
          </a:p>
        </p:txBody>
      </p:sp>
      <p:sp>
        <p:nvSpPr>
          <p:cNvPr id="3" name="Text Placeholder 2">
            <a:extLst>
              <a:ext uri="{FF2B5EF4-FFF2-40B4-BE49-F238E27FC236}">
                <a16:creationId xmlns:a16="http://schemas.microsoft.com/office/drawing/2014/main" id="{4006C972-850C-84A0-3412-F4EFFB1B6BB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69102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Single 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9A6BFA5-FA66-A63E-57E9-7FA1134A7B4D}"/>
              </a:ext>
            </a:extLst>
          </p:cNvPr>
          <p:cNvSpPr txBox="1"/>
          <p:nvPr/>
        </p:nvSpPr>
        <p:spPr>
          <a:xfrm>
            <a:off x="1876800" y="1700466"/>
            <a:ext cx="2781126" cy="276999"/>
          </a:xfrm>
          <a:prstGeom prst="rect">
            <a:avLst/>
          </a:prstGeom>
          <a:noFill/>
        </p:spPr>
        <p:txBody>
          <a:bodyPr wrap="square" rtlCol="0">
            <a:spAutoFit/>
          </a:bodyPr>
          <a:lstStyle/>
          <a:p>
            <a:pPr algn="ctr"/>
            <a:r>
              <a:rPr lang="en-US" sz="1200" b="1" dirty="0">
                <a:solidFill>
                  <a:srgbClr val="00263A"/>
                </a:solidFill>
              </a:rPr>
              <a:t>EC - Email Footer Concept A - SB</a:t>
            </a:r>
          </a:p>
        </p:txBody>
      </p:sp>
      <p:pic>
        <p:nvPicPr>
          <p:cNvPr id="6" name="Picture 5">
            <a:extLst>
              <a:ext uri="{FF2B5EF4-FFF2-40B4-BE49-F238E27FC236}">
                <a16:creationId xmlns:a16="http://schemas.microsoft.com/office/drawing/2014/main" id="{83EF3EFB-6646-0C7F-E555-31F77E2512D9}"/>
              </a:ext>
            </a:extLst>
          </p:cNvPr>
          <p:cNvPicPr>
            <a:picLocks noChangeAspect="1"/>
          </p:cNvPicPr>
          <p:nvPr/>
        </p:nvPicPr>
        <p:blipFill>
          <a:blip r:embed="rId4"/>
          <a:stretch>
            <a:fillRect/>
          </a:stretch>
        </p:blipFill>
        <p:spPr>
          <a:xfrm>
            <a:off x="796589" y="2144661"/>
            <a:ext cx="4941549" cy="3151372"/>
          </a:xfrm>
          <a:prstGeom prst="rect">
            <a:avLst/>
          </a:prstGeom>
          <a:ln>
            <a:noFill/>
          </a:ln>
          <a:effectLst>
            <a:outerShdw blurRad="292100" dist="139700" dir="2700000" algn="tl" rotWithShape="0">
              <a:srgbClr val="333333">
                <a:alpha val="65000"/>
              </a:srgbClr>
            </a:outerShdw>
          </a:effectLst>
        </p:spPr>
      </p:pic>
      <p:sp>
        <p:nvSpPr>
          <p:cNvPr id="15" name="Text Placeholder 3">
            <a:extLst>
              <a:ext uri="{FF2B5EF4-FFF2-40B4-BE49-F238E27FC236}">
                <a16:creationId xmlns:a16="http://schemas.microsoft.com/office/drawing/2014/main" id="{8A367A73-797B-FA56-C92A-01B260BC94AB}"/>
              </a:ext>
            </a:extLst>
          </p:cNvPr>
          <p:cNvSpPr txBox="1">
            <a:spLocks/>
          </p:cNvSpPr>
          <p:nvPr/>
        </p:nvSpPr>
        <p:spPr>
          <a:xfrm>
            <a:off x="6453864" y="1700466"/>
            <a:ext cx="5415805" cy="402577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00" b="1" kern="100" dirty="0">
                <a:solidFill>
                  <a:srgbClr val="002060"/>
                </a:solidFill>
                <a:cs typeface="Times New Roman" panose="02020603050405020304" pitchFamily="18" charset="0"/>
              </a:rPr>
              <a:t>Single Branded email signature notes: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Single branded email signatures A-C have corresponding co-branded email signatures. The fields available in these designs are the same for both the user and comarketing partners. </a:t>
            </a:r>
          </a:p>
          <a:p>
            <a:pPr marL="742950" lvl="1"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If your organization prefers to have the same or similar single and co-branded signatures, these will best align with that approach.</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Due to user profiles having a more robust set of information, D-F were designed only in single branded variations. D-F utilize additional fields not available in the </a:t>
            </a:r>
            <a:r>
              <a:rPr lang="en-US" sz="1600" kern="100" dirty="0" err="1">
                <a:solidFill>
                  <a:srgbClr val="002060"/>
                </a:solidFill>
                <a:cs typeface="Times New Roman" panose="02020603050405020304" pitchFamily="18" charset="0"/>
              </a:rPr>
              <a:t>comarketer</a:t>
            </a:r>
            <a:r>
              <a:rPr lang="en-US" sz="1600" kern="100" dirty="0">
                <a:solidFill>
                  <a:srgbClr val="002060"/>
                </a:solidFill>
                <a:cs typeface="Times New Roman" panose="02020603050405020304" pitchFamily="18" charset="0"/>
              </a:rPr>
              <a:t> profiles. </a:t>
            </a:r>
          </a:p>
        </p:txBody>
      </p:sp>
    </p:spTree>
    <p:extLst>
      <p:ext uri="{BB962C8B-B14F-4D97-AF65-F5344CB8AC3E}">
        <p14:creationId xmlns:p14="http://schemas.microsoft.com/office/powerpoint/2010/main" val="380916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Single 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9A6BFA5-FA66-A63E-57E9-7FA1134A7B4D}"/>
              </a:ext>
            </a:extLst>
          </p:cNvPr>
          <p:cNvSpPr txBox="1"/>
          <p:nvPr/>
        </p:nvSpPr>
        <p:spPr>
          <a:xfrm>
            <a:off x="7765165" y="1632248"/>
            <a:ext cx="2781126" cy="276999"/>
          </a:xfrm>
          <a:prstGeom prst="rect">
            <a:avLst/>
          </a:prstGeom>
          <a:noFill/>
        </p:spPr>
        <p:txBody>
          <a:bodyPr wrap="square" rtlCol="0">
            <a:spAutoFit/>
          </a:bodyPr>
          <a:lstStyle/>
          <a:p>
            <a:pPr algn="ctr"/>
            <a:r>
              <a:rPr lang="en-US" sz="1200" b="1" dirty="0">
                <a:solidFill>
                  <a:srgbClr val="00263A"/>
                </a:solidFill>
              </a:rPr>
              <a:t>EC - Email Footer Concept Bv2 - SB</a:t>
            </a:r>
          </a:p>
        </p:txBody>
      </p:sp>
      <p:pic>
        <p:nvPicPr>
          <p:cNvPr id="4" name="Picture 3">
            <a:extLst>
              <a:ext uri="{FF2B5EF4-FFF2-40B4-BE49-F238E27FC236}">
                <a16:creationId xmlns:a16="http://schemas.microsoft.com/office/drawing/2014/main" id="{9701449B-2403-066F-DBF9-D3F708454805}"/>
              </a:ext>
            </a:extLst>
          </p:cNvPr>
          <p:cNvPicPr>
            <a:picLocks noChangeAspect="1"/>
          </p:cNvPicPr>
          <p:nvPr/>
        </p:nvPicPr>
        <p:blipFill>
          <a:blip r:embed="rId4"/>
          <a:stretch>
            <a:fillRect/>
          </a:stretch>
        </p:blipFill>
        <p:spPr>
          <a:xfrm>
            <a:off x="6979390" y="2046391"/>
            <a:ext cx="4352676" cy="454319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FCE1D927-FF0F-2CFC-9B9F-B2DBC35E6D9B}"/>
              </a:ext>
            </a:extLst>
          </p:cNvPr>
          <p:cNvPicPr>
            <a:picLocks noChangeAspect="1"/>
          </p:cNvPicPr>
          <p:nvPr/>
        </p:nvPicPr>
        <p:blipFill>
          <a:blip r:embed="rId5"/>
          <a:stretch>
            <a:fillRect/>
          </a:stretch>
        </p:blipFill>
        <p:spPr>
          <a:xfrm>
            <a:off x="859934" y="2046391"/>
            <a:ext cx="4893761" cy="4062902"/>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B4B3D450-70EC-79B1-34E1-B722050C2C49}"/>
              </a:ext>
            </a:extLst>
          </p:cNvPr>
          <p:cNvSpPr txBox="1"/>
          <p:nvPr/>
        </p:nvSpPr>
        <p:spPr>
          <a:xfrm>
            <a:off x="1916251" y="1632247"/>
            <a:ext cx="2781126" cy="276999"/>
          </a:xfrm>
          <a:prstGeom prst="rect">
            <a:avLst/>
          </a:prstGeom>
          <a:noFill/>
        </p:spPr>
        <p:txBody>
          <a:bodyPr wrap="square" rtlCol="0">
            <a:spAutoFit/>
          </a:bodyPr>
          <a:lstStyle/>
          <a:p>
            <a:pPr algn="ctr"/>
            <a:r>
              <a:rPr lang="en-US" sz="1200" b="1" dirty="0">
                <a:solidFill>
                  <a:srgbClr val="00263A"/>
                </a:solidFill>
              </a:rPr>
              <a:t>EC - Email Footer Concept B - SB</a:t>
            </a:r>
          </a:p>
        </p:txBody>
      </p:sp>
    </p:spTree>
    <p:extLst>
      <p:ext uri="{BB962C8B-B14F-4D97-AF65-F5344CB8AC3E}">
        <p14:creationId xmlns:p14="http://schemas.microsoft.com/office/powerpoint/2010/main" val="158198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Single 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9A6BFA5-FA66-A63E-57E9-7FA1134A7B4D}"/>
              </a:ext>
            </a:extLst>
          </p:cNvPr>
          <p:cNvSpPr txBox="1"/>
          <p:nvPr/>
        </p:nvSpPr>
        <p:spPr>
          <a:xfrm>
            <a:off x="7401051" y="1527399"/>
            <a:ext cx="2781126" cy="276999"/>
          </a:xfrm>
          <a:prstGeom prst="rect">
            <a:avLst/>
          </a:prstGeom>
          <a:noFill/>
        </p:spPr>
        <p:txBody>
          <a:bodyPr wrap="square" rtlCol="0">
            <a:spAutoFit/>
          </a:bodyPr>
          <a:lstStyle/>
          <a:p>
            <a:pPr algn="ctr"/>
            <a:r>
              <a:rPr lang="en-US" sz="1200" b="1" dirty="0">
                <a:solidFill>
                  <a:srgbClr val="00263A"/>
                </a:solidFill>
              </a:rPr>
              <a:t>EC - Email Footer Concept D - SB</a:t>
            </a:r>
          </a:p>
        </p:txBody>
      </p:sp>
      <p:pic>
        <p:nvPicPr>
          <p:cNvPr id="6" name="Picture 5">
            <a:extLst>
              <a:ext uri="{FF2B5EF4-FFF2-40B4-BE49-F238E27FC236}">
                <a16:creationId xmlns:a16="http://schemas.microsoft.com/office/drawing/2014/main" id="{8E59C24B-A184-ADAF-6792-7F5B86B3E023}"/>
              </a:ext>
            </a:extLst>
          </p:cNvPr>
          <p:cNvPicPr>
            <a:picLocks noChangeAspect="1"/>
          </p:cNvPicPr>
          <p:nvPr/>
        </p:nvPicPr>
        <p:blipFill>
          <a:blip r:embed="rId4"/>
          <a:stretch>
            <a:fillRect/>
          </a:stretch>
        </p:blipFill>
        <p:spPr>
          <a:xfrm>
            <a:off x="6363326" y="1925124"/>
            <a:ext cx="4856576" cy="3687839"/>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B4B3D450-70EC-79B1-34E1-B722050C2C49}"/>
              </a:ext>
            </a:extLst>
          </p:cNvPr>
          <p:cNvSpPr txBox="1"/>
          <p:nvPr/>
        </p:nvSpPr>
        <p:spPr>
          <a:xfrm>
            <a:off x="1843161" y="1527399"/>
            <a:ext cx="2781126" cy="276999"/>
          </a:xfrm>
          <a:prstGeom prst="rect">
            <a:avLst/>
          </a:prstGeom>
          <a:noFill/>
        </p:spPr>
        <p:txBody>
          <a:bodyPr wrap="square" rtlCol="0">
            <a:spAutoFit/>
          </a:bodyPr>
          <a:lstStyle/>
          <a:p>
            <a:pPr algn="ctr"/>
            <a:r>
              <a:rPr lang="en-US" sz="1200" b="1" dirty="0">
                <a:solidFill>
                  <a:srgbClr val="00263A"/>
                </a:solidFill>
              </a:rPr>
              <a:t>EC - Email Footer Concept C - SB</a:t>
            </a:r>
          </a:p>
        </p:txBody>
      </p:sp>
      <p:pic>
        <p:nvPicPr>
          <p:cNvPr id="15" name="Picture 14">
            <a:extLst>
              <a:ext uri="{FF2B5EF4-FFF2-40B4-BE49-F238E27FC236}">
                <a16:creationId xmlns:a16="http://schemas.microsoft.com/office/drawing/2014/main" id="{9AC50EC4-6920-EED1-4E83-FA45D215CD62}"/>
              </a:ext>
            </a:extLst>
          </p:cNvPr>
          <p:cNvPicPr>
            <a:picLocks noChangeAspect="1"/>
          </p:cNvPicPr>
          <p:nvPr/>
        </p:nvPicPr>
        <p:blipFill>
          <a:blip r:embed="rId5"/>
          <a:stretch>
            <a:fillRect/>
          </a:stretch>
        </p:blipFill>
        <p:spPr>
          <a:xfrm>
            <a:off x="984162" y="1925124"/>
            <a:ext cx="4499125" cy="43930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2014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Single 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9A6BFA5-FA66-A63E-57E9-7FA1134A7B4D}"/>
              </a:ext>
            </a:extLst>
          </p:cNvPr>
          <p:cNvSpPr txBox="1"/>
          <p:nvPr/>
        </p:nvSpPr>
        <p:spPr>
          <a:xfrm>
            <a:off x="7552680" y="1411278"/>
            <a:ext cx="2781126" cy="276999"/>
          </a:xfrm>
          <a:prstGeom prst="rect">
            <a:avLst/>
          </a:prstGeom>
          <a:noFill/>
        </p:spPr>
        <p:txBody>
          <a:bodyPr wrap="square" rtlCol="0">
            <a:spAutoFit/>
          </a:bodyPr>
          <a:lstStyle/>
          <a:p>
            <a:pPr algn="ctr"/>
            <a:r>
              <a:rPr lang="en-US" sz="1200" b="1" dirty="0">
                <a:solidFill>
                  <a:srgbClr val="00263A"/>
                </a:solidFill>
              </a:rPr>
              <a:t>EC - Email Footer Concept F - SB</a:t>
            </a:r>
          </a:p>
        </p:txBody>
      </p:sp>
      <p:pic>
        <p:nvPicPr>
          <p:cNvPr id="4" name="Picture 3">
            <a:extLst>
              <a:ext uri="{FF2B5EF4-FFF2-40B4-BE49-F238E27FC236}">
                <a16:creationId xmlns:a16="http://schemas.microsoft.com/office/drawing/2014/main" id="{08C95591-4C3B-94F4-8B8D-B74AF43C6F6A}"/>
              </a:ext>
            </a:extLst>
          </p:cNvPr>
          <p:cNvPicPr>
            <a:picLocks noChangeAspect="1"/>
          </p:cNvPicPr>
          <p:nvPr/>
        </p:nvPicPr>
        <p:blipFill>
          <a:blip r:embed="rId4"/>
          <a:stretch>
            <a:fillRect/>
          </a:stretch>
        </p:blipFill>
        <p:spPr>
          <a:xfrm>
            <a:off x="6545165" y="1777645"/>
            <a:ext cx="4796157" cy="4333782"/>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B4B3D450-70EC-79B1-34E1-B722050C2C49}"/>
              </a:ext>
            </a:extLst>
          </p:cNvPr>
          <p:cNvSpPr txBox="1"/>
          <p:nvPr/>
        </p:nvSpPr>
        <p:spPr>
          <a:xfrm>
            <a:off x="1921387" y="1411279"/>
            <a:ext cx="2781126" cy="276999"/>
          </a:xfrm>
          <a:prstGeom prst="rect">
            <a:avLst/>
          </a:prstGeom>
          <a:noFill/>
        </p:spPr>
        <p:txBody>
          <a:bodyPr wrap="square" rtlCol="0">
            <a:spAutoFit/>
          </a:bodyPr>
          <a:lstStyle/>
          <a:p>
            <a:pPr algn="ctr"/>
            <a:r>
              <a:rPr lang="en-US" sz="1200" b="1" dirty="0">
                <a:solidFill>
                  <a:srgbClr val="00263A"/>
                </a:solidFill>
              </a:rPr>
              <a:t>EC - Email Footer Concept E - SB</a:t>
            </a:r>
          </a:p>
        </p:txBody>
      </p:sp>
      <p:pic>
        <p:nvPicPr>
          <p:cNvPr id="10" name="Picture 9">
            <a:extLst>
              <a:ext uri="{FF2B5EF4-FFF2-40B4-BE49-F238E27FC236}">
                <a16:creationId xmlns:a16="http://schemas.microsoft.com/office/drawing/2014/main" id="{17EC27DB-990E-5460-70AD-8D9B1760BE56}"/>
              </a:ext>
            </a:extLst>
          </p:cNvPr>
          <p:cNvPicPr>
            <a:picLocks noChangeAspect="1"/>
          </p:cNvPicPr>
          <p:nvPr/>
        </p:nvPicPr>
        <p:blipFill>
          <a:blip r:embed="rId5"/>
          <a:stretch>
            <a:fillRect/>
          </a:stretch>
        </p:blipFill>
        <p:spPr>
          <a:xfrm>
            <a:off x="830800" y="1777645"/>
            <a:ext cx="4962300" cy="28308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779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Co-branded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9A6BFA5-FA66-A63E-57E9-7FA1134A7B4D}"/>
              </a:ext>
            </a:extLst>
          </p:cNvPr>
          <p:cNvSpPr txBox="1"/>
          <p:nvPr/>
        </p:nvSpPr>
        <p:spPr>
          <a:xfrm>
            <a:off x="1876799" y="1700466"/>
            <a:ext cx="2781126" cy="276999"/>
          </a:xfrm>
          <a:prstGeom prst="rect">
            <a:avLst/>
          </a:prstGeom>
          <a:noFill/>
        </p:spPr>
        <p:txBody>
          <a:bodyPr wrap="square" rtlCol="0">
            <a:spAutoFit/>
          </a:bodyPr>
          <a:lstStyle/>
          <a:p>
            <a:pPr algn="ctr"/>
            <a:r>
              <a:rPr lang="en-US" sz="1200" b="1" dirty="0">
                <a:solidFill>
                  <a:srgbClr val="00263A"/>
                </a:solidFill>
              </a:rPr>
              <a:t>EC - Email Footer Concept A - CB</a:t>
            </a:r>
          </a:p>
        </p:txBody>
      </p:sp>
      <p:pic>
        <p:nvPicPr>
          <p:cNvPr id="6" name="Picture 5">
            <a:extLst>
              <a:ext uri="{FF2B5EF4-FFF2-40B4-BE49-F238E27FC236}">
                <a16:creationId xmlns:a16="http://schemas.microsoft.com/office/drawing/2014/main" id="{83EF3EFB-6646-0C7F-E555-31F77E2512D9}"/>
              </a:ext>
            </a:extLst>
          </p:cNvPr>
          <p:cNvPicPr>
            <a:picLocks noChangeAspect="1"/>
          </p:cNvPicPr>
          <p:nvPr/>
        </p:nvPicPr>
        <p:blipFill>
          <a:blip r:embed="rId4"/>
          <a:srcRect/>
          <a:stretch/>
        </p:blipFill>
        <p:spPr>
          <a:xfrm>
            <a:off x="1267767" y="2071469"/>
            <a:ext cx="3999190" cy="4122877"/>
          </a:xfrm>
          <a:prstGeom prst="rect">
            <a:avLst/>
          </a:prstGeom>
          <a:ln>
            <a:noFill/>
          </a:ln>
          <a:effectLst>
            <a:outerShdw blurRad="292100" dist="139700" dir="2700000" algn="tl" rotWithShape="0">
              <a:srgbClr val="333333">
                <a:alpha val="65000"/>
              </a:srgbClr>
            </a:outerShdw>
          </a:effectLst>
        </p:spPr>
      </p:pic>
      <p:sp>
        <p:nvSpPr>
          <p:cNvPr id="15" name="Text Placeholder 3">
            <a:extLst>
              <a:ext uri="{FF2B5EF4-FFF2-40B4-BE49-F238E27FC236}">
                <a16:creationId xmlns:a16="http://schemas.microsoft.com/office/drawing/2014/main" id="{8A367A73-797B-FA56-C92A-01B260BC94AB}"/>
              </a:ext>
            </a:extLst>
          </p:cNvPr>
          <p:cNvSpPr txBox="1">
            <a:spLocks/>
          </p:cNvSpPr>
          <p:nvPr/>
        </p:nvSpPr>
        <p:spPr>
          <a:xfrm>
            <a:off x="6453864" y="1700466"/>
            <a:ext cx="5415805" cy="402577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1600" b="1" kern="100" dirty="0">
                <a:solidFill>
                  <a:srgbClr val="002060"/>
                </a:solidFill>
                <a:cs typeface="Times New Roman" panose="02020603050405020304" pitchFamily="18" charset="0"/>
              </a:rPr>
              <a:t>Co-branded email signature notes: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Signatures A-C have corresponding single branded email signatures. </a:t>
            </a:r>
          </a:p>
          <a:p>
            <a:pPr marL="285750" indent="-285750" defTabSz="868680">
              <a:spcBef>
                <a:spcPts val="0"/>
              </a:spcBef>
              <a:buFont typeface="Arial" panose="020B0604020202020204" pitchFamily="34" charset="0"/>
              <a:buChar char="•"/>
            </a:pPr>
            <a:r>
              <a:rPr lang="en-US" sz="1600" kern="100" dirty="0">
                <a:solidFill>
                  <a:srgbClr val="002060"/>
                </a:solidFill>
                <a:cs typeface="Times New Roman" panose="02020603050405020304" pitchFamily="18" charset="0"/>
              </a:rPr>
              <a:t>Unlike print contact blocks, email signatures are not editable prior to sending. Information that is not filled out in either the user or </a:t>
            </a:r>
            <a:r>
              <a:rPr lang="en-US" sz="1600" kern="100" dirty="0" err="1">
                <a:solidFill>
                  <a:srgbClr val="002060"/>
                </a:solidFill>
                <a:cs typeface="Times New Roman" panose="02020603050405020304" pitchFamily="18" charset="0"/>
              </a:rPr>
              <a:t>comarketer’s</a:t>
            </a:r>
            <a:r>
              <a:rPr lang="en-US" sz="1600" kern="100" dirty="0">
                <a:solidFill>
                  <a:srgbClr val="002060"/>
                </a:solidFill>
                <a:cs typeface="Times New Roman" panose="02020603050405020304" pitchFamily="18" charset="0"/>
              </a:rPr>
              <a:t> profile will collapse and shift to eliminate blank spaces. </a:t>
            </a:r>
            <a:endParaRPr lang="en-US" sz="1600" dirty="0">
              <a:solidFill>
                <a:srgbClr val="002060"/>
              </a:solidFill>
            </a:endParaRPr>
          </a:p>
        </p:txBody>
      </p:sp>
    </p:spTree>
    <p:extLst>
      <p:ext uri="{BB962C8B-B14F-4D97-AF65-F5344CB8AC3E}">
        <p14:creationId xmlns:p14="http://schemas.microsoft.com/office/powerpoint/2010/main" val="260629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lstStyle/>
          <a:p>
            <a:r>
              <a:rPr lang="en-US" dirty="0"/>
              <a:t>Co-branded</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89A6BFA5-FA66-A63E-57E9-7FA1134A7B4D}"/>
              </a:ext>
            </a:extLst>
          </p:cNvPr>
          <p:cNvSpPr txBox="1"/>
          <p:nvPr/>
        </p:nvSpPr>
        <p:spPr>
          <a:xfrm>
            <a:off x="7401051" y="1350124"/>
            <a:ext cx="2781126" cy="276999"/>
          </a:xfrm>
          <a:prstGeom prst="rect">
            <a:avLst/>
          </a:prstGeom>
          <a:noFill/>
        </p:spPr>
        <p:txBody>
          <a:bodyPr wrap="square" rtlCol="0">
            <a:spAutoFit/>
          </a:bodyPr>
          <a:lstStyle/>
          <a:p>
            <a:pPr algn="ctr"/>
            <a:r>
              <a:rPr lang="en-US" sz="1200" b="1" dirty="0">
                <a:solidFill>
                  <a:srgbClr val="00263A"/>
                </a:solidFill>
              </a:rPr>
              <a:t>EC - Email Footer Concept Bv2 - SB</a:t>
            </a:r>
          </a:p>
        </p:txBody>
      </p:sp>
      <p:pic>
        <p:nvPicPr>
          <p:cNvPr id="4" name="Picture 3">
            <a:extLst>
              <a:ext uri="{FF2B5EF4-FFF2-40B4-BE49-F238E27FC236}">
                <a16:creationId xmlns:a16="http://schemas.microsoft.com/office/drawing/2014/main" id="{9701449B-2403-066F-DBF9-D3F708454805}"/>
              </a:ext>
            </a:extLst>
          </p:cNvPr>
          <p:cNvPicPr>
            <a:picLocks noChangeAspect="1"/>
          </p:cNvPicPr>
          <p:nvPr/>
        </p:nvPicPr>
        <p:blipFill>
          <a:blip r:embed="rId4"/>
          <a:srcRect/>
          <a:stretch/>
        </p:blipFill>
        <p:spPr>
          <a:xfrm>
            <a:off x="7438091" y="1824240"/>
            <a:ext cx="2707045" cy="480832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FCE1D927-FF0F-2CFC-9B9F-B2DBC35E6D9B}"/>
              </a:ext>
            </a:extLst>
          </p:cNvPr>
          <p:cNvPicPr>
            <a:picLocks noChangeAspect="1"/>
          </p:cNvPicPr>
          <p:nvPr/>
        </p:nvPicPr>
        <p:blipFill>
          <a:blip r:embed="rId5"/>
          <a:srcRect/>
          <a:stretch/>
        </p:blipFill>
        <p:spPr>
          <a:xfrm>
            <a:off x="1751647" y="1824240"/>
            <a:ext cx="3124701" cy="4512683"/>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B4B3D450-70EC-79B1-34E1-B722050C2C49}"/>
              </a:ext>
            </a:extLst>
          </p:cNvPr>
          <p:cNvSpPr txBox="1"/>
          <p:nvPr/>
        </p:nvSpPr>
        <p:spPr>
          <a:xfrm>
            <a:off x="1926740" y="1350125"/>
            <a:ext cx="2781126" cy="276999"/>
          </a:xfrm>
          <a:prstGeom prst="rect">
            <a:avLst/>
          </a:prstGeom>
          <a:noFill/>
        </p:spPr>
        <p:txBody>
          <a:bodyPr wrap="square" rtlCol="0">
            <a:spAutoFit/>
          </a:bodyPr>
          <a:lstStyle/>
          <a:p>
            <a:pPr algn="ctr"/>
            <a:r>
              <a:rPr lang="en-US" sz="1200" b="1" dirty="0">
                <a:solidFill>
                  <a:srgbClr val="00263A"/>
                </a:solidFill>
              </a:rPr>
              <a:t>EC - Email Footer Concept B - SB</a:t>
            </a:r>
          </a:p>
        </p:txBody>
      </p:sp>
    </p:spTree>
    <p:extLst>
      <p:ext uri="{BB962C8B-B14F-4D97-AF65-F5344CB8AC3E}">
        <p14:creationId xmlns:p14="http://schemas.microsoft.com/office/powerpoint/2010/main" val="4211518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44DE5636EC5E44BA63F442E4FE91E6" ma:contentTypeVersion="16" ma:contentTypeDescription="Create a new document." ma:contentTypeScope="" ma:versionID="aecf0b91559b9093e2f66754ac76081e">
  <xsd:schema xmlns:xsd="http://www.w3.org/2001/XMLSchema" xmlns:xs="http://www.w3.org/2001/XMLSchema" xmlns:p="http://schemas.microsoft.com/office/2006/metadata/properties" xmlns:ns3="91805258-178e-4cbc-bf17-90bc7eb439d2" xmlns:ns4="454e9e6b-ff12-49f1-8c43-73c8976e54ee" targetNamespace="http://schemas.microsoft.com/office/2006/metadata/properties" ma:root="true" ma:fieldsID="1aeacc5c7228ed8e01f19ca0b11776a9" ns3:_="" ns4:_="">
    <xsd:import namespace="91805258-178e-4cbc-bf17-90bc7eb439d2"/>
    <xsd:import namespace="454e9e6b-ff12-49f1-8c43-73c8976e54ee"/>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ObjectDetectorVersions"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805258-178e-4cbc-bf17-90bc7eb43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4e9e6b-ff12-49f1-8c43-73c8976e54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54e9e6b-ff12-49f1-8c43-73c8976e54ee">
      <UserInfo>
        <DisplayName>Laura Theodore</DisplayName>
        <AccountId>131</AccountId>
        <AccountType/>
      </UserInfo>
      <UserInfo>
        <DisplayName>Payton Gabriel</DisplayName>
        <AccountId>70</AccountId>
        <AccountType/>
      </UserInfo>
      <UserInfo>
        <DisplayName>Kortney Lane-Schafers</DisplayName>
        <AccountId>205</AccountId>
        <AccountType/>
      </UserInfo>
      <UserInfo>
        <DisplayName>Monica Ralston</DisplayName>
        <AccountId>276</AccountId>
        <AccountType/>
      </UserInfo>
      <UserInfo>
        <DisplayName>Chad Gaydos</DisplayName>
        <AccountId>280</AccountId>
        <AccountType/>
      </UserInfo>
    </SharedWithUsers>
    <_activity xmlns="91805258-178e-4cbc-bf17-90bc7eb439d2" xsi:nil="true"/>
  </documentManagement>
</p:properties>
</file>

<file path=customXml/itemProps1.xml><?xml version="1.0" encoding="utf-8"?>
<ds:datastoreItem xmlns:ds="http://schemas.openxmlformats.org/officeDocument/2006/customXml" ds:itemID="{BFCA49C2-DB0F-48CC-BC66-E69D59F51A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805258-178e-4cbc-bf17-90bc7eb439d2"/>
    <ds:schemaRef ds:uri="454e9e6b-ff12-49f1-8c43-73c8976e5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3.xml><?xml version="1.0" encoding="utf-8"?>
<ds:datastoreItem xmlns:ds="http://schemas.openxmlformats.org/officeDocument/2006/customXml" ds:itemID="{89800FD4-94BC-49A2-82A0-99D176C54A60}">
  <ds:schemaRefs>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454e9e6b-ff12-49f1-8c43-73c8976e54ee"/>
    <ds:schemaRef ds:uri="91805258-178e-4cbc-bf17-90bc7eb439d2"/>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57335</TotalTime>
  <Words>1754</Words>
  <Application>Microsoft Office PowerPoint</Application>
  <PresentationFormat>Widescreen</PresentationFormat>
  <Paragraphs>573</Paragraphs>
  <Slides>22</Slides>
  <Notes>15</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Times New Roman</vt:lpstr>
      <vt:lpstr>Objektiv Mk2</vt:lpstr>
      <vt:lpstr>Barlow</vt:lpstr>
      <vt:lpstr>Arial</vt:lpstr>
      <vt:lpstr>Objektiv Mk2 SemiBold</vt:lpstr>
      <vt:lpstr>Barlow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Gabriel</dc:creator>
  <cp:lastModifiedBy>Aubrey Olsen</cp:lastModifiedBy>
  <cp:revision>54</cp:revision>
  <dcterms:created xsi:type="dcterms:W3CDTF">2021-06-10T15:34:01Z</dcterms:created>
  <dcterms:modified xsi:type="dcterms:W3CDTF">2024-12-12T17:29:31Z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0x010100CA44DE5636EC5E44BA63F442E4FE91E6</vt:lpwstr>
  </property>
  <property fmtid="{D5CDD505-2E9C-101B-9397-08002B2CF9AE}" pid="3" name="_dlc_DocIdItemGuid">
    <vt:lpwstr>df1906c8-c0c3-42de-b8f4-37c7d36cd389</vt:lpwstr>
  </property>
</Properties>
</file>