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4"/>
  </p:sldMasterIdLst>
  <p:notesMasterIdLst>
    <p:notesMasterId r:id="rId15"/>
  </p:notesMasterIdLst>
  <p:sldIdLst>
    <p:sldId id="2076137486" r:id="rId5"/>
    <p:sldId id="2076137485" r:id="rId6"/>
    <p:sldId id="2076137476" r:id="rId7"/>
    <p:sldId id="2076137487" r:id="rId8"/>
    <p:sldId id="2076137464" r:id="rId9"/>
    <p:sldId id="2076137478" r:id="rId10"/>
    <p:sldId id="2076137475" r:id="rId11"/>
    <p:sldId id="2076137489" r:id="rId12"/>
    <p:sldId id="2076137480" r:id="rId13"/>
    <p:sldId id="2076137479" r:id="rId14"/>
  </p:sldIdLst>
  <p:sldSz cx="12192000" cy="6858000"/>
  <p:notesSz cx="6858000" cy="9144000"/>
  <p:embeddedFontLst>
    <p:embeddedFont>
      <p:font typeface="Barlow" panose="00000500000000000000" pitchFamily="2" charset="0"/>
      <p:regular r:id="rId16"/>
      <p:bold r:id="rId17"/>
      <p:italic r:id="rId18"/>
      <p:boldItalic r:id="rId19"/>
    </p:embeddedFont>
    <p:embeddedFont>
      <p:font typeface="Barlow Medium" panose="00000600000000000000" pitchFamily="2" charset="0"/>
      <p:regular r:id="rId20"/>
      <p:italic r:id="rId21"/>
    </p:embeddedFont>
    <p:embeddedFont>
      <p:font typeface="Objektiv Mk2" panose="020B0702020204020203" pitchFamily="34" charset="0"/>
      <p:regular r:id="rId22"/>
      <p:bold r:id="rId23"/>
      <p:italic r:id="rId24"/>
      <p:boldItalic r:id="rId25"/>
    </p:embeddedFont>
    <p:embeddedFont>
      <p:font typeface="Objektiv Mk2 SemiBold" panose="020B0602020204020203" pitchFamily="34" charset="0"/>
      <p:regular r:id="rId26"/>
      <p:bold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4" userDrawn="1">
          <p15:clr>
            <a:srgbClr val="A4A3A4"/>
          </p15:clr>
        </p15:guide>
        <p15:guide id="2" pos="3864" userDrawn="1">
          <p15:clr>
            <a:srgbClr val="A4A3A4"/>
          </p15:clr>
        </p15:guide>
        <p15:guide id="3" pos="441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B77"/>
    <a:srgbClr val="00A677"/>
    <a:srgbClr val="0072CE"/>
    <a:srgbClr val="85CBF9"/>
    <a:srgbClr val="00263A"/>
    <a:srgbClr val="753BBD"/>
    <a:srgbClr val="48D597"/>
    <a:srgbClr val="DDE5ED"/>
    <a:srgbClr val="96A4AE"/>
    <a:srgbClr val="26A6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831"/>
    <p:restoredTop sz="86583"/>
  </p:normalViewPr>
  <p:slideViewPr>
    <p:cSldViewPr snapToGrid="0">
      <p:cViewPr varScale="1">
        <p:scale>
          <a:sx n="64" d="100"/>
          <a:sy n="64" d="100"/>
        </p:scale>
        <p:origin x="1100" y="44"/>
      </p:cViewPr>
      <p:guideLst>
        <p:guide orient="horz" pos="384"/>
        <p:guide pos="3864"/>
        <p:guide pos="441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customXml" Target="../customXml/item3.xml"/><Relationship Id="rId21" Type="http://schemas.openxmlformats.org/officeDocument/2006/relationships/font" Target="fonts/font6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2" Type="http://schemas.openxmlformats.org/officeDocument/2006/relationships/customXml" Target="../customXml/item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9.fntdata"/><Relationship Id="rId32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font" Target="fonts/font4.fntdata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ubrey Olsen" userId="408c3e31-be18-4626-a9af-ec1f5bfcad06" providerId="ADAL" clId="{FAD87B61-D275-4C4D-B910-430706BF1181}"/>
    <pc:docChg chg="delSld modSld">
      <pc:chgData name="Aubrey Olsen" userId="408c3e31-be18-4626-a9af-ec1f5bfcad06" providerId="ADAL" clId="{FAD87B61-D275-4C4D-B910-430706BF1181}" dt="2026-06-29T17:06:08.754" v="19" actId="20577"/>
      <pc:docMkLst>
        <pc:docMk/>
      </pc:docMkLst>
      <pc:sldChg chg="del">
        <pc:chgData name="Aubrey Olsen" userId="408c3e31-be18-4626-a9af-ec1f5bfcad06" providerId="ADAL" clId="{FAD87B61-D275-4C4D-B910-430706BF1181}" dt="2026-06-29T17:03:57.442" v="0" actId="47"/>
        <pc:sldMkLst>
          <pc:docMk/>
          <pc:sldMk cId="2249200364" sldId="2076137477"/>
        </pc:sldMkLst>
      </pc:sldChg>
      <pc:sldChg chg="del">
        <pc:chgData name="Aubrey Olsen" userId="408c3e31-be18-4626-a9af-ec1f5bfcad06" providerId="ADAL" clId="{FAD87B61-D275-4C4D-B910-430706BF1181}" dt="2026-06-29T17:03:57.442" v="0" actId="47"/>
        <pc:sldMkLst>
          <pc:docMk/>
          <pc:sldMk cId="3367922823" sldId="2076137481"/>
        </pc:sldMkLst>
      </pc:sldChg>
      <pc:sldChg chg="modSp mod">
        <pc:chgData name="Aubrey Olsen" userId="408c3e31-be18-4626-a9af-ec1f5bfcad06" providerId="ADAL" clId="{FAD87B61-D275-4C4D-B910-430706BF1181}" dt="2026-06-29T17:04:12.614" v="7" actId="20577"/>
        <pc:sldMkLst>
          <pc:docMk/>
          <pc:sldMk cId="1505105183" sldId="2076137485"/>
        </pc:sldMkLst>
        <pc:spChg chg="mod">
          <ac:chgData name="Aubrey Olsen" userId="408c3e31-be18-4626-a9af-ec1f5bfcad06" providerId="ADAL" clId="{FAD87B61-D275-4C4D-B910-430706BF1181}" dt="2026-06-29T17:04:12.614" v="7" actId="20577"/>
          <ac:spMkLst>
            <pc:docMk/>
            <pc:sldMk cId="1505105183" sldId="2076137485"/>
            <ac:spMk id="4" creationId="{9069DAF4-4F00-B224-14EB-A4F397F9D949}"/>
          </ac:spMkLst>
        </pc:spChg>
      </pc:sldChg>
      <pc:sldChg chg="modSp mod">
        <pc:chgData name="Aubrey Olsen" userId="408c3e31-be18-4626-a9af-ec1f5bfcad06" providerId="ADAL" clId="{FAD87B61-D275-4C4D-B910-430706BF1181}" dt="2026-06-29T17:06:08.754" v="19" actId="20577"/>
        <pc:sldMkLst>
          <pc:docMk/>
          <pc:sldMk cId="1246402888" sldId="2076137486"/>
        </pc:sldMkLst>
        <pc:spChg chg="mod">
          <ac:chgData name="Aubrey Olsen" userId="408c3e31-be18-4626-a9af-ec1f5bfcad06" providerId="ADAL" clId="{FAD87B61-D275-4C4D-B910-430706BF1181}" dt="2026-06-29T17:06:08.754" v="19" actId="20577"/>
          <ac:spMkLst>
            <pc:docMk/>
            <pc:sldMk cId="1246402888" sldId="2076137486"/>
            <ac:spMk id="3" creationId="{90AC7BE5-9BFA-D09E-06C0-60CAF4D06AC8}"/>
          </ac:spMkLst>
        </pc:spChg>
      </pc:sldChg>
      <pc:sldChg chg="del">
        <pc:chgData name="Aubrey Olsen" userId="408c3e31-be18-4626-a9af-ec1f5bfcad06" providerId="ADAL" clId="{FAD87B61-D275-4C4D-B910-430706BF1181}" dt="2026-06-29T17:03:57.442" v="0" actId="47"/>
        <pc:sldMkLst>
          <pc:docMk/>
          <pc:sldMk cId="537133883" sldId="2076137490"/>
        </pc:sldMkLst>
      </pc:sldChg>
      <pc:sldChg chg="del">
        <pc:chgData name="Aubrey Olsen" userId="408c3e31-be18-4626-a9af-ec1f5bfcad06" providerId="ADAL" clId="{FAD87B61-D275-4C4D-B910-430706BF1181}" dt="2026-06-29T17:03:57.442" v="0" actId="47"/>
        <pc:sldMkLst>
          <pc:docMk/>
          <pc:sldMk cId="1282681901" sldId="2076137491"/>
        </pc:sldMkLst>
      </pc:sldChg>
      <pc:sldChg chg="del">
        <pc:chgData name="Aubrey Olsen" userId="408c3e31-be18-4626-a9af-ec1f5bfcad06" providerId="ADAL" clId="{FAD87B61-D275-4C4D-B910-430706BF1181}" dt="2026-06-29T17:03:57.442" v="0" actId="47"/>
        <pc:sldMkLst>
          <pc:docMk/>
          <pc:sldMk cId="2804388779" sldId="2076137492"/>
        </pc:sldMkLst>
      </pc:sldChg>
      <pc:sldChg chg="del">
        <pc:chgData name="Aubrey Olsen" userId="408c3e31-be18-4626-a9af-ec1f5bfcad06" providerId="ADAL" clId="{FAD87B61-D275-4C4D-B910-430706BF1181}" dt="2026-06-29T17:03:57.442" v="0" actId="47"/>
        <pc:sldMkLst>
          <pc:docMk/>
          <pc:sldMk cId="2148293277" sldId="2076137493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7AF61A-0D40-D44A-9C00-6554E21CBC7D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4AFAC6-DEA9-E94A-A956-F0E3CBB962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763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D9F16F-CBF7-73D8-3839-C270C9BC20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5B10535-9601-2F96-B225-43D081E79F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1AEBF79-E3BB-266A-D5D7-FC9210AA0D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46F9AA-08A2-BCF0-A582-970F287452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4AFAC6-DEA9-E94A-A956-F0E3CBB9625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7773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page should be used for POSTCARDS (duplicate as needed)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4AFAC6-DEA9-E94A-A956-F0E3CBB9625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4694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5D5C47-1058-5F91-145F-7FE6B8C854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E7CA439-22F2-1A98-2318-11EF6E2185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2AED8E7-33F4-65DD-F1B4-C28DED8BA5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page should be used for POSTCARDS (duplicate as needed)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708765-3610-CD87-F949-00D26E035B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4AFAC6-DEA9-E94A-A956-F0E3CBB9625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1516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AF482C-A5D3-6FDA-1832-14D287264B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705BF2D-D5FA-E86D-E243-B9AE8B7979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F5A8E4-36F2-6D51-795B-032B8DC8E8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page should be used for POSTCARDS (duplicate as needed)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C08A29-A847-DD3D-665F-6B44D11B7C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4AFAC6-DEA9-E94A-A956-F0E3CBB9625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2994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2BD69F-635F-5EFB-8DF4-4A5692E7EB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DF01B5F-CD51-178E-4FD7-C3C77E3D6A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EA67EBD-DB18-F393-06DA-5540AE96A2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page should be used for POSTCARDS (duplicate as needed)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F2967E-66E9-7954-7095-026C20C30D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4AFAC6-DEA9-E94A-A956-F0E3CBB9625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2334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55C2822-349C-BD91-EC26-A957077CBC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80C02146-C635-CF4B-9274-67624C68070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7436793" y="5206594"/>
            <a:ext cx="4241076" cy="914400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2E476B-5ACD-A345-A0A0-13B853B5B4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77469" y="2018111"/>
            <a:ext cx="7952232" cy="1410889"/>
          </a:xfrm>
          <a:prstGeom prst="rect">
            <a:avLst/>
          </a:prstGeom>
        </p:spPr>
        <p:txBody>
          <a:bodyPr anchor="b"/>
          <a:lstStyle>
            <a:lvl1pPr marL="0" indent="0" algn="l">
              <a:buFontTx/>
              <a:buNone/>
              <a:defRPr sz="5400" b="1" i="0">
                <a:solidFill>
                  <a:schemeClr val="bg1"/>
                </a:solidFill>
                <a:latin typeface="Objektiv Mk2" panose="020B0602020204020203" pitchFamily="34" charset="0"/>
                <a:cs typeface="Objektiv Mk2" panose="020B0602020204020203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Title Goes Here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9D11393A-1FF3-1B42-8E63-EB04EC248A7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77469" y="3637721"/>
            <a:ext cx="7952232" cy="914400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2400" b="1" i="0">
                <a:solidFill>
                  <a:srgbClr val="85CBF9"/>
                </a:solidFill>
                <a:latin typeface="+mn-l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Goes Here</a:t>
            </a:r>
          </a:p>
        </p:txBody>
      </p:sp>
    </p:spTree>
    <p:extLst>
      <p:ext uri="{BB962C8B-B14F-4D97-AF65-F5344CB8AC3E}">
        <p14:creationId xmlns:p14="http://schemas.microsoft.com/office/powerpoint/2010/main" val="42433591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>
          <p15:clr>
            <a:srgbClr val="FBAE40"/>
          </p15:clr>
        </p15:guide>
        <p15:guide id="4" pos="417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1B63AAD1-2908-6547-8526-E0B2858821E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52201" y="510295"/>
            <a:ext cx="5899226" cy="914400"/>
          </a:xfrm>
          <a:prstGeom prst="rect">
            <a:avLst/>
          </a:prstGeom>
        </p:spPr>
        <p:txBody>
          <a:bodyPr anchor="b"/>
          <a:lstStyle>
            <a:lvl1pPr marL="0" indent="0" algn="l">
              <a:buFontTx/>
              <a:buNone/>
              <a:defRPr sz="4000" b="1" i="0">
                <a:solidFill>
                  <a:srgbClr val="00263A"/>
                </a:solidFill>
                <a:latin typeface="Objektiv Mk2" panose="020B0602020204020203" pitchFamily="34" charset="0"/>
                <a:cs typeface="Objektiv Mk2" panose="020B0602020204020203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Title Goes Here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EB1A3114-7AEE-4E45-977F-C038964ADE5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52202" y="1563843"/>
            <a:ext cx="5899226" cy="443861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2400" b="0" i="0">
                <a:solidFill>
                  <a:srgbClr val="0072CE"/>
                </a:solidFill>
                <a:latin typeface="Barlow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Goes Here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D1B2F0A6-608F-9848-866C-E71FD8372C4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52200" y="2256183"/>
            <a:ext cx="5899227" cy="3697356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50000"/>
              </a:lnSpc>
              <a:buFontTx/>
              <a:buNone/>
              <a:defRPr lang="en-US" sz="1800" b="0" i="0" smtClean="0">
                <a:effectLst/>
                <a:latin typeface="+mn-l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Curabitur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semper </a:t>
            </a:r>
            <a:r>
              <a:rPr lang="en-US" dirty="0" err="1"/>
              <a:t>massa</a:t>
            </a:r>
            <a:r>
              <a:rPr lang="en-US" dirty="0"/>
              <a:t>. </a:t>
            </a:r>
            <a:r>
              <a:rPr lang="en-US" dirty="0" err="1"/>
              <a:t>Praesent</a:t>
            </a:r>
            <a:r>
              <a:rPr lang="en-US" dirty="0"/>
              <a:t> vel </a:t>
            </a:r>
            <a:r>
              <a:rPr lang="en-US" dirty="0" err="1"/>
              <a:t>massa</a:t>
            </a:r>
            <a:r>
              <a:rPr lang="en-US" dirty="0"/>
              <a:t> libero. Nam </a:t>
            </a:r>
            <a:r>
              <a:rPr lang="en-US" dirty="0" err="1"/>
              <a:t>sapien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, </a:t>
            </a:r>
            <a:r>
              <a:rPr lang="en-US" dirty="0" err="1"/>
              <a:t>mollis</a:t>
            </a:r>
            <a:r>
              <a:rPr lang="en-US" dirty="0"/>
              <a:t> in </a:t>
            </a:r>
            <a:r>
              <a:rPr lang="en-US" dirty="0" err="1"/>
              <a:t>volutpat</a:t>
            </a:r>
            <a:r>
              <a:rPr lang="en-US" dirty="0"/>
              <a:t> sed, </a:t>
            </a:r>
            <a:r>
              <a:rPr lang="en-US" dirty="0" err="1"/>
              <a:t>molestie</a:t>
            </a:r>
            <a:r>
              <a:rPr lang="en-US" dirty="0"/>
              <a:t> ac </a:t>
            </a:r>
            <a:r>
              <a:rPr lang="en-US" dirty="0" err="1"/>
              <a:t>quam</a:t>
            </a:r>
            <a:r>
              <a:rPr lang="en-US" dirty="0"/>
              <a:t>. </a:t>
            </a:r>
            <a:r>
              <a:rPr lang="en-US" dirty="0" err="1"/>
              <a:t>Aliquam</a:t>
            </a:r>
            <a:r>
              <a:rPr lang="en-US" dirty="0"/>
              <a:t> pulvinar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at tempus. </a:t>
            </a:r>
            <a:r>
              <a:rPr lang="en-US" dirty="0" err="1"/>
              <a:t>Pellentesque</a:t>
            </a:r>
            <a:r>
              <a:rPr lang="en-US" dirty="0"/>
              <a:t> habitant </a:t>
            </a:r>
            <a:r>
              <a:rPr lang="en-US" dirty="0" err="1"/>
              <a:t>morbi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senectus</a:t>
            </a:r>
            <a:r>
              <a:rPr lang="en-US" dirty="0"/>
              <a:t> et </a:t>
            </a:r>
            <a:r>
              <a:rPr lang="en-US" dirty="0" err="1"/>
              <a:t>netus</a:t>
            </a:r>
            <a:r>
              <a:rPr lang="en-US" dirty="0"/>
              <a:t> et </a:t>
            </a:r>
            <a:r>
              <a:rPr lang="en-US" dirty="0" err="1"/>
              <a:t>malesuada</a:t>
            </a:r>
            <a:r>
              <a:rPr lang="en-US" dirty="0"/>
              <a:t> fames ac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. Cras vel </a:t>
            </a:r>
            <a:r>
              <a:rPr lang="en-US" dirty="0" err="1"/>
              <a:t>tellus</a:t>
            </a:r>
            <a:r>
              <a:rPr lang="en-US" dirty="0"/>
              <a:t> ex. Sed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non cursus </a:t>
            </a:r>
            <a:r>
              <a:rPr lang="en-US" dirty="0" err="1"/>
              <a:t>hendrerit</a:t>
            </a:r>
            <a:r>
              <a:rPr lang="en-US" dirty="0"/>
              <a:t>. </a:t>
            </a:r>
            <a:r>
              <a:rPr lang="en-US" dirty="0" err="1"/>
              <a:t>Phasellus</a:t>
            </a:r>
            <a:r>
              <a:rPr lang="en-US" dirty="0"/>
              <a:t> et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placerat</a:t>
            </a:r>
            <a:r>
              <a:rPr lang="en-US" dirty="0"/>
              <a:t>,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justo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,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.</a:t>
            </a:r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1D54D96D-0ABE-5346-94BC-9473C8350B9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478973" y="0"/>
            <a:ext cx="4713026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D7C89DED-C9D5-6B4B-94C4-64A605FB86B9}"/>
              </a:ext>
            </a:extLst>
          </p:cNvPr>
          <p:cNvSpPr txBox="1">
            <a:spLocks/>
          </p:cNvSpPr>
          <p:nvPr userDrawn="1"/>
        </p:nvSpPr>
        <p:spPr>
          <a:xfrm>
            <a:off x="6582805" y="6492876"/>
            <a:ext cx="573155" cy="36512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30EA680-D336-4FF7-8B7A-9848BB0A1C32}" type="slidenum">
              <a:rPr lang="en-US" sz="1000" smtClean="0">
                <a:solidFill>
                  <a:schemeClr val="bg1">
                    <a:lumMod val="50000"/>
                  </a:schemeClr>
                </a:solidFill>
                <a:latin typeface="Barlow Medium" pitchFamily="2" charset="77"/>
              </a:rPr>
              <a:pPr algn="r"/>
              <a:t>‹#›</a:t>
            </a:fld>
            <a:endParaRPr lang="en-US" sz="1000" dirty="0">
              <a:solidFill>
                <a:schemeClr val="bg1">
                  <a:lumMod val="50000"/>
                </a:schemeClr>
              </a:solidFill>
              <a:latin typeface="Barlow Medium" pitchFamily="2" charset="77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91C102C-C41F-0DC2-8884-D7E4EF1AB3FB}"/>
              </a:ext>
            </a:extLst>
          </p:cNvPr>
          <p:cNvSpPr/>
          <p:nvPr userDrawn="1"/>
        </p:nvSpPr>
        <p:spPr>
          <a:xfrm>
            <a:off x="1" y="0"/>
            <a:ext cx="248477" cy="6858000"/>
          </a:xfrm>
          <a:prstGeom prst="rect">
            <a:avLst/>
          </a:prstGeom>
          <a:gradFill>
            <a:gsLst>
              <a:gs pos="0">
                <a:srgbClr val="0072CE"/>
              </a:gs>
              <a:gs pos="63000">
                <a:srgbClr val="7030A0"/>
              </a:gs>
              <a:gs pos="100000">
                <a:srgbClr val="00263A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</p:spTree>
    <p:extLst>
      <p:ext uri="{BB962C8B-B14F-4D97-AF65-F5344CB8AC3E}">
        <p14:creationId xmlns:p14="http://schemas.microsoft.com/office/powerpoint/2010/main" val="2450261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880">
          <p15:clr>
            <a:srgbClr val="FBAE40"/>
          </p15:clr>
        </p15:guide>
        <p15:guide id="3" pos="504">
          <p15:clr>
            <a:srgbClr val="FBAE40"/>
          </p15:clr>
        </p15:guide>
        <p15:guide id="5" pos="756">
          <p15:clr>
            <a:srgbClr val="FBAE40"/>
          </p15:clr>
        </p15:guide>
        <p15:guide id="6" pos="315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A3D5D8A7-AB1D-EF42-B091-1A0948A2EFCA}"/>
              </a:ext>
            </a:extLst>
          </p:cNvPr>
          <p:cNvSpPr txBox="1">
            <a:spLocks/>
          </p:cNvSpPr>
          <p:nvPr userDrawn="1"/>
        </p:nvSpPr>
        <p:spPr>
          <a:xfrm>
            <a:off x="11540408" y="6298120"/>
            <a:ext cx="808029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30EA680-D336-4FF7-8B7A-9848BB0A1C32}" type="slidenum">
              <a:rPr lang="en-US" sz="1200" smtClean="0">
                <a:solidFill>
                  <a:schemeClr val="bg1">
                    <a:lumMod val="50000"/>
                  </a:schemeClr>
                </a:solidFill>
                <a:latin typeface="Barlow Medium" pitchFamily="2" charset="77"/>
              </a:rPr>
              <a:pPr/>
              <a:t>‹#›</a:t>
            </a:fld>
            <a:endParaRPr lang="en-US" sz="1200">
              <a:solidFill>
                <a:schemeClr val="bg1">
                  <a:lumMod val="50000"/>
                </a:schemeClr>
              </a:solidFill>
              <a:latin typeface="Barlow Medium" pitchFamily="2" charset="77"/>
            </a:endParaRP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776A4104-7F96-6840-B042-FEB770E0704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52201" y="2093440"/>
            <a:ext cx="3974892" cy="914400"/>
          </a:xfrm>
          <a:prstGeom prst="rect">
            <a:avLst/>
          </a:prstGeom>
        </p:spPr>
        <p:txBody>
          <a:bodyPr anchor="b"/>
          <a:lstStyle>
            <a:lvl1pPr marL="0" indent="0" algn="l">
              <a:buFontTx/>
              <a:buNone/>
              <a:defRPr sz="4000" b="1" i="0">
                <a:solidFill>
                  <a:srgbClr val="00263A"/>
                </a:solidFill>
                <a:latin typeface="Objektiv Mk2" panose="020B0602020204020203" pitchFamily="34" charset="0"/>
                <a:cs typeface="Objektiv Mk2" panose="020B0602020204020203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Title Goes Here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4F2A9694-8C08-1C4D-AB43-2E20C900033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52200" y="3211529"/>
            <a:ext cx="3974893" cy="2452295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50000"/>
              </a:lnSpc>
              <a:buFontTx/>
              <a:buNone/>
              <a:defRPr lang="en-US" sz="1800" b="0" i="0" smtClean="0">
                <a:effectLst/>
                <a:latin typeface="+mn-l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Curabitur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semper </a:t>
            </a:r>
            <a:r>
              <a:rPr lang="en-US" dirty="0" err="1"/>
              <a:t>massa</a:t>
            </a:r>
            <a:r>
              <a:rPr lang="en-US" dirty="0"/>
              <a:t>. </a:t>
            </a:r>
            <a:r>
              <a:rPr lang="en-US" dirty="0" err="1"/>
              <a:t>Praesent</a:t>
            </a:r>
            <a:r>
              <a:rPr lang="en-US" dirty="0"/>
              <a:t> vel </a:t>
            </a:r>
            <a:r>
              <a:rPr lang="en-US" dirty="0" err="1"/>
              <a:t>massa</a:t>
            </a:r>
            <a:r>
              <a:rPr lang="en-US" dirty="0"/>
              <a:t> libero. Nam </a:t>
            </a:r>
            <a:r>
              <a:rPr lang="en-US" dirty="0" err="1"/>
              <a:t>sapien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, </a:t>
            </a:r>
            <a:r>
              <a:rPr lang="en-US" dirty="0" err="1"/>
              <a:t>mollis</a:t>
            </a:r>
            <a:r>
              <a:rPr lang="en-US" dirty="0"/>
              <a:t> in </a:t>
            </a:r>
            <a:r>
              <a:rPr lang="en-US" dirty="0" err="1"/>
              <a:t>volutpat</a:t>
            </a:r>
            <a:r>
              <a:rPr lang="en-US" dirty="0"/>
              <a:t> sed, </a:t>
            </a:r>
            <a:r>
              <a:rPr lang="en-US" dirty="0" err="1"/>
              <a:t>molestie</a:t>
            </a:r>
            <a:r>
              <a:rPr lang="en-US" dirty="0"/>
              <a:t> ac </a:t>
            </a:r>
            <a:r>
              <a:rPr lang="en-US" dirty="0" err="1"/>
              <a:t>quam</a:t>
            </a:r>
            <a:r>
              <a:rPr lang="en-US" dirty="0"/>
              <a:t>.</a:t>
            </a:r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86263582-0C93-B444-9E1F-91B5325F7B5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963477" y="0"/>
            <a:ext cx="622852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Slide Number Placeholder 1">
            <a:extLst>
              <a:ext uri="{FF2B5EF4-FFF2-40B4-BE49-F238E27FC236}">
                <a16:creationId xmlns:a16="http://schemas.microsoft.com/office/drawing/2014/main" id="{444ADFBF-16DF-BD4C-A55A-274F7FDA45E7}"/>
              </a:ext>
            </a:extLst>
          </p:cNvPr>
          <p:cNvSpPr txBox="1">
            <a:spLocks/>
          </p:cNvSpPr>
          <p:nvPr userDrawn="1"/>
        </p:nvSpPr>
        <p:spPr>
          <a:xfrm>
            <a:off x="4658467" y="6492876"/>
            <a:ext cx="573155" cy="36512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30EA680-D336-4FF7-8B7A-9848BB0A1C32}" type="slidenum">
              <a:rPr lang="en-US" sz="1000" smtClean="0">
                <a:solidFill>
                  <a:schemeClr val="bg1">
                    <a:lumMod val="50000"/>
                  </a:schemeClr>
                </a:solidFill>
                <a:latin typeface="Barlow Medium" pitchFamily="2" charset="77"/>
              </a:rPr>
              <a:pPr algn="r"/>
              <a:t>‹#›</a:t>
            </a:fld>
            <a:endParaRPr lang="en-US" sz="1000" dirty="0">
              <a:solidFill>
                <a:schemeClr val="bg1">
                  <a:lumMod val="50000"/>
                </a:schemeClr>
              </a:solidFill>
              <a:latin typeface="Barlow Medium" pitchFamily="2" charset="77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6493C0D-47D2-992F-EAD4-A48B84E16715}"/>
              </a:ext>
            </a:extLst>
          </p:cNvPr>
          <p:cNvSpPr/>
          <p:nvPr userDrawn="1"/>
        </p:nvSpPr>
        <p:spPr>
          <a:xfrm>
            <a:off x="5719529" y="0"/>
            <a:ext cx="248477" cy="6858000"/>
          </a:xfrm>
          <a:prstGeom prst="rect">
            <a:avLst/>
          </a:prstGeom>
          <a:gradFill>
            <a:gsLst>
              <a:gs pos="0">
                <a:srgbClr val="0072CE"/>
              </a:gs>
              <a:gs pos="63000">
                <a:srgbClr val="7030A0"/>
              </a:gs>
              <a:gs pos="100000">
                <a:srgbClr val="00263A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</p:spTree>
    <p:extLst>
      <p:ext uri="{BB962C8B-B14F-4D97-AF65-F5344CB8AC3E}">
        <p14:creationId xmlns:p14="http://schemas.microsoft.com/office/powerpoint/2010/main" val="3218019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56323C8-CDD1-114A-A6CF-7B82EFB0F53D}"/>
              </a:ext>
            </a:extLst>
          </p:cNvPr>
          <p:cNvSpPr/>
          <p:nvPr userDrawn="1"/>
        </p:nvSpPr>
        <p:spPr>
          <a:xfrm>
            <a:off x="248478" y="0"/>
            <a:ext cx="11943521" cy="6858000"/>
          </a:xfrm>
          <a:prstGeom prst="rect">
            <a:avLst/>
          </a:prstGeom>
          <a:solidFill>
            <a:srgbClr val="0026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1B63AAD1-2908-6547-8526-E0B2858821E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52200" y="510295"/>
            <a:ext cx="9959137" cy="914400"/>
          </a:xfrm>
          <a:prstGeom prst="rect">
            <a:avLst/>
          </a:prstGeom>
        </p:spPr>
        <p:txBody>
          <a:bodyPr anchor="b"/>
          <a:lstStyle>
            <a:lvl1pPr marL="0" indent="0" algn="l">
              <a:buFontTx/>
              <a:buNone/>
              <a:defRPr sz="4000" b="1" i="0">
                <a:solidFill>
                  <a:schemeClr val="bg1"/>
                </a:solidFill>
                <a:latin typeface="Objektiv Mk2" panose="020B0602020204020203" pitchFamily="34" charset="0"/>
                <a:cs typeface="Objektiv Mk2" panose="020B0602020204020203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Title Goes Here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EB1A3114-7AEE-4E45-977F-C038964ADE5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52201" y="1563843"/>
            <a:ext cx="9959137" cy="443861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2400" b="0" i="0">
                <a:solidFill>
                  <a:srgbClr val="85CBF9"/>
                </a:solidFill>
                <a:latin typeface="Barlow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Goes Here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F496BD11-5883-8041-9D86-152A52BB756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52201" y="2256183"/>
            <a:ext cx="9959138" cy="3697356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50000"/>
              </a:lnSpc>
              <a:buFontTx/>
              <a:buNone/>
              <a:defRPr lang="en-US" sz="1800" b="0" i="0" smtClean="0">
                <a:solidFill>
                  <a:schemeClr val="bg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Curabitur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semper </a:t>
            </a:r>
            <a:r>
              <a:rPr lang="en-US" dirty="0" err="1"/>
              <a:t>massa</a:t>
            </a:r>
            <a:r>
              <a:rPr lang="en-US" dirty="0"/>
              <a:t>. </a:t>
            </a:r>
            <a:r>
              <a:rPr lang="en-US" dirty="0" err="1"/>
              <a:t>Praesent</a:t>
            </a:r>
            <a:r>
              <a:rPr lang="en-US" dirty="0"/>
              <a:t> vel </a:t>
            </a:r>
            <a:r>
              <a:rPr lang="en-US" dirty="0" err="1"/>
              <a:t>massa</a:t>
            </a:r>
            <a:r>
              <a:rPr lang="en-US" dirty="0"/>
              <a:t> libero. Nam </a:t>
            </a:r>
            <a:r>
              <a:rPr lang="en-US" dirty="0" err="1"/>
              <a:t>sapien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, </a:t>
            </a:r>
            <a:r>
              <a:rPr lang="en-US" dirty="0" err="1"/>
              <a:t>mollis</a:t>
            </a:r>
            <a:r>
              <a:rPr lang="en-US" dirty="0"/>
              <a:t> in </a:t>
            </a:r>
            <a:r>
              <a:rPr lang="en-US" dirty="0" err="1"/>
              <a:t>volutpat</a:t>
            </a:r>
            <a:r>
              <a:rPr lang="en-US" dirty="0"/>
              <a:t> sed, </a:t>
            </a:r>
            <a:r>
              <a:rPr lang="en-US" dirty="0" err="1"/>
              <a:t>molestie</a:t>
            </a:r>
            <a:r>
              <a:rPr lang="en-US" dirty="0"/>
              <a:t> ac </a:t>
            </a:r>
            <a:r>
              <a:rPr lang="en-US" dirty="0" err="1"/>
              <a:t>quam</a:t>
            </a:r>
            <a:r>
              <a:rPr lang="en-US" dirty="0"/>
              <a:t>. </a:t>
            </a:r>
            <a:r>
              <a:rPr lang="en-US" dirty="0" err="1"/>
              <a:t>Aliquam</a:t>
            </a:r>
            <a:r>
              <a:rPr lang="en-US" dirty="0"/>
              <a:t> pulvinar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at tempus. </a:t>
            </a:r>
            <a:r>
              <a:rPr lang="en-US" dirty="0" err="1"/>
              <a:t>Pellentesque</a:t>
            </a:r>
            <a:r>
              <a:rPr lang="en-US" dirty="0"/>
              <a:t> habitant </a:t>
            </a:r>
            <a:r>
              <a:rPr lang="en-US" dirty="0" err="1"/>
              <a:t>morbi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senectus</a:t>
            </a:r>
            <a:r>
              <a:rPr lang="en-US" dirty="0"/>
              <a:t> et </a:t>
            </a:r>
            <a:r>
              <a:rPr lang="en-US" dirty="0" err="1"/>
              <a:t>netus</a:t>
            </a:r>
            <a:r>
              <a:rPr lang="en-US" dirty="0"/>
              <a:t> et </a:t>
            </a:r>
            <a:r>
              <a:rPr lang="en-US" dirty="0" err="1"/>
              <a:t>malesuada</a:t>
            </a:r>
            <a:r>
              <a:rPr lang="en-US" dirty="0"/>
              <a:t> fames ac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. Cras vel </a:t>
            </a:r>
            <a:r>
              <a:rPr lang="en-US" dirty="0" err="1"/>
              <a:t>tellus</a:t>
            </a:r>
            <a:r>
              <a:rPr lang="en-US" dirty="0"/>
              <a:t> ex. Sed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non cursus </a:t>
            </a:r>
            <a:r>
              <a:rPr lang="en-US" dirty="0" err="1"/>
              <a:t>hendrerit</a:t>
            </a:r>
            <a:r>
              <a:rPr lang="en-US" dirty="0"/>
              <a:t>. </a:t>
            </a:r>
            <a:r>
              <a:rPr lang="en-US" dirty="0" err="1"/>
              <a:t>Phasellus</a:t>
            </a:r>
            <a:r>
              <a:rPr lang="en-US" dirty="0"/>
              <a:t> et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placerat</a:t>
            </a:r>
            <a:r>
              <a:rPr lang="en-US" dirty="0"/>
              <a:t>,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justo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,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.</a:t>
            </a:r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44768196-3B2A-474B-8166-BC7B1151C2A5}"/>
              </a:ext>
            </a:extLst>
          </p:cNvPr>
          <p:cNvSpPr txBox="1">
            <a:spLocks/>
          </p:cNvSpPr>
          <p:nvPr userDrawn="1"/>
        </p:nvSpPr>
        <p:spPr>
          <a:xfrm>
            <a:off x="11618843" y="6492876"/>
            <a:ext cx="573155" cy="36512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30EA680-D336-4FF7-8B7A-9848BB0A1C32}" type="slidenum">
              <a:rPr lang="en-US" sz="1000" smtClean="0">
                <a:solidFill>
                  <a:schemeClr val="bg1">
                    <a:lumMod val="50000"/>
                  </a:schemeClr>
                </a:solidFill>
                <a:latin typeface="Barlow Medium" pitchFamily="2" charset="77"/>
              </a:rPr>
              <a:pPr algn="r"/>
              <a:t>‹#›</a:t>
            </a:fld>
            <a:endParaRPr lang="en-US" sz="1000" dirty="0">
              <a:solidFill>
                <a:schemeClr val="bg1">
                  <a:lumMod val="50000"/>
                </a:schemeClr>
              </a:solidFill>
              <a:latin typeface="Barlow Medium" pitchFamily="2" charset="77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BB58664-0724-11B7-8907-6B3060417D7F}"/>
              </a:ext>
            </a:extLst>
          </p:cNvPr>
          <p:cNvSpPr/>
          <p:nvPr userDrawn="1"/>
        </p:nvSpPr>
        <p:spPr>
          <a:xfrm>
            <a:off x="1" y="0"/>
            <a:ext cx="248477" cy="6858000"/>
          </a:xfrm>
          <a:prstGeom prst="rect">
            <a:avLst/>
          </a:prstGeom>
          <a:gradFill>
            <a:gsLst>
              <a:gs pos="0">
                <a:srgbClr val="0072CE"/>
              </a:gs>
              <a:gs pos="63000">
                <a:srgbClr val="7030A0"/>
              </a:gs>
              <a:gs pos="100000">
                <a:srgbClr val="00263A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</p:spTree>
    <p:extLst>
      <p:ext uri="{BB962C8B-B14F-4D97-AF65-F5344CB8AC3E}">
        <p14:creationId xmlns:p14="http://schemas.microsoft.com/office/powerpoint/2010/main" val="767675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880">
          <p15:clr>
            <a:srgbClr val="FBAE40"/>
          </p15:clr>
        </p15:guide>
        <p15:guide id="3" pos="504">
          <p15:clr>
            <a:srgbClr val="FBAE40"/>
          </p15:clr>
        </p15:guide>
        <p15:guide id="5" pos="756">
          <p15:clr>
            <a:srgbClr val="FBAE40"/>
          </p15:clr>
        </p15:guide>
        <p15:guide id="6" pos="315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Image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56323C8-CDD1-114A-A6CF-7B82EFB0F53D}"/>
              </a:ext>
            </a:extLst>
          </p:cNvPr>
          <p:cNvSpPr/>
          <p:nvPr userDrawn="1"/>
        </p:nvSpPr>
        <p:spPr>
          <a:xfrm>
            <a:off x="248478" y="0"/>
            <a:ext cx="11943521" cy="6858000"/>
          </a:xfrm>
          <a:prstGeom prst="rect">
            <a:avLst/>
          </a:prstGeom>
          <a:solidFill>
            <a:srgbClr val="0026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C1D5E6D8-68E6-F84E-AD5B-B636A4DB935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52201" y="510295"/>
            <a:ext cx="5899226" cy="914400"/>
          </a:xfrm>
          <a:prstGeom prst="rect">
            <a:avLst/>
          </a:prstGeom>
        </p:spPr>
        <p:txBody>
          <a:bodyPr anchor="b"/>
          <a:lstStyle>
            <a:lvl1pPr marL="0" indent="0" algn="l">
              <a:buFontTx/>
              <a:buNone/>
              <a:defRPr sz="4000" b="1" i="0">
                <a:solidFill>
                  <a:schemeClr val="bg1"/>
                </a:solidFill>
                <a:latin typeface="Objektiv Mk2" panose="020B0602020204020203" pitchFamily="34" charset="0"/>
                <a:cs typeface="Objektiv Mk2" panose="020B0602020204020203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Title Goes Here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C49EF2B1-7256-B346-A7DE-C99D3041098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52202" y="1563843"/>
            <a:ext cx="5899226" cy="443861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2400" b="0" i="0">
                <a:solidFill>
                  <a:srgbClr val="85CBF9"/>
                </a:solidFill>
                <a:latin typeface="Barlow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Goes Here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10AD604A-1899-C447-ACB4-6A671F64910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52200" y="2256183"/>
            <a:ext cx="5899227" cy="3697356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50000"/>
              </a:lnSpc>
              <a:buFontTx/>
              <a:buNone/>
              <a:defRPr lang="en-US" sz="1800" b="0" i="0" smtClean="0">
                <a:solidFill>
                  <a:schemeClr val="bg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Curabitur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semper </a:t>
            </a:r>
            <a:r>
              <a:rPr lang="en-US" dirty="0" err="1"/>
              <a:t>massa</a:t>
            </a:r>
            <a:r>
              <a:rPr lang="en-US" dirty="0"/>
              <a:t>. </a:t>
            </a:r>
            <a:r>
              <a:rPr lang="en-US" dirty="0" err="1"/>
              <a:t>Praesent</a:t>
            </a:r>
            <a:r>
              <a:rPr lang="en-US" dirty="0"/>
              <a:t> vel </a:t>
            </a:r>
            <a:r>
              <a:rPr lang="en-US" dirty="0" err="1"/>
              <a:t>massa</a:t>
            </a:r>
            <a:r>
              <a:rPr lang="en-US" dirty="0"/>
              <a:t> libero. Nam </a:t>
            </a:r>
            <a:r>
              <a:rPr lang="en-US" dirty="0" err="1"/>
              <a:t>sapien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, </a:t>
            </a:r>
            <a:r>
              <a:rPr lang="en-US" dirty="0" err="1"/>
              <a:t>mollis</a:t>
            </a:r>
            <a:r>
              <a:rPr lang="en-US" dirty="0"/>
              <a:t> in </a:t>
            </a:r>
            <a:r>
              <a:rPr lang="en-US" dirty="0" err="1"/>
              <a:t>volutpat</a:t>
            </a:r>
            <a:r>
              <a:rPr lang="en-US" dirty="0"/>
              <a:t> sed, </a:t>
            </a:r>
            <a:r>
              <a:rPr lang="en-US" dirty="0" err="1"/>
              <a:t>molestie</a:t>
            </a:r>
            <a:r>
              <a:rPr lang="en-US" dirty="0"/>
              <a:t> ac </a:t>
            </a:r>
            <a:r>
              <a:rPr lang="en-US" dirty="0" err="1"/>
              <a:t>quam</a:t>
            </a:r>
            <a:r>
              <a:rPr lang="en-US" dirty="0"/>
              <a:t>. </a:t>
            </a:r>
            <a:r>
              <a:rPr lang="en-US" dirty="0" err="1"/>
              <a:t>Aliquam</a:t>
            </a:r>
            <a:r>
              <a:rPr lang="en-US" dirty="0"/>
              <a:t> pulvinar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at tempus. </a:t>
            </a:r>
            <a:r>
              <a:rPr lang="en-US" dirty="0" err="1"/>
              <a:t>Pellentesque</a:t>
            </a:r>
            <a:r>
              <a:rPr lang="en-US" dirty="0"/>
              <a:t> habitant </a:t>
            </a:r>
            <a:r>
              <a:rPr lang="en-US" dirty="0" err="1"/>
              <a:t>morbi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senectus</a:t>
            </a:r>
            <a:r>
              <a:rPr lang="en-US" dirty="0"/>
              <a:t> et </a:t>
            </a:r>
            <a:r>
              <a:rPr lang="en-US" dirty="0" err="1"/>
              <a:t>netus</a:t>
            </a:r>
            <a:r>
              <a:rPr lang="en-US" dirty="0"/>
              <a:t> et </a:t>
            </a:r>
            <a:r>
              <a:rPr lang="en-US" dirty="0" err="1"/>
              <a:t>malesuada</a:t>
            </a:r>
            <a:r>
              <a:rPr lang="en-US" dirty="0"/>
              <a:t> fames ac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. Cras vel </a:t>
            </a:r>
            <a:r>
              <a:rPr lang="en-US" dirty="0" err="1"/>
              <a:t>tellus</a:t>
            </a:r>
            <a:r>
              <a:rPr lang="en-US" dirty="0"/>
              <a:t> ex. Sed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non cursus </a:t>
            </a:r>
            <a:r>
              <a:rPr lang="en-US" dirty="0" err="1"/>
              <a:t>hendrerit</a:t>
            </a:r>
            <a:r>
              <a:rPr lang="en-US" dirty="0"/>
              <a:t>. </a:t>
            </a:r>
            <a:r>
              <a:rPr lang="en-US" dirty="0" err="1"/>
              <a:t>Phasellus</a:t>
            </a:r>
            <a:r>
              <a:rPr lang="en-US" dirty="0"/>
              <a:t> et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placerat</a:t>
            </a:r>
            <a:r>
              <a:rPr lang="en-US" dirty="0"/>
              <a:t>,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justo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,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.</a:t>
            </a:r>
          </a:p>
        </p:txBody>
      </p:sp>
      <p:sp>
        <p:nvSpPr>
          <p:cNvPr id="13" name="Picture Placeholder 3">
            <a:extLst>
              <a:ext uri="{FF2B5EF4-FFF2-40B4-BE49-F238E27FC236}">
                <a16:creationId xmlns:a16="http://schemas.microsoft.com/office/drawing/2014/main" id="{7334A1C4-5494-824B-AC23-0CE74162D0D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478973" y="0"/>
            <a:ext cx="4713026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4" name="Slide Number Placeholder 1">
            <a:extLst>
              <a:ext uri="{FF2B5EF4-FFF2-40B4-BE49-F238E27FC236}">
                <a16:creationId xmlns:a16="http://schemas.microsoft.com/office/drawing/2014/main" id="{F2A765E1-13F3-5046-A592-205E96EA8262}"/>
              </a:ext>
            </a:extLst>
          </p:cNvPr>
          <p:cNvSpPr txBox="1">
            <a:spLocks/>
          </p:cNvSpPr>
          <p:nvPr userDrawn="1"/>
        </p:nvSpPr>
        <p:spPr>
          <a:xfrm>
            <a:off x="6582805" y="6492876"/>
            <a:ext cx="573155" cy="36512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30EA680-D336-4FF7-8B7A-9848BB0A1C32}" type="slidenum">
              <a:rPr lang="en-US" sz="1000" smtClean="0">
                <a:solidFill>
                  <a:schemeClr val="bg1">
                    <a:lumMod val="50000"/>
                  </a:schemeClr>
                </a:solidFill>
                <a:latin typeface="Barlow Medium" pitchFamily="2" charset="77"/>
              </a:rPr>
              <a:pPr algn="r"/>
              <a:t>‹#›</a:t>
            </a:fld>
            <a:endParaRPr lang="en-US" sz="1000" dirty="0">
              <a:solidFill>
                <a:schemeClr val="bg1">
                  <a:lumMod val="50000"/>
                </a:schemeClr>
              </a:solidFill>
              <a:latin typeface="Barlow Medium" pitchFamily="2" charset="77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E7A7A23-CEBF-1476-2AE3-9A61D5D8CE3D}"/>
              </a:ext>
            </a:extLst>
          </p:cNvPr>
          <p:cNvSpPr/>
          <p:nvPr userDrawn="1"/>
        </p:nvSpPr>
        <p:spPr>
          <a:xfrm>
            <a:off x="1" y="0"/>
            <a:ext cx="248477" cy="6858000"/>
          </a:xfrm>
          <a:prstGeom prst="rect">
            <a:avLst/>
          </a:prstGeom>
          <a:gradFill>
            <a:gsLst>
              <a:gs pos="0">
                <a:srgbClr val="0072CE"/>
              </a:gs>
              <a:gs pos="63000">
                <a:srgbClr val="7030A0"/>
              </a:gs>
              <a:gs pos="100000">
                <a:srgbClr val="00263A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</p:spTree>
    <p:extLst>
      <p:ext uri="{BB962C8B-B14F-4D97-AF65-F5344CB8AC3E}">
        <p14:creationId xmlns:p14="http://schemas.microsoft.com/office/powerpoint/2010/main" val="37493000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880">
          <p15:clr>
            <a:srgbClr val="FBAE40"/>
          </p15:clr>
        </p15:guide>
        <p15:guide id="3" pos="504">
          <p15:clr>
            <a:srgbClr val="FBAE40"/>
          </p15:clr>
        </p15:guide>
        <p15:guide id="5" pos="756">
          <p15:clr>
            <a:srgbClr val="FBAE40"/>
          </p15:clr>
        </p15:guide>
        <p15:guide id="6" pos="315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Image 2 DARK (Dark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593AAA6-2441-6641-8FED-64113CC5AC28}"/>
              </a:ext>
            </a:extLst>
          </p:cNvPr>
          <p:cNvSpPr/>
          <p:nvPr userDrawn="1"/>
        </p:nvSpPr>
        <p:spPr>
          <a:xfrm>
            <a:off x="1" y="0"/>
            <a:ext cx="5715000" cy="6858000"/>
          </a:xfrm>
          <a:prstGeom prst="rect">
            <a:avLst/>
          </a:prstGeom>
          <a:solidFill>
            <a:srgbClr val="0026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A3D5D8A7-AB1D-EF42-B091-1A0948A2EFCA}"/>
              </a:ext>
            </a:extLst>
          </p:cNvPr>
          <p:cNvSpPr txBox="1">
            <a:spLocks/>
          </p:cNvSpPr>
          <p:nvPr userDrawn="1"/>
        </p:nvSpPr>
        <p:spPr>
          <a:xfrm>
            <a:off x="11540408" y="6298120"/>
            <a:ext cx="808029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30EA680-D336-4FF7-8B7A-9848BB0A1C32}" type="slidenum">
              <a:rPr lang="en-US" sz="1200" smtClean="0">
                <a:solidFill>
                  <a:schemeClr val="bg1">
                    <a:lumMod val="50000"/>
                  </a:schemeClr>
                </a:solidFill>
                <a:latin typeface="Barlow Medium" pitchFamily="2" charset="77"/>
              </a:rPr>
              <a:pPr/>
              <a:t>‹#›</a:t>
            </a:fld>
            <a:endParaRPr lang="en-US" sz="1200">
              <a:solidFill>
                <a:schemeClr val="bg1">
                  <a:lumMod val="50000"/>
                </a:schemeClr>
              </a:solidFill>
              <a:latin typeface="Barlow Medium" pitchFamily="2" charset="77"/>
            </a:endParaRP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776A4104-7F96-6840-B042-FEB770E0704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52201" y="2093440"/>
            <a:ext cx="3974892" cy="914400"/>
          </a:xfrm>
          <a:prstGeom prst="rect">
            <a:avLst/>
          </a:prstGeom>
        </p:spPr>
        <p:txBody>
          <a:bodyPr anchor="b"/>
          <a:lstStyle>
            <a:lvl1pPr marL="0" indent="0" algn="l">
              <a:buFontTx/>
              <a:buNone/>
              <a:defRPr sz="4000" b="1" i="0">
                <a:solidFill>
                  <a:schemeClr val="bg1"/>
                </a:solidFill>
                <a:latin typeface="Objektiv Mk2" panose="020B0602020204020203" pitchFamily="34" charset="0"/>
                <a:cs typeface="Objektiv Mk2" panose="020B0602020204020203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Title Goes Here</a:t>
            </a:r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86263582-0C93-B444-9E1F-91B5325F7B5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963477" y="0"/>
            <a:ext cx="622852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Slide Number Placeholder 1">
            <a:extLst>
              <a:ext uri="{FF2B5EF4-FFF2-40B4-BE49-F238E27FC236}">
                <a16:creationId xmlns:a16="http://schemas.microsoft.com/office/drawing/2014/main" id="{444ADFBF-16DF-BD4C-A55A-274F7FDA45E7}"/>
              </a:ext>
            </a:extLst>
          </p:cNvPr>
          <p:cNvSpPr txBox="1">
            <a:spLocks/>
          </p:cNvSpPr>
          <p:nvPr userDrawn="1"/>
        </p:nvSpPr>
        <p:spPr>
          <a:xfrm>
            <a:off x="4658467" y="6492876"/>
            <a:ext cx="573155" cy="36512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30EA680-D336-4FF7-8B7A-9848BB0A1C32}" type="slidenum">
              <a:rPr lang="en-US" sz="1000" smtClean="0">
                <a:solidFill>
                  <a:schemeClr val="bg1">
                    <a:lumMod val="50000"/>
                  </a:schemeClr>
                </a:solidFill>
                <a:latin typeface="Barlow Medium" pitchFamily="2" charset="77"/>
              </a:rPr>
              <a:pPr algn="r"/>
              <a:t>‹#›</a:t>
            </a:fld>
            <a:endParaRPr lang="en-US" sz="1000" dirty="0">
              <a:solidFill>
                <a:schemeClr val="bg1">
                  <a:lumMod val="50000"/>
                </a:schemeClr>
              </a:solidFill>
              <a:latin typeface="Barlow Medium" pitchFamily="2" charset="77"/>
            </a:endParaRP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4CBC6FE5-04CD-8441-B1AA-27B889CB2D9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52200" y="3211529"/>
            <a:ext cx="3974893" cy="2452295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50000"/>
              </a:lnSpc>
              <a:buFontTx/>
              <a:buNone/>
              <a:defRPr lang="en-US" sz="1800" b="0" i="0" smtClean="0">
                <a:solidFill>
                  <a:schemeClr val="bg1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Curabitur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semper </a:t>
            </a:r>
            <a:r>
              <a:rPr lang="en-US" dirty="0" err="1"/>
              <a:t>massa</a:t>
            </a:r>
            <a:r>
              <a:rPr lang="en-US" dirty="0"/>
              <a:t>. </a:t>
            </a:r>
            <a:r>
              <a:rPr lang="en-US" dirty="0" err="1"/>
              <a:t>Praesent</a:t>
            </a:r>
            <a:r>
              <a:rPr lang="en-US" dirty="0"/>
              <a:t> vel </a:t>
            </a:r>
            <a:r>
              <a:rPr lang="en-US" dirty="0" err="1"/>
              <a:t>massa</a:t>
            </a:r>
            <a:r>
              <a:rPr lang="en-US" dirty="0"/>
              <a:t> libero. Nam </a:t>
            </a:r>
            <a:r>
              <a:rPr lang="en-US" dirty="0" err="1"/>
              <a:t>sapien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, </a:t>
            </a:r>
            <a:r>
              <a:rPr lang="en-US" dirty="0" err="1"/>
              <a:t>mollis</a:t>
            </a:r>
            <a:r>
              <a:rPr lang="en-US" dirty="0"/>
              <a:t> in </a:t>
            </a:r>
            <a:r>
              <a:rPr lang="en-US" dirty="0" err="1"/>
              <a:t>volutpat</a:t>
            </a:r>
            <a:r>
              <a:rPr lang="en-US" dirty="0"/>
              <a:t> sed, </a:t>
            </a:r>
            <a:r>
              <a:rPr lang="en-US" dirty="0" err="1"/>
              <a:t>molestie</a:t>
            </a:r>
            <a:r>
              <a:rPr lang="en-US" dirty="0"/>
              <a:t> ac </a:t>
            </a:r>
            <a:r>
              <a:rPr lang="en-US" dirty="0" err="1"/>
              <a:t>quam</a:t>
            </a:r>
            <a:r>
              <a:rPr lang="en-US" dirty="0"/>
              <a:t>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CECC121-8627-D49A-7E84-50C9C68B0E95}"/>
              </a:ext>
            </a:extLst>
          </p:cNvPr>
          <p:cNvSpPr/>
          <p:nvPr userDrawn="1"/>
        </p:nvSpPr>
        <p:spPr>
          <a:xfrm>
            <a:off x="5715001" y="0"/>
            <a:ext cx="248477" cy="6858000"/>
          </a:xfrm>
          <a:prstGeom prst="rect">
            <a:avLst/>
          </a:prstGeom>
          <a:gradFill>
            <a:gsLst>
              <a:gs pos="0">
                <a:srgbClr val="0072CE"/>
              </a:gs>
              <a:gs pos="63000">
                <a:srgbClr val="7030A0"/>
              </a:gs>
              <a:gs pos="100000">
                <a:srgbClr val="00263A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</p:spTree>
    <p:extLst>
      <p:ext uri="{BB962C8B-B14F-4D97-AF65-F5344CB8AC3E}">
        <p14:creationId xmlns:p14="http://schemas.microsoft.com/office/powerpoint/2010/main" val="12058711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3DA14CF-B21D-F546-AA16-B23E70970A54}"/>
              </a:ext>
            </a:extLst>
          </p:cNvPr>
          <p:cNvSpPr/>
          <p:nvPr userDrawn="1"/>
        </p:nvSpPr>
        <p:spPr>
          <a:xfrm>
            <a:off x="0" y="0"/>
            <a:ext cx="6172247" cy="6858000"/>
          </a:xfrm>
          <a:prstGeom prst="rect">
            <a:avLst/>
          </a:prstGeom>
          <a:solidFill>
            <a:srgbClr val="F2F4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C1E2651D-049E-1644-A8A1-84C9763BBA3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47311" y="2093440"/>
            <a:ext cx="3974892" cy="914400"/>
          </a:xfrm>
          <a:prstGeom prst="rect">
            <a:avLst/>
          </a:prstGeom>
        </p:spPr>
        <p:txBody>
          <a:bodyPr anchor="b"/>
          <a:lstStyle>
            <a:lvl1pPr marL="0" indent="0" algn="l">
              <a:buFontTx/>
              <a:buNone/>
              <a:defRPr sz="4000" b="1" i="0">
                <a:solidFill>
                  <a:srgbClr val="00263A"/>
                </a:solidFill>
                <a:latin typeface="Objektiv Mk2" panose="020B0602020204020203" pitchFamily="34" charset="0"/>
                <a:cs typeface="Objektiv Mk2" panose="020B0602020204020203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Title Goes Here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90AB00C6-DC55-424E-AA2B-DA0FF5C868C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7310" y="3211529"/>
            <a:ext cx="3974893" cy="2452295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50000"/>
              </a:lnSpc>
              <a:buFontTx/>
              <a:buNone/>
              <a:defRPr lang="en-US" sz="1800" b="0" i="0" smtClean="0">
                <a:solidFill>
                  <a:srgbClr val="00263A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Curabitur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semper </a:t>
            </a:r>
            <a:r>
              <a:rPr lang="en-US" dirty="0" err="1"/>
              <a:t>massa</a:t>
            </a:r>
            <a:r>
              <a:rPr lang="en-US" dirty="0"/>
              <a:t>. </a:t>
            </a:r>
            <a:r>
              <a:rPr lang="en-US" dirty="0" err="1"/>
              <a:t>Praesent</a:t>
            </a:r>
            <a:r>
              <a:rPr lang="en-US" dirty="0"/>
              <a:t> vel </a:t>
            </a:r>
            <a:r>
              <a:rPr lang="en-US" dirty="0" err="1"/>
              <a:t>massa</a:t>
            </a:r>
            <a:r>
              <a:rPr lang="en-US" dirty="0"/>
              <a:t> libero. Nam </a:t>
            </a:r>
            <a:r>
              <a:rPr lang="en-US" dirty="0" err="1"/>
              <a:t>sapien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, </a:t>
            </a:r>
            <a:r>
              <a:rPr lang="en-US" dirty="0" err="1"/>
              <a:t>mollis</a:t>
            </a:r>
            <a:r>
              <a:rPr lang="en-US" dirty="0"/>
              <a:t> in </a:t>
            </a:r>
            <a:r>
              <a:rPr lang="en-US" dirty="0" err="1"/>
              <a:t>volutpat</a:t>
            </a:r>
            <a:r>
              <a:rPr lang="en-US" dirty="0"/>
              <a:t> sed, </a:t>
            </a:r>
            <a:r>
              <a:rPr lang="en-US" dirty="0" err="1"/>
              <a:t>molestie</a:t>
            </a:r>
            <a:r>
              <a:rPr lang="en-US" dirty="0"/>
              <a:t> ac </a:t>
            </a:r>
            <a:r>
              <a:rPr lang="en-US" dirty="0" err="1"/>
              <a:t>quam</a:t>
            </a:r>
            <a:r>
              <a:rPr lang="en-US" dirty="0"/>
              <a:t>.</a:t>
            </a:r>
          </a:p>
        </p:txBody>
      </p:sp>
      <p:sp>
        <p:nvSpPr>
          <p:cNvPr id="11" name="Slide Number Placeholder 1">
            <a:extLst>
              <a:ext uri="{FF2B5EF4-FFF2-40B4-BE49-F238E27FC236}">
                <a16:creationId xmlns:a16="http://schemas.microsoft.com/office/drawing/2014/main" id="{334543FF-1550-1A49-BB94-CF1E89EA3CB1}"/>
              </a:ext>
            </a:extLst>
          </p:cNvPr>
          <p:cNvSpPr txBox="1">
            <a:spLocks/>
          </p:cNvSpPr>
          <p:nvPr userDrawn="1"/>
        </p:nvSpPr>
        <p:spPr>
          <a:xfrm>
            <a:off x="11618843" y="6492876"/>
            <a:ext cx="573155" cy="36512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30EA680-D336-4FF7-8B7A-9848BB0A1C32}" type="slidenum">
              <a:rPr lang="en-US" sz="1000" smtClean="0">
                <a:solidFill>
                  <a:schemeClr val="bg1">
                    <a:lumMod val="50000"/>
                  </a:schemeClr>
                </a:solidFill>
                <a:latin typeface="Barlow Medium" pitchFamily="2" charset="77"/>
              </a:rPr>
              <a:pPr algn="r"/>
              <a:t>‹#›</a:t>
            </a:fld>
            <a:endParaRPr lang="en-US" sz="1000" dirty="0">
              <a:solidFill>
                <a:schemeClr val="bg1">
                  <a:lumMod val="50000"/>
                </a:schemeClr>
              </a:solidFill>
              <a:latin typeface="Barlow Medium" pitchFamily="2" charset="77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5C3A9BC-2E5C-974F-87AB-7266F15B289D}"/>
              </a:ext>
            </a:extLst>
          </p:cNvPr>
          <p:cNvSpPr/>
          <p:nvPr userDrawn="1"/>
        </p:nvSpPr>
        <p:spPr>
          <a:xfrm>
            <a:off x="6172247" y="0"/>
            <a:ext cx="248477" cy="6858000"/>
          </a:xfrm>
          <a:prstGeom prst="rect">
            <a:avLst/>
          </a:prstGeom>
          <a:gradFill>
            <a:gsLst>
              <a:gs pos="0">
                <a:srgbClr val="0072CE"/>
              </a:gs>
              <a:gs pos="63000">
                <a:srgbClr val="7030A0"/>
              </a:gs>
              <a:gs pos="100000">
                <a:srgbClr val="00263A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</p:spTree>
    <p:extLst>
      <p:ext uri="{BB962C8B-B14F-4D97-AF65-F5344CB8AC3E}">
        <p14:creationId xmlns:p14="http://schemas.microsoft.com/office/powerpoint/2010/main" val="39640619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9A77853-5DF7-E24D-ABD8-66DD178A446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2F4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67D525C-8BBA-F247-AA11-AA101339C356}"/>
              </a:ext>
            </a:extLst>
          </p:cNvPr>
          <p:cNvSpPr txBox="1">
            <a:spLocks/>
          </p:cNvSpPr>
          <p:nvPr userDrawn="1"/>
        </p:nvSpPr>
        <p:spPr>
          <a:xfrm>
            <a:off x="11540408" y="6298119"/>
            <a:ext cx="808029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30EA680-D336-4FF7-8B7A-9848BB0A1C32}" type="slidenum">
              <a:rPr lang="en-US" sz="1200" smtClean="0">
                <a:solidFill>
                  <a:schemeClr val="bg1">
                    <a:lumMod val="50000"/>
                  </a:schemeClr>
                </a:solidFill>
                <a:latin typeface="Barlow Medium" pitchFamily="2" charset="77"/>
              </a:rPr>
              <a:pPr/>
              <a:t>‹#›</a:t>
            </a:fld>
            <a:endParaRPr lang="en-US" sz="1200" dirty="0">
              <a:solidFill>
                <a:schemeClr val="bg1">
                  <a:lumMod val="50000"/>
                </a:schemeClr>
              </a:solidFill>
              <a:latin typeface="Barlow Medium" pitchFamily="2" charset="77"/>
            </a:endParaRP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FB4BDEDC-491F-1846-9FEF-44453BCB20D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8478" y="617002"/>
            <a:ext cx="11943521" cy="914400"/>
          </a:xfrm>
          <a:prstGeom prst="rect">
            <a:avLst/>
          </a:prstGeom>
        </p:spPr>
        <p:txBody>
          <a:bodyPr anchor="b"/>
          <a:lstStyle>
            <a:lvl1pPr marL="0" indent="0" algn="ctr">
              <a:buFontTx/>
              <a:buNone/>
              <a:defRPr sz="4000" b="1" i="0">
                <a:solidFill>
                  <a:srgbClr val="00263A"/>
                </a:solidFill>
                <a:latin typeface="Objektiv Mk2" panose="020B0602020204020203" pitchFamily="34" charset="0"/>
                <a:cs typeface="Objektiv Mk2" panose="020B0602020204020203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Title Goes Here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0A332EC9-FF9B-7548-9B8F-61BEE0A01E2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04010" y="4302104"/>
            <a:ext cx="3217577" cy="153669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50000"/>
              </a:lnSpc>
              <a:buFontTx/>
              <a:buNone/>
              <a:defRPr lang="en-US" sz="1800" b="0" i="0" smtClean="0">
                <a:effectLst/>
                <a:latin typeface="+mn-l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Update Icons As Needed.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Curabitur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semper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89893FBA-6CAE-4F4C-8662-9E88A0C955A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22831" y="4302104"/>
            <a:ext cx="3217577" cy="153669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50000"/>
              </a:lnSpc>
              <a:buFontTx/>
              <a:buNone/>
              <a:defRPr lang="en-US" sz="1800" b="0" i="0" smtClean="0">
                <a:effectLst/>
                <a:latin typeface="+mn-l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Update Icons As Needed.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Curabitur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semper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35F8BDD1-05B9-9F4D-B7F5-5887640309C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13421" y="4302104"/>
            <a:ext cx="3217577" cy="153669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50000"/>
              </a:lnSpc>
              <a:buFontTx/>
              <a:buNone/>
              <a:defRPr lang="en-US" sz="1800" b="0" i="0" smtClean="0">
                <a:effectLst/>
                <a:latin typeface="+mn-l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Update Icons As Needed.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Curabitur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semper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DE16A54-8B26-562B-F4CE-EFA38C3D2F5C}"/>
              </a:ext>
            </a:extLst>
          </p:cNvPr>
          <p:cNvSpPr/>
          <p:nvPr userDrawn="1"/>
        </p:nvSpPr>
        <p:spPr>
          <a:xfrm>
            <a:off x="1" y="0"/>
            <a:ext cx="248477" cy="6858000"/>
          </a:xfrm>
          <a:prstGeom prst="rect">
            <a:avLst/>
          </a:prstGeom>
          <a:gradFill>
            <a:gsLst>
              <a:gs pos="0">
                <a:srgbClr val="0072CE"/>
              </a:gs>
              <a:gs pos="63000">
                <a:srgbClr val="7030A0"/>
              </a:gs>
              <a:gs pos="100000">
                <a:srgbClr val="00263A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</p:spTree>
    <p:extLst>
      <p:ext uri="{BB962C8B-B14F-4D97-AF65-F5344CB8AC3E}">
        <p14:creationId xmlns:p14="http://schemas.microsoft.com/office/powerpoint/2010/main" val="22914929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880">
          <p15:clr>
            <a:srgbClr val="FBAE40"/>
          </p15:clr>
        </p15:guide>
        <p15:guide id="3" pos="504">
          <p15:clr>
            <a:srgbClr val="FBAE40"/>
          </p15:clr>
        </p15:guide>
        <p15:guide id="5" pos="756">
          <p15:clr>
            <a:srgbClr val="FBAE40"/>
          </p15:clr>
        </p15:guide>
        <p15:guide id="6" pos="315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ic On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9A77853-5DF7-E24D-ABD8-66DD178A446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2F4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67D525C-8BBA-F247-AA11-AA101339C356}"/>
              </a:ext>
            </a:extLst>
          </p:cNvPr>
          <p:cNvSpPr txBox="1">
            <a:spLocks/>
          </p:cNvSpPr>
          <p:nvPr userDrawn="1"/>
        </p:nvSpPr>
        <p:spPr>
          <a:xfrm>
            <a:off x="11540408" y="6298119"/>
            <a:ext cx="808029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30EA680-D336-4FF7-8B7A-9848BB0A1C32}" type="slidenum">
              <a:rPr lang="en-US" sz="1200" smtClean="0">
                <a:solidFill>
                  <a:schemeClr val="bg1">
                    <a:lumMod val="50000"/>
                  </a:schemeClr>
                </a:solidFill>
                <a:latin typeface="Barlow Medium" pitchFamily="2" charset="77"/>
              </a:rPr>
              <a:pPr/>
              <a:t>‹#›</a:t>
            </a:fld>
            <a:endParaRPr lang="en-US" sz="1200" dirty="0">
              <a:solidFill>
                <a:schemeClr val="bg1">
                  <a:lumMod val="50000"/>
                </a:schemeClr>
              </a:solidFill>
              <a:latin typeface="Barlow Medium" pitchFamily="2" charset="77"/>
            </a:endParaRP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9745CFA6-0AE7-A846-92E4-06559FF51D2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52201" y="1007252"/>
            <a:ext cx="4492616" cy="914400"/>
          </a:xfrm>
          <a:prstGeom prst="rect">
            <a:avLst/>
          </a:prstGeom>
        </p:spPr>
        <p:txBody>
          <a:bodyPr anchor="b"/>
          <a:lstStyle>
            <a:lvl1pPr marL="0" indent="0" algn="l">
              <a:buFontTx/>
              <a:buNone/>
              <a:defRPr sz="4000" b="1" i="0">
                <a:solidFill>
                  <a:srgbClr val="00263A"/>
                </a:solidFill>
                <a:latin typeface="Objektiv Mk2" panose="020B0602020204020203" pitchFamily="34" charset="0"/>
                <a:cs typeface="Objektiv Mk2" panose="020B0602020204020203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Title Goes Here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EAE8EC7F-4DF0-2045-B52C-C6AFC00301F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52202" y="2060800"/>
            <a:ext cx="4492615" cy="443861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2400" b="0" i="0">
                <a:solidFill>
                  <a:srgbClr val="0072CE"/>
                </a:solidFill>
                <a:latin typeface="Barlow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Goes Here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C345692D-602B-A94D-A86D-507CB104454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52200" y="2753140"/>
            <a:ext cx="4492617" cy="3697356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50000"/>
              </a:lnSpc>
              <a:buFontTx/>
              <a:buNone/>
              <a:defRPr lang="en-US" sz="1800" b="0" i="0" smtClean="0">
                <a:solidFill>
                  <a:srgbClr val="00263A"/>
                </a:solidFill>
                <a:effectLst/>
                <a:latin typeface="+mn-l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Curabitur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semper </a:t>
            </a:r>
            <a:r>
              <a:rPr lang="en-US" dirty="0" err="1"/>
              <a:t>massa</a:t>
            </a:r>
            <a:r>
              <a:rPr lang="en-US" dirty="0"/>
              <a:t>. </a:t>
            </a:r>
            <a:r>
              <a:rPr lang="en-US" dirty="0" err="1"/>
              <a:t>Praesent</a:t>
            </a:r>
            <a:r>
              <a:rPr lang="en-US" dirty="0"/>
              <a:t> vel </a:t>
            </a:r>
            <a:r>
              <a:rPr lang="en-US" dirty="0" err="1"/>
              <a:t>massa</a:t>
            </a:r>
            <a:r>
              <a:rPr lang="en-US" dirty="0"/>
              <a:t> libero. Nam </a:t>
            </a:r>
            <a:r>
              <a:rPr lang="en-US" dirty="0" err="1"/>
              <a:t>sapien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, </a:t>
            </a:r>
            <a:r>
              <a:rPr lang="en-US" dirty="0" err="1"/>
              <a:t>mollis</a:t>
            </a:r>
            <a:r>
              <a:rPr lang="en-US" dirty="0"/>
              <a:t> in </a:t>
            </a:r>
            <a:r>
              <a:rPr lang="en-US" dirty="0" err="1"/>
              <a:t>volutpat</a:t>
            </a:r>
            <a:r>
              <a:rPr lang="en-US" dirty="0"/>
              <a:t> sed, </a:t>
            </a:r>
            <a:r>
              <a:rPr lang="en-US" dirty="0" err="1"/>
              <a:t>molestie</a:t>
            </a:r>
            <a:r>
              <a:rPr lang="en-US" dirty="0"/>
              <a:t> ac </a:t>
            </a:r>
            <a:r>
              <a:rPr lang="en-US" dirty="0" err="1"/>
              <a:t>quam</a:t>
            </a:r>
            <a:r>
              <a:rPr lang="en-US" dirty="0"/>
              <a:t>. </a:t>
            </a:r>
            <a:r>
              <a:rPr lang="en-US" dirty="0" err="1"/>
              <a:t>Aliquam</a:t>
            </a:r>
            <a:r>
              <a:rPr lang="en-US" dirty="0"/>
              <a:t> pulvinar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at tempus. </a:t>
            </a:r>
            <a:r>
              <a:rPr lang="en-US" dirty="0" err="1"/>
              <a:t>Pellentesque</a:t>
            </a:r>
            <a:r>
              <a:rPr lang="en-US" dirty="0"/>
              <a:t> habitant </a:t>
            </a:r>
            <a:r>
              <a:rPr lang="en-US" dirty="0" err="1"/>
              <a:t>morbi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senectus</a:t>
            </a:r>
            <a:r>
              <a:rPr lang="en-US" dirty="0"/>
              <a:t> et </a:t>
            </a:r>
            <a:r>
              <a:rPr lang="en-US" dirty="0" err="1"/>
              <a:t>netus</a:t>
            </a:r>
            <a:r>
              <a:rPr lang="en-US" dirty="0"/>
              <a:t> et </a:t>
            </a:r>
            <a:r>
              <a:rPr lang="en-US" dirty="0" err="1"/>
              <a:t>malesuada</a:t>
            </a:r>
            <a:r>
              <a:rPr lang="en-US" dirty="0"/>
              <a:t> fames ac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.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6A1410B-E5E3-7B46-9FDC-A759A513030D}"/>
              </a:ext>
            </a:extLst>
          </p:cNvPr>
          <p:cNvSpPr/>
          <p:nvPr userDrawn="1"/>
        </p:nvSpPr>
        <p:spPr>
          <a:xfrm>
            <a:off x="1" y="0"/>
            <a:ext cx="248477" cy="6858000"/>
          </a:xfrm>
          <a:prstGeom prst="rect">
            <a:avLst/>
          </a:prstGeom>
          <a:gradFill>
            <a:gsLst>
              <a:gs pos="0">
                <a:srgbClr val="0072CE"/>
              </a:gs>
              <a:gs pos="63000">
                <a:srgbClr val="7030A0"/>
              </a:gs>
              <a:gs pos="100000">
                <a:srgbClr val="00263A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</p:spTree>
    <p:extLst>
      <p:ext uri="{BB962C8B-B14F-4D97-AF65-F5344CB8AC3E}">
        <p14:creationId xmlns:p14="http://schemas.microsoft.com/office/powerpoint/2010/main" val="36752636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880">
          <p15:clr>
            <a:srgbClr val="FBAE40"/>
          </p15:clr>
        </p15:guide>
        <p15:guide id="3" pos="504">
          <p15:clr>
            <a:srgbClr val="FBAE40"/>
          </p15:clr>
        </p15:guide>
        <p15:guide id="5" pos="756">
          <p15:clr>
            <a:srgbClr val="FBAE40"/>
          </p15:clr>
        </p15:guide>
        <p15:guide id="6" pos="315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31A94A5-2BD2-E7AC-5FFC-4F40E5A779F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80C02146-C635-CF4B-9274-67624C68070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09703" y="220155"/>
            <a:ext cx="1754119" cy="378198"/>
          </a:xfrm>
          <a:prstGeom prst="rect">
            <a:avLst/>
          </a:prstGeom>
        </p:spPr>
      </p:pic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9497B82E-3D79-5340-9BB0-5A74D1BB410A}"/>
              </a:ext>
            </a:extLst>
          </p:cNvPr>
          <p:cNvSpPr txBox="1">
            <a:spLocks/>
          </p:cNvSpPr>
          <p:nvPr userDrawn="1"/>
        </p:nvSpPr>
        <p:spPr>
          <a:xfrm>
            <a:off x="2477291" y="3095871"/>
            <a:ext cx="7239993" cy="66625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5400" b="1" i="0" spc="20" dirty="0">
                <a:solidFill>
                  <a:schemeClr val="bg1"/>
                </a:solidFill>
                <a:latin typeface="Objektiv Mk2" panose="020B0602020204020203" pitchFamily="34" charset="0"/>
                <a:cs typeface="Objektiv Mk2" panose="020B0602020204020203" pitchFamily="34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4002557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>
          <p15:clr>
            <a:srgbClr val="FBAE40"/>
          </p15:clr>
        </p15:guide>
        <p15:guide id="4" pos="4176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&amp;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483FBE2-7FD5-7FC9-0F2B-FAD2293F8EC8}"/>
              </a:ext>
            </a:extLst>
          </p:cNvPr>
          <p:cNvSpPr/>
          <p:nvPr userDrawn="1"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rgbClr val="0026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3142A4-289C-75ED-83B2-29664EFC312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91998" cy="685799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80C02146-C635-CF4B-9274-67624C68070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010295" y="6243268"/>
            <a:ext cx="1754119" cy="378198"/>
          </a:xfrm>
          <a:prstGeom prst="rect">
            <a:avLst/>
          </a:prstGeom>
        </p:spPr>
      </p:pic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9497B82E-3D79-5340-9BB0-5A74D1BB410A}"/>
              </a:ext>
            </a:extLst>
          </p:cNvPr>
          <p:cNvSpPr txBox="1">
            <a:spLocks/>
          </p:cNvSpPr>
          <p:nvPr userDrawn="1"/>
        </p:nvSpPr>
        <p:spPr>
          <a:xfrm>
            <a:off x="2242921" y="3895165"/>
            <a:ext cx="4050303" cy="66625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6600" b="1" i="0" spc="20" dirty="0">
                <a:solidFill>
                  <a:schemeClr val="bg1"/>
                </a:solidFill>
                <a:latin typeface="Objektiv Mk2" panose="020B0602020204020203" pitchFamily="34" charset="0"/>
                <a:cs typeface="Objektiv Mk2" panose="020B0602020204020203" pitchFamily="34" charset="0"/>
              </a:rPr>
              <a:t>Q</a:t>
            </a:r>
            <a:r>
              <a:rPr lang="en-US" sz="6600" b="1" i="0" spc="20" dirty="0">
                <a:solidFill>
                  <a:srgbClr val="85CBF9"/>
                </a:solidFill>
                <a:latin typeface="Objektiv Mk2" panose="020B0602020204020203" pitchFamily="34" charset="0"/>
                <a:cs typeface="Objektiv Mk2" panose="020B0602020204020203" pitchFamily="34" charset="0"/>
              </a:rPr>
              <a:t>&amp;</a:t>
            </a:r>
            <a:r>
              <a:rPr lang="en-US" sz="6600" b="1" i="0" spc="20" dirty="0">
                <a:solidFill>
                  <a:schemeClr val="bg1"/>
                </a:solidFill>
                <a:latin typeface="Objektiv Mk2" panose="020B0602020204020203" pitchFamily="34" charset="0"/>
                <a:cs typeface="Objektiv Mk2" panose="020B0602020204020203" pitchFamily="34" charset="0"/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34606326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>
          <p15:clr>
            <a:srgbClr val="FBAE40"/>
          </p15:clr>
        </p15:guide>
        <p15:guide id="4" pos="4176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C18BD70-B2A2-864F-9E71-B9C0B176AE3C}"/>
              </a:ext>
            </a:extLst>
          </p:cNvPr>
          <p:cNvSpPr/>
          <p:nvPr userDrawn="1"/>
        </p:nvSpPr>
        <p:spPr>
          <a:xfrm>
            <a:off x="5118652" y="0"/>
            <a:ext cx="7093225" cy="6858000"/>
          </a:xfrm>
          <a:prstGeom prst="rect">
            <a:avLst/>
          </a:prstGeom>
          <a:solidFill>
            <a:srgbClr val="DDE5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66B0A98-AA7F-E144-B2E7-6DDA04D8511C}"/>
              </a:ext>
            </a:extLst>
          </p:cNvPr>
          <p:cNvSpPr/>
          <p:nvPr userDrawn="1"/>
        </p:nvSpPr>
        <p:spPr>
          <a:xfrm>
            <a:off x="0" y="1"/>
            <a:ext cx="5118652" cy="6857999"/>
          </a:xfrm>
          <a:prstGeom prst="rect">
            <a:avLst/>
          </a:prstGeom>
          <a:solidFill>
            <a:srgbClr val="0026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35941547-2B5E-164F-ABF4-CC9EC2940809}"/>
              </a:ext>
            </a:extLst>
          </p:cNvPr>
          <p:cNvSpPr txBox="1">
            <a:spLocks/>
          </p:cNvSpPr>
          <p:nvPr userDrawn="1"/>
        </p:nvSpPr>
        <p:spPr>
          <a:xfrm>
            <a:off x="1009198" y="2943281"/>
            <a:ext cx="2533124" cy="9714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4000" b="1" i="0" spc="20" dirty="0">
                <a:solidFill>
                  <a:schemeClr val="bg1"/>
                </a:solidFill>
                <a:latin typeface="Objektiv Mk2" panose="020B0602020204020203" pitchFamily="34" charset="0"/>
                <a:cs typeface="Objektiv Mk2" panose="020B0602020204020203" pitchFamily="34" charset="0"/>
              </a:rPr>
              <a:t>Agenda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124CEAC8-E0C6-6B47-A612-086940906F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655365" y="935038"/>
            <a:ext cx="6536635" cy="5197475"/>
          </a:xfrm>
          <a:prstGeom prst="rect">
            <a:avLst/>
          </a:prstGeom>
        </p:spPr>
        <p:txBody>
          <a:bodyPr anchor="ctr"/>
          <a:lstStyle>
            <a:lvl1pPr marL="457200" indent="-457200">
              <a:lnSpc>
                <a:spcPct val="150000"/>
              </a:lnSpc>
              <a:buFont typeface="+mj-lt"/>
              <a:buAutoNum type="arabicPeriod"/>
              <a:defRPr sz="2400" b="0" i="0">
                <a:latin typeface="+mn-lt"/>
              </a:defRPr>
            </a:lvl1pPr>
          </a:lstStyle>
          <a:p>
            <a:pPr lvl="0"/>
            <a:r>
              <a:rPr lang="en-US" dirty="0"/>
              <a:t>Item 1</a:t>
            </a:r>
          </a:p>
          <a:p>
            <a:pPr lvl="0"/>
            <a:r>
              <a:rPr lang="en-US" dirty="0"/>
              <a:t>Item 2</a:t>
            </a:r>
          </a:p>
          <a:p>
            <a:pPr lvl="0"/>
            <a:r>
              <a:rPr lang="en-US" dirty="0"/>
              <a:t>Item 3</a:t>
            </a:r>
          </a:p>
        </p:txBody>
      </p:sp>
      <p:sp>
        <p:nvSpPr>
          <p:cNvPr id="13" name="Slide Number Placeholder 1">
            <a:extLst>
              <a:ext uri="{FF2B5EF4-FFF2-40B4-BE49-F238E27FC236}">
                <a16:creationId xmlns:a16="http://schemas.microsoft.com/office/drawing/2014/main" id="{B0FF4422-86A9-3346-82A9-EE5A6CCD8236}"/>
              </a:ext>
            </a:extLst>
          </p:cNvPr>
          <p:cNvSpPr txBox="1">
            <a:spLocks/>
          </p:cNvSpPr>
          <p:nvPr userDrawn="1"/>
        </p:nvSpPr>
        <p:spPr>
          <a:xfrm>
            <a:off x="11618843" y="6492876"/>
            <a:ext cx="573155" cy="36512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30EA680-D336-4FF7-8B7A-9848BB0A1C32}" type="slidenum">
              <a:rPr lang="en-US" sz="1000" smtClean="0">
                <a:solidFill>
                  <a:schemeClr val="bg1">
                    <a:lumMod val="50000"/>
                  </a:schemeClr>
                </a:solidFill>
                <a:latin typeface="Barlow Medium" pitchFamily="2" charset="77"/>
              </a:rPr>
              <a:pPr algn="r"/>
              <a:t>‹#›</a:t>
            </a:fld>
            <a:endParaRPr lang="en-US" sz="1000" dirty="0">
              <a:solidFill>
                <a:schemeClr val="bg1">
                  <a:lumMod val="50000"/>
                </a:schemeClr>
              </a:solidFill>
              <a:latin typeface="Barlow Medium" pitchFamily="2" charset="77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184621B-958E-68F0-46E8-F78CAAFF12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725655" y="-1"/>
            <a:ext cx="152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1017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63E411E-3E5B-194B-9666-97429BADBB6A}"/>
              </a:ext>
            </a:extLst>
          </p:cNvPr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rgbClr val="0072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9FA33F-48F4-4743-8108-614BCCFD19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74714" y="2388790"/>
            <a:ext cx="5436834" cy="914400"/>
          </a:xfrm>
          <a:prstGeom prst="rect">
            <a:avLst/>
          </a:prstGeom>
        </p:spPr>
        <p:txBody>
          <a:bodyPr anchor="b"/>
          <a:lstStyle>
            <a:lvl1pPr marL="0" indent="0" algn="l">
              <a:buFontTx/>
              <a:buNone/>
              <a:defRPr sz="4800" b="1" i="0">
                <a:solidFill>
                  <a:schemeClr val="bg1"/>
                </a:solidFill>
                <a:latin typeface="Objektiv Mk2" panose="020B0602020204020203" pitchFamily="34" charset="0"/>
                <a:cs typeface="Objektiv Mk2" panose="020B0602020204020203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Title 1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B0E85B8C-0D1B-A24D-A84A-5B340A3D81D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74715" y="3442338"/>
            <a:ext cx="5436834" cy="914400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2400" b="0" i="0">
                <a:solidFill>
                  <a:schemeClr val="bg1"/>
                </a:solidFill>
                <a:latin typeface="+mn-l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Goes Here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BBBB54C-F50E-1C44-A277-17EC580509A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896350" y="13338"/>
            <a:ext cx="329565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3EAE9CF-7C82-AA43-B8D7-5087D5310BB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21422" y="6145695"/>
            <a:ext cx="533952" cy="533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790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>
          <p15:clr>
            <a:srgbClr val="FBAE40"/>
          </p15:clr>
        </p15:guide>
        <p15:guide id="4" pos="4176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63E411E-3E5B-194B-9666-97429BADBB6A}"/>
              </a:ext>
            </a:extLst>
          </p:cNvPr>
          <p:cNvSpPr/>
          <p:nvPr userDrawn="1"/>
        </p:nvSpPr>
        <p:spPr>
          <a:xfrm>
            <a:off x="0" y="0"/>
            <a:ext cx="12192000" cy="6871338"/>
          </a:xfrm>
          <a:prstGeom prst="rect">
            <a:avLst/>
          </a:prstGeom>
          <a:solidFill>
            <a:srgbClr val="753B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753BBD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9FA33F-48F4-4743-8108-614BCCFD19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74714" y="2388790"/>
            <a:ext cx="5436834" cy="914400"/>
          </a:xfrm>
          <a:prstGeom prst="rect">
            <a:avLst/>
          </a:prstGeom>
        </p:spPr>
        <p:txBody>
          <a:bodyPr anchor="b"/>
          <a:lstStyle>
            <a:lvl1pPr marL="0" indent="0" algn="l">
              <a:buFontTx/>
              <a:buNone/>
              <a:defRPr sz="4800" b="1" i="0">
                <a:solidFill>
                  <a:schemeClr val="bg1"/>
                </a:solidFill>
                <a:latin typeface="Objektiv Mk2" panose="020B0602020204020203" pitchFamily="34" charset="0"/>
                <a:cs typeface="Objektiv Mk2" panose="020B0602020204020203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Title 2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B0E85B8C-0D1B-A24D-A84A-5B340A3D81D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74715" y="3442338"/>
            <a:ext cx="5436834" cy="914400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2400" b="0" i="0">
                <a:solidFill>
                  <a:schemeClr val="bg1"/>
                </a:solidFill>
                <a:latin typeface="+mn-l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Goes Here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BBBB54C-F50E-1C44-A277-17EC580509A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896350" y="13338"/>
            <a:ext cx="329565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3EAE9CF-7C82-AA43-B8D7-5087D5310BB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21422" y="6145695"/>
            <a:ext cx="533952" cy="533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1073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>
          <p15:clr>
            <a:srgbClr val="FBAE40"/>
          </p15:clr>
        </p15:guide>
        <p15:guide id="4" pos="4176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63E411E-3E5B-194B-9666-97429BADBB6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9B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753BBD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9FA33F-48F4-4743-8108-614BCCFD19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74714" y="2388790"/>
            <a:ext cx="5436834" cy="914400"/>
          </a:xfrm>
          <a:prstGeom prst="rect">
            <a:avLst/>
          </a:prstGeom>
        </p:spPr>
        <p:txBody>
          <a:bodyPr anchor="b"/>
          <a:lstStyle>
            <a:lvl1pPr marL="0" indent="0" algn="l">
              <a:buFontTx/>
              <a:buNone/>
              <a:defRPr sz="4800" b="1" i="0">
                <a:solidFill>
                  <a:schemeClr val="bg1"/>
                </a:solidFill>
                <a:latin typeface="Objektiv Mk2" panose="020B0602020204020203" pitchFamily="34" charset="0"/>
                <a:cs typeface="Objektiv Mk2" panose="020B0602020204020203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Title 3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B0E85B8C-0D1B-A24D-A84A-5B340A3D81D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74715" y="3442338"/>
            <a:ext cx="5436834" cy="914400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2400" b="0" i="0">
                <a:solidFill>
                  <a:schemeClr val="bg1"/>
                </a:solidFill>
                <a:latin typeface="+mn-l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Goes Here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BBBB54C-F50E-1C44-A277-17EC580509A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896350" y="13338"/>
            <a:ext cx="329565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3EAE9CF-7C82-AA43-B8D7-5087D5310BB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21422" y="6145695"/>
            <a:ext cx="533952" cy="533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029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>
          <p15:clr>
            <a:srgbClr val="FBAE40"/>
          </p15:clr>
        </p15:guide>
        <p15:guide id="4" pos="4176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4 (Im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A7F0963-32F7-7644-8381-63718DAD9CC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26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753BBD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4976CF0-DA6D-E692-B1A8-0BEAC840098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0B2FBD51-6EAB-D249-B4EA-6B88C502E39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11818" y="3340100"/>
            <a:ext cx="3608034" cy="914400"/>
          </a:xfrm>
          <a:prstGeom prst="rect">
            <a:avLst/>
          </a:prstGeom>
        </p:spPr>
        <p:txBody>
          <a:bodyPr anchor="b"/>
          <a:lstStyle>
            <a:lvl1pPr marL="0" indent="0" algn="l">
              <a:buFontTx/>
              <a:buNone/>
              <a:defRPr sz="4800" b="1" i="0">
                <a:solidFill>
                  <a:schemeClr val="bg1"/>
                </a:solidFill>
                <a:latin typeface="Objektiv Mk2 SemiBold" panose="020B0602020204020203" pitchFamily="34" charset="0"/>
                <a:cs typeface="Objektiv Mk2 SemiBold" panose="020B0602020204020203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Title 4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32770889-B1C5-2B4F-A297-B6633156A62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11819" y="4393648"/>
            <a:ext cx="3608034" cy="914400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2400" b="0" i="0">
                <a:solidFill>
                  <a:srgbClr val="85CBF9"/>
                </a:solidFill>
                <a:latin typeface="+mn-l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Goes Here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B1FD39F-2181-9041-AF80-15C7C686717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06909" y="756203"/>
            <a:ext cx="5257787" cy="477989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17131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>
          <p15:clr>
            <a:srgbClr val="FBAE40"/>
          </p15:clr>
        </p15:guide>
        <p15:guide id="4" pos="417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505E49E-A279-7D4F-BFBD-C8680CF57D0D}"/>
              </a:ext>
            </a:extLst>
          </p:cNvPr>
          <p:cNvSpPr/>
          <p:nvPr userDrawn="1"/>
        </p:nvSpPr>
        <p:spPr>
          <a:xfrm>
            <a:off x="1" y="0"/>
            <a:ext cx="248477" cy="6858000"/>
          </a:xfrm>
          <a:prstGeom prst="rect">
            <a:avLst/>
          </a:prstGeom>
          <a:gradFill>
            <a:gsLst>
              <a:gs pos="0">
                <a:srgbClr val="0072CE"/>
              </a:gs>
              <a:gs pos="63000">
                <a:srgbClr val="7030A0"/>
              </a:gs>
              <a:gs pos="100000">
                <a:srgbClr val="00263A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1B63AAD1-2908-6547-8526-E0B2858821E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52200" y="510295"/>
            <a:ext cx="9959137" cy="914400"/>
          </a:xfrm>
          <a:prstGeom prst="rect">
            <a:avLst/>
          </a:prstGeom>
        </p:spPr>
        <p:txBody>
          <a:bodyPr anchor="b"/>
          <a:lstStyle>
            <a:lvl1pPr marL="0" indent="0" algn="l">
              <a:buFontTx/>
              <a:buNone/>
              <a:defRPr sz="4000" b="1" i="0">
                <a:solidFill>
                  <a:srgbClr val="00263A"/>
                </a:solidFill>
                <a:latin typeface="Objektiv Mk2" panose="020B0602020204020203" pitchFamily="34" charset="0"/>
                <a:cs typeface="Objektiv Mk2" panose="020B0602020204020203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Title Goes Here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EB1A3114-7AEE-4E45-977F-C038964ADE5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52201" y="1563843"/>
            <a:ext cx="9959137" cy="443861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2400" b="0" i="0">
                <a:solidFill>
                  <a:srgbClr val="0072CE"/>
                </a:solidFill>
                <a:latin typeface="Barlow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Subhead Goes Here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B4D8B1E5-499E-E549-911E-192E2FDA90F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52201" y="2256183"/>
            <a:ext cx="9959138" cy="3697356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50000"/>
              </a:lnSpc>
              <a:buFontTx/>
              <a:buNone/>
              <a:defRPr lang="en-US" sz="1800" b="0" i="0" smtClean="0">
                <a:effectLst/>
                <a:latin typeface="+mn-l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Curabitur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semper </a:t>
            </a:r>
            <a:r>
              <a:rPr lang="en-US" dirty="0" err="1"/>
              <a:t>massa</a:t>
            </a:r>
            <a:r>
              <a:rPr lang="en-US" dirty="0"/>
              <a:t>. </a:t>
            </a:r>
            <a:r>
              <a:rPr lang="en-US" dirty="0" err="1"/>
              <a:t>Praesent</a:t>
            </a:r>
            <a:r>
              <a:rPr lang="en-US" dirty="0"/>
              <a:t> vel </a:t>
            </a:r>
            <a:r>
              <a:rPr lang="en-US" dirty="0" err="1"/>
              <a:t>massa</a:t>
            </a:r>
            <a:r>
              <a:rPr lang="en-US" dirty="0"/>
              <a:t> libero. Nam </a:t>
            </a:r>
            <a:r>
              <a:rPr lang="en-US" dirty="0" err="1"/>
              <a:t>sapien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, </a:t>
            </a:r>
            <a:r>
              <a:rPr lang="en-US" dirty="0" err="1"/>
              <a:t>mollis</a:t>
            </a:r>
            <a:r>
              <a:rPr lang="en-US" dirty="0"/>
              <a:t> in </a:t>
            </a:r>
            <a:r>
              <a:rPr lang="en-US" dirty="0" err="1"/>
              <a:t>volutpat</a:t>
            </a:r>
            <a:r>
              <a:rPr lang="en-US" dirty="0"/>
              <a:t> sed, </a:t>
            </a:r>
            <a:r>
              <a:rPr lang="en-US" dirty="0" err="1"/>
              <a:t>molestie</a:t>
            </a:r>
            <a:r>
              <a:rPr lang="en-US" dirty="0"/>
              <a:t> ac </a:t>
            </a:r>
            <a:r>
              <a:rPr lang="en-US" dirty="0" err="1"/>
              <a:t>quam</a:t>
            </a:r>
            <a:r>
              <a:rPr lang="en-US" dirty="0"/>
              <a:t>. </a:t>
            </a:r>
            <a:r>
              <a:rPr lang="en-US" dirty="0" err="1"/>
              <a:t>Aliquam</a:t>
            </a:r>
            <a:r>
              <a:rPr lang="en-US" dirty="0"/>
              <a:t> pulvinar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at tempus. </a:t>
            </a:r>
            <a:r>
              <a:rPr lang="en-US" dirty="0" err="1"/>
              <a:t>Pellentesque</a:t>
            </a:r>
            <a:r>
              <a:rPr lang="en-US" dirty="0"/>
              <a:t> habitant </a:t>
            </a:r>
            <a:r>
              <a:rPr lang="en-US" dirty="0" err="1"/>
              <a:t>morbi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senectus</a:t>
            </a:r>
            <a:r>
              <a:rPr lang="en-US" dirty="0"/>
              <a:t> et </a:t>
            </a:r>
            <a:r>
              <a:rPr lang="en-US" dirty="0" err="1"/>
              <a:t>netus</a:t>
            </a:r>
            <a:r>
              <a:rPr lang="en-US" dirty="0"/>
              <a:t> et </a:t>
            </a:r>
            <a:r>
              <a:rPr lang="en-US" dirty="0" err="1"/>
              <a:t>malesuada</a:t>
            </a:r>
            <a:r>
              <a:rPr lang="en-US" dirty="0"/>
              <a:t> fames ac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. Cras vel </a:t>
            </a:r>
            <a:r>
              <a:rPr lang="en-US" dirty="0" err="1"/>
              <a:t>tellus</a:t>
            </a:r>
            <a:r>
              <a:rPr lang="en-US" dirty="0"/>
              <a:t> ex. Sed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non cursus </a:t>
            </a:r>
            <a:r>
              <a:rPr lang="en-US" dirty="0" err="1"/>
              <a:t>hendrerit</a:t>
            </a:r>
            <a:r>
              <a:rPr lang="en-US" dirty="0"/>
              <a:t>. </a:t>
            </a:r>
            <a:r>
              <a:rPr lang="en-US" dirty="0" err="1"/>
              <a:t>Phasellus</a:t>
            </a:r>
            <a:r>
              <a:rPr lang="en-US" dirty="0"/>
              <a:t> et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placerat</a:t>
            </a:r>
            <a:r>
              <a:rPr lang="en-US" dirty="0"/>
              <a:t>,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justo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,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177980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880">
          <p15:clr>
            <a:srgbClr val="FBAE40"/>
          </p15:clr>
        </p15:guide>
        <p15:guide id="3" pos="504">
          <p15:clr>
            <a:srgbClr val="FBAE40"/>
          </p15:clr>
        </p15:guide>
        <p15:guide id="5" pos="756">
          <p15:clr>
            <a:srgbClr val="FBAE40"/>
          </p15:clr>
        </p15:guide>
        <p15:guide id="6" pos="315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5765F718-717A-5440-A6C0-1DC3A3CE9E1D}"/>
              </a:ext>
            </a:extLst>
          </p:cNvPr>
          <p:cNvSpPr txBox="1">
            <a:spLocks/>
          </p:cNvSpPr>
          <p:nvPr userDrawn="1"/>
        </p:nvSpPr>
        <p:spPr>
          <a:xfrm>
            <a:off x="11618843" y="6492876"/>
            <a:ext cx="573155" cy="36512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30EA680-D336-4FF7-8B7A-9848BB0A1C32}" type="slidenum">
              <a:rPr lang="en-US" sz="1000" smtClean="0">
                <a:solidFill>
                  <a:schemeClr val="bg1">
                    <a:lumMod val="50000"/>
                  </a:schemeClr>
                </a:solidFill>
                <a:latin typeface="Barlow Medium" pitchFamily="2" charset="77"/>
              </a:rPr>
              <a:pPr algn="r"/>
              <a:t>‹#›</a:t>
            </a:fld>
            <a:endParaRPr lang="en-US" sz="1000" dirty="0">
              <a:solidFill>
                <a:schemeClr val="bg1">
                  <a:lumMod val="50000"/>
                </a:schemeClr>
              </a:solidFill>
              <a:latin typeface="Barlow Medium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67376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776" r:id="rId2"/>
    <p:sldLayoutId id="2147483785" r:id="rId3"/>
    <p:sldLayoutId id="2147483784" r:id="rId4"/>
    <p:sldLayoutId id="2147483684" r:id="rId5"/>
    <p:sldLayoutId id="2147483782" r:id="rId6"/>
    <p:sldLayoutId id="2147483783" r:id="rId7"/>
    <p:sldLayoutId id="2147483768" r:id="rId8"/>
    <p:sldLayoutId id="2147483769" r:id="rId9"/>
    <p:sldLayoutId id="2147483770" r:id="rId10"/>
    <p:sldLayoutId id="2147483771" r:id="rId11"/>
    <p:sldLayoutId id="2147483773" r:id="rId12"/>
    <p:sldLayoutId id="2147483774" r:id="rId13"/>
    <p:sldLayoutId id="2147483775" r:id="rId14"/>
    <p:sldLayoutId id="2147483778" r:id="rId15"/>
    <p:sldLayoutId id="2147483777" r:id="rId16"/>
    <p:sldLayoutId id="2147483779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9.png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9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9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9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8FF947-25F1-41D3-8790-76AD157CF6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6164236-262B-5D13-E926-2486807B18F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77469" y="1778271"/>
            <a:ext cx="7952232" cy="1410889"/>
          </a:xfrm>
        </p:spPr>
        <p:txBody>
          <a:bodyPr/>
          <a:lstStyle/>
          <a:p>
            <a:r>
              <a:rPr lang="en-US" dirty="0"/>
              <a:t>Expert Content</a:t>
            </a:r>
          </a:p>
          <a:p>
            <a:r>
              <a:rPr lang="en-US" dirty="0"/>
              <a:t>Strategy Guide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AC7BE5-9BFA-D09E-06C0-60CAF4D06AC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77469" y="3397881"/>
            <a:ext cx="7952232" cy="914400"/>
          </a:xfrm>
        </p:spPr>
        <p:txBody>
          <a:bodyPr/>
          <a:lstStyle/>
          <a:p>
            <a:r>
              <a:rPr lang="en-US" sz="3200" b="0" i="1" dirty="0"/>
              <a:t>General Postcards – Home Maintenance and Home DIY Tips</a:t>
            </a:r>
          </a:p>
          <a:p>
            <a:r>
              <a:rPr lang="en-US" sz="3200" b="0" i="1" dirty="0"/>
              <a:t>July 2026</a:t>
            </a:r>
          </a:p>
        </p:txBody>
      </p:sp>
    </p:spTree>
    <p:extLst>
      <p:ext uri="{BB962C8B-B14F-4D97-AF65-F5344CB8AC3E}">
        <p14:creationId xmlns:p14="http://schemas.microsoft.com/office/powerpoint/2010/main" val="12464028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FDF9AD-95F2-DD76-D47B-A7407592C3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3DEC77D-1FAD-695B-A7DC-C06FDCE68B6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604980" y="1537528"/>
            <a:ext cx="3412762" cy="4629900"/>
          </a:xfrm>
          <a:prstGeom prst="rect">
            <a:avLst/>
          </a:prstGeom>
          <a:effectLst>
            <a:outerShdw blurRad="127000" dist="50800" dir="2400000" algn="ctr" rotWithShape="0">
              <a:srgbClr val="000000"/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CA20C21-0E35-E9D1-2C90-C7894E5DB97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59145" y="1537528"/>
            <a:ext cx="3254429" cy="4617945"/>
          </a:xfrm>
          <a:prstGeom prst="rect">
            <a:avLst/>
          </a:prstGeom>
          <a:effectLst>
            <a:outerShdw blurRad="127000" dist="50800" dir="2400000" algn="ctr" rotWithShape="0">
              <a:srgbClr val="000000"/>
            </a:outerShdw>
          </a:effectLst>
        </p:spPr>
      </p:pic>
      <p:pic>
        <p:nvPicPr>
          <p:cNvPr id="8" name="Picture 7" descr="A blue letter t on a black background&#10;&#10;Description automatically generated">
            <a:extLst>
              <a:ext uri="{FF2B5EF4-FFF2-40B4-BE49-F238E27FC236}">
                <a16:creationId xmlns:a16="http://schemas.microsoft.com/office/drawing/2014/main" id="{9274EDF5-5324-6A14-7D86-18DF9FD4B5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91614" y="252907"/>
            <a:ext cx="3177445" cy="259695"/>
          </a:xfrm>
          <a:prstGeom prst="rect">
            <a:avLst/>
          </a:prstGeom>
        </p:spPr>
      </p:pic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61339831-C9EA-C9FE-EF50-C37D7FC80F0E}"/>
              </a:ext>
            </a:extLst>
          </p:cNvPr>
          <p:cNvSpPr txBox="1">
            <a:spLocks/>
          </p:cNvSpPr>
          <p:nvPr/>
        </p:nvSpPr>
        <p:spPr>
          <a:xfrm>
            <a:off x="445426" y="128330"/>
            <a:ext cx="9959137" cy="574197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b="1" i="0" kern="1200">
                <a:solidFill>
                  <a:srgbClr val="00263A"/>
                </a:solidFill>
                <a:latin typeface="Objektiv Mk2" panose="020B0602020204020203" pitchFamily="34" charset="0"/>
                <a:ea typeface="+mn-ea"/>
                <a:cs typeface="Objektiv Mk2" panose="020B060202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/>
              <a:t>DIY Tips Postcards</a:t>
            </a: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F031C26A-DA83-E85B-95CD-BDD225ABAB20}"/>
              </a:ext>
            </a:extLst>
          </p:cNvPr>
          <p:cNvSpPr txBox="1">
            <a:spLocks/>
          </p:cNvSpPr>
          <p:nvPr/>
        </p:nvSpPr>
        <p:spPr>
          <a:xfrm>
            <a:off x="445426" y="702527"/>
            <a:ext cx="11402017" cy="443861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400" b="0" i="0" kern="1200">
                <a:solidFill>
                  <a:srgbClr val="0072CE"/>
                </a:solidFill>
                <a:latin typeface="Barlow" pitchFamily="2" charset="77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Spare Room (1325) and Update Hardware (1326) 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0AB5DE84-5471-80A8-DCCA-CC1E1539BF39}"/>
              </a:ext>
            </a:extLst>
          </p:cNvPr>
          <p:cNvSpPr txBox="1">
            <a:spLocks/>
          </p:cNvSpPr>
          <p:nvPr/>
        </p:nvSpPr>
        <p:spPr>
          <a:xfrm>
            <a:off x="8438321" y="1495514"/>
            <a:ext cx="3306639" cy="42571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Tx/>
              <a:buNone/>
              <a:defRPr lang="en-US" sz="1800" b="0" i="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Direct Mail, Non-Direct Mail, and EDDM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2400" kern="1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Single and Cobranded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2400" kern="1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Share DIY home tips to homeowners directly to their home with these postcards. Suggest tips to convert spare rooms and update kitchen hardware.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2400" kern="100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81074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046F90-6448-C5A4-A4CF-9EE6CDA667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E6B623-161A-6B9E-69AE-A1EF1656257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16432" y="1563843"/>
            <a:ext cx="10532229" cy="443861"/>
          </a:xfrm>
        </p:spPr>
        <p:txBody>
          <a:bodyPr/>
          <a:lstStyle/>
          <a:p>
            <a:r>
              <a:rPr lang="en-US" dirty="0"/>
              <a:t>Ready-to-deploy postcards that keep you in front of customers and prospects.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69DAF4-4F00-B224-14EB-A4F397F9D94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116431" y="2350898"/>
            <a:ext cx="9959138" cy="3697356"/>
          </a:xfrm>
        </p:spPr>
        <p:txBody>
          <a:bodyPr/>
          <a:lstStyle/>
          <a:p>
            <a:pPr marL="171450" indent="-1714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kern="1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 turnkey content library. </a:t>
            </a:r>
            <a:r>
              <a:rPr lang="en-US" sz="2000" kern="1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Launch with a curated set of seasonal </a:t>
            </a:r>
            <a:r>
              <a:rPr lang="en-US" sz="2000" kern="10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home maintenance and </a:t>
            </a:r>
            <a:r>
              <a:rPr lang="en-US" sz="2000" kern="1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home </a:t>
            </a:r>
            <a:r>
              <a:rPr lang="en-US" sz="2000" kern="10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DIY tips postcards </a:t>
            </a:r>
            <a:r>
              <a:rPr lang="en-US" sz="2000" kern="1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designed to drive ongoing engagement.</a:t>
            </a: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kern="1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Flexible by default. </a:t>
            </a:r>
            <a:r>
              <a:rPr lang="en-US" sz="2000" kern="1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Every asset ships in all ordering methods (Direct Mail, Non-Direct Mail, EDDM) and both single and cobranded formats — so any </a:t>
            </a:r>
            <a:r>
              <a:rPr lang="en-US" sz="2000" kern="100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team member</a:t>
            </a:r>
            <a:r>
              <a:rPr lang="en-US" sz="2000" kern="1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in any market, can use them.</a:t>
            </a: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kern="1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Make it your own. </a:t>
            </a:r>
            <a:r>
              <a:rPr lang="en-US" sz="2000" kern="1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Easily duplicate any asset to create variations across ordering methods and branding types, or rework the template entirely to build a postcard for something different — back-to-school prep, hurricane season, year-end financial tasks.</a:t>
            </a: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kern="1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What’s in this guide. </a:t>
            </a:r>
            <a:r>
              <a:rPr lang="en-US" sz="2000" kern="1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Each page covers a postcard topic and its supported ordering and branding options.</a:t>
            </a:r>
          </a:p>
          <a:p>
            <a:pPr>
              <a:lnSpc>
                <a:spcPct val="100000"/>
              </a:lnSpc>
              <a:spcBef>
                <a:spcPts val="600"/>
              </a:spcBef>
              <a:buNone/>
            </a:pPr>
            <a:endParaRPr lang="en-US" b="0" i="1" kern="100" dirty="0">
              <a:solidFill>
                <a:srgbClr val="002060"/>
              </a:solidFill>
              <a:effectLst/>
              <a:latin typeface="+mn-lt"/>
              <a:ea typeface="+mn-ea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b="0" i="1" kern="100" dirty="0">
                <a:solidFill>
                  <a:srgbClr val="002060"/>
                </a:solidFill>
                <a:effectLst/>
                <a:latin typeface="+mn-lt"/>
                <a:ea typeface="+mn-ea"/>
                <a:cs typeface="Times New Roman" panose="02020603050405020304" pitchFamily="18" charset="0"/>
              </a:rPr>
              <a:t>*All communications should be reviewed prior to publishing the assets to end users.</a:t>
            </a:r>
          </a:p>
        </p:txBody>
      </p:sp>
      <p:pic>
        <p:nvPicPr>
          <p:cNvPr id="5" name="Picture 4" descr="A blue letter t on a black background&#10;&#10;Description automatically generated">
            <a:extLst>
              <a:ext uri="{FF2B5EF4-FFF2-40B4-BE49-F238E27FC236}">
                <a16:creationId xmlns:a16="http://schemas.microsoft.com/office/drawing/2014/main" id="{5BB3F8E3-CCC3-5CA9-F5E6-D756E77336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91614" y="252907"/>
            <a:ext cx="3177445" cy="259695"/>
          </a:xfrm>
          <a:prstGeom prst="rect">
            <a:avLst/>
          </a:prstGeom>
        </p:spPr>
      </p:pic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B8402384-F524-A73F-25EB-CB7D2D4BB854}"/>
              </a:ext>
            </a:extLst>
          </p:cNvPr>
          <p:cNvSpPr txBox="1">
            <a:spLocks/>
          </p:cNvSpPr>
          <p:nvPr/>
        </p:nvSpPr>
        <p:spPr>
          <a:xfrm>
            <a:off x="445426" y="128330"/>
            <a:ext cx="9959137" cy="574197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b="1" i="0" kern="1200">
                <a:solidFill>
                  <a:srgbClr val="00263A"/>
                </a:solidFill>
                <a:latin typeface="Objektiv Mk2" panose="020B0602020204020203" pitchFamily="34" charset="0"/>
                <a:ea typeface="+mn-ea"/>
                <a:cs typeface="Objektiv Mk2" panose="020B060202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/>
              <a:t>General Postcard Library</a:t>
            </a:r>
          </a:p>
        </p:txBody>
      </p:sp>
    </p:spTree>
    <p:extLst>
      <p:ext uri="{BB962C8B-B14F-4D97-AF65-F5344CB8AC3E}">
        <p14:creationId xmlns:p14="http://schemas.microsoft.com/office/powerpoint/2010/main" val="15051051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B6FD10-90FE-F15F-B32A-551177D5F9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ABFF2FA-1B0A-9656-532D-6004A6B0121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Seasonal Home Maintenance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ED462B-0C08-B6E0-EBC0-07A5B83F72E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Quarterly home maintenance checklist for each season</a:t>
            </a:r>
          </a:p>
        </p:txBody>
      </p:sp>
    </p:spTree>
    <p:extLst>
      <p:ext uri="{BB962C8B-B14F-4D97-AF65-F5344CB8AC3E}">
        <p14:creationId xmlns:p14="http://schemas.microsoft.com/office/powerpoint/2010/main" val="32156684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37E8F7-FD1E-CF50-1AB3-A489489D15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FE342F-5B83-CFAD-CABC-635844B9600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16432" y="1563843"/>
            <a:ext cx="9959137" cy="443861"/>
          </a:xfrm>
        </p:spPr>
        <p:txBody>
          <a:bodyPr/>
          <a:lstStyle/>
          <a:p>
            <a:r>
              <a:rPr lang="en-US" dirty="0"/>
              <a:t>Home maintenance recommendations for each season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15255B-4BDC-8941-5094-67344069DAF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116431" y="2350898"/>
            <a:ext cx="10273812" cy="3697356"/>
          </a:xfrm>
        </p:spPr>
        <p:txBody>
          <a:bodyPr/>
          <a:lstStyle/>
          <a:p>
            <a:pPr marL="0" marR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US" sz="2000" kern="1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Four ready-to-send postcards — one per season — that give homeowners (and renters) a quick checklist to keep their space in shape:</a:t>
            </a: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b="1" kern="1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Spring (1319) – </a:t>
            </a:r>
            <a:r>
              <a:rPr lang="en-US" kern="1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roof inspection, gutter cleaning, AC tune-up, exterior caulking, pruning, and fence/walkway checks.</a:t>
            </a: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b="1" kern="1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Summer (1320) – </a:t>
            </a:r>
            <a:r>
              <a:rPr lang="en-US" kern="1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deck and patio prep, foundation grading, fence and vent inspection, pool chemistry, and pest-screen repair.</a:t>
            </a: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b="1" kern="1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Fall (1321) – </a:t>
            </a:r>
            <a:r>
              <a:rPr lang="en-US" kern="1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gutters and downspouts, heating system service, hose draining, fireplace damper check, and weatherstripping.</a:t>
            </a: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b="1" kern="1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Winter (1322) – </a:t>
            </a:r>
            <a:r>
              <a:rPr lang="en-US" kern="1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pipe protection, smoke and CO detector tests, reversing ceiling fans, ice-dam roof checks, and dryer-vent cleaning.</a:t>
            </a:r>
          </a:p>
          <a:p>
            <a:pPr marL="0" marR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-US" kern="1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Use as-is, duplicate to create regional variations, or rework the template entirely to build a checklist for something different — back-to-school prep, hurricane season, year-end financial tasks.</a:t>
            </a:r>
          </a:p>
          <a:p>
            <a:pPr>
              <a:lnSpc>
                <a:spcPct val="100000"/>
              </a:lnSpc>
              <a:spcBef>
                <a:spcPts val="600"/>
              </a:spcBef>
              <a:buNone/>
            </a:pPr>
            <a:endParaRPr lang="en-US" sz="1600" b="0" i="1" kern="100" dirty="0">
              <a:solidFill>
                <a:srgbClr val="002060"/>
              </a:solidFill>
              <a:effectLst/>
              <a:latin typeface="+mn-lt"/>
              <a:ea typeface="+mn-ea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1600" b="0" i="1" kern="100" dirty="0">
                <a:solidFill>
                  <a:srgbClr val="002060"/>
                </a:solidFill>
                <a:effectLst/>
                <a:latin typeface="+mn-lt"/>
                <a:ea typeface="+mn-ea"/>
                <a:cs typeface="Times New Roman" panose="02020603050405020304" pitchFamily="18" charset="0"/>
              </a:rPr>
              <a:t>*All communications should be reviewed prior to publishing the assets to end users.</a:t>
            </a:r>
          </a:p>
        </p:txBody>
      </p:sp>
      <p:pic>
        <p:nvPicPr>
          <p:cNvPr id="5" name="Picture 4" descr="A blue letter t on a black background&#10;&#10;Description automatically generated">
            <a:extLst>
              <a:ext uri="{FF2B5EF4-FFF2-40B4-BE49-F238E27FC236}">
                <a16:creationId xmlns:a16="http://schemas.microsoft.com/office/drawing/2014/main" id="{5882CE49-2484-09EA-50E0-251B114DC9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91614" y="252907"/>
            <a:ext cx="3177445" cy="259695"/>
          </a:xfrm>
          <a:prstGeom prst="rect">
            <a:avLst/>
          </a:prstGeom>
        </p:spPr>
      </p:pic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1F5487F4-CD30-D18F-BBEF-B2C7E261A19F}"/>
              </a:ext>
            </a:extLst>
          </p:cNvPr>
          <p:cNvSpPr txBox="1">
            <a:spLocks/>
          </p:cNvSpPr>
          <p:nvPr/>
        </p:nvSpPr>
        <p:spPr>
          <a:xfrm>
            <a:off x="445426" y="128330"/>
            <a:ext cx="9959137" cy="574197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b="1" i="0" kern="1200">
                <a:solidFill>
                  <a:srgbClr val="00263A"/>
                </a:solidFill>
                <a:latin typeface="Objektiv Mk2" panose="020B0602020204020203" pitchFamily="34" charset="0"/>
                <a:ea typeface="+mn-ea"/>
                <a:cs typeface="Objektiv Mk2" panose="020B060202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/>
              <a:t>Seasonal Home Maintenance</a:t>
            </a:r>
          </a:p>
        </p:txBody>
      </p:sp>
    </p:spTree>
    <p:extLst>
      <p:ext uri="{BB962C8B-B14F-4D97-AF65-F5344CB8AC3E}">
        <p14:creationId xmlns:p14="http://schemas.microsoft.com/office/powerpoint/2010/main" val="7666884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8B30DAF-5835-BFAB-D942-03A17AAC182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13308" y="1534984"/>
            <a:ext cx="3412762" cy="4653460"/>
          </a:xfrm>
          <a:prstGeom prst="rect">
            <a:avLst/>
          </a:prstGeom>
          <a:effectLst>
            <a:outerShdw blurRad="127000" dist="50800" dir="2400000" algn="ctr" rotWithShape="0">
              <a:srgbClr val="000000"/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0232C65-D8DA-7551-AB43-D7DE263E999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527634" y="1537528"/>
            <a:ext cx="3409122" cy="4617945"/>
          </a:xfrm>
          <a:prstGeom prst="rect">
            <a:avLst/>
          </a:prstGeom>
          <a:effectLst>
            <a:outerShdw blurRad="127000" dist="50800" dir="2400000" algn="ctr" rotWithShape="0">
              <a:srgbClr val="000000"/>
            </a:outerShdw>
          </a:effectLst>
        </p:spPr>
      </p:pic>
      <p:pic>
        <p:nvPicPr>
          <p:cNvPr id="8" name="Picture 7" descr="A blue letter t on a black background&#10;&#10;Description automatically generated">
            <a:extLst>
              <a:ext uri="{FF2B5EF4-FFF2-40B4-BE49-F238E27FC236}">
                <a16:creationId xmlns:a16="http://schemas.microsoft.com/office/drawing/2014/main" id="{1346256C-0138-6068-E668-7A4B52AE22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91614" y="252907"/>
            <a:ext cx="3177445" cy="259695"/>
          </a:xfrm>
          <a:prstGeom prst="rect">
            <a:avLst/>
          </a:prstGeom>
        </p:spPr>
      </p:pic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7962493D-881E-62FD-9FCE-608EF8B16E04}"/>
              </a:ext>
            </a:extLst>
          </p:cNvPr>
          <p:cNvSpPr txBox="1">
            <a:spLocks/>
          </p:cNvSpPr>
          <p:nvPr/>
        </p:nvSpPr>
        <p:spPr>
          <a:xfrm>
            <a:off x="445426" y="128330"/>
            <a:ext cx="9959137" cy="574197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b="1" i="0" kern="1200">
                <a:solidFill>
                  <a:srgbClr val="00263A"/>
                </a:solidFill>
                <a:latin typeface="Objektiv Mk2" panose="020B0602020204020203" pitchFamily="34" charset="0"/>
                <a:ea typeface="+mn-ea"/>
                <a:cs typeface="Objektiv Mk2" panose="020B060202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/>
              <a:t>Seasonal Home Maintenance</a:t>
            </a: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16710866-14CF-4B3A-ACF7-340D80126C73}"/>
              </a:ext>
            </a:extLst>
          </p:cNvPr>
          <p:cNvSpPr txBox="1">
            <a:spLocks/>
          </p:cNvSpPr>
          <p:nvPr/>
        </p:nvSpPr>
        <p:spPr>
          <a:xfrm>
            <a:off x="445426" y="702527"/>
            <a:ext cx="11402017" cy="443861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400" b="0" i="0" kern="1200">
                <a:solidFill>
                  <a:srgbClr val="0072CE"/>
                </a:solidFill>
                <a:latin typeface="Barlow" pitchFamily="2" charset="77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Spring Home Maintenance (1319) and Summer Home Maintenance (1320) 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E651C653-B7D4-E793-695F-2E096A09747E}"/>
              </a:ext>
            </a:extLst>
          </p:cNvPr>
          <p:cNvSpPr txBox="1">
            <a:spLocks/>
          </p:cNvSpPr>
          <p:nvPr/>
        </p:nvSpPr>
        <p:spPr>
          <a:xfrm>
            <a:off x="8438321" y="1495514"/>
            <a:ext cx="3306639" cy="42571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Tx/>
              <a:buNone/>
              <a:defRPr lang="en-US" sz="1800" b="0" i="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Direct Mail, Non-Direct Mail, and EDDM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2400" kern="1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Single and Cobranded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2400" kern="1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Share spring and summer seasonal home maintenance recommendations with homeowners.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2400" kern="100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58430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F33435A-4B0D-D420-C5E3-0FE35EB32A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24777C6-4E49-0E15-89D2-D813B96CD8E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13308" y="1548255"/>
            <a:ext cx="3412762" cy="4626917"/>
          </a:xfrm>
          <a:prstGeom prst="rect">
            <a:avLst/>
          </a:prstGeom>
          <a:effectLst>
            <a:outerShdw blurRad="127000" dist="50800" dir="2400000" algn="ctr" rotWithShape="0">
              <a:srgbClr val="000000"/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AF7DD18-8651-BD92-D905-1B6364986E6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591722" y="1537528"/>
            <a:ext cx="3280945" cy="4617945"/>
          </a:xfrm>
          <a:prstGeom prst="rect">
            <a:avLst/>
          </a:prstGeom>
          <a:effectLst>
            <a:outerShdw blurRad="127000" dist="50800" dir="2400000" algn="ctr" rotWithShape="0">
              <a:srgbClr val="000000"/>
            </a:outerShdw>
          </a:effectLst>
        </p:spPr>
      </p:pic>
      <p:pic>
        <p:nvPicPr>
          <p:cNvPr id="8" name="Picture 7" descr="A blue letter t on a black background&#10;&#10;Description automatically generated">
            <a:extLst>
              <a:ext uri="{FF2B5EF4-FFF2-40B4-BE49-F238E27FC236}">
                <a16:creationId xmlns:a16="http://schemas.microsoft.com/office/drawing/2014/main" id="{1A44CBDF-8386-A7DA-C972-234CBE3A1A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91614" y="252907"/>
            <a:ext cx="3177445" cy="259695"/>
          </a:xfrm>
          <a:prstGeom prst="rect">
            <a:avLst/>
          </a:prstGeom>
        </p:spPr>
      </p:pic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3C499D0F-0970-D8A1-4B2A-43B50BCF5679}"/>
              </a:ext>
            </a:extLst>
          </p:cNvPr>
          <p:cNvSpPr txBox="1">
            <a:spLocks/>
          </p:cNvSpPr>
          <p:nvPr/>
        </p:nvSpPr>
        <p:spPr>
          <a:xfrm>
            <a:off x="445426" y="128330"/>
            <a:ext cx="9959137" cy="574197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b="1" i="0" kern="1200">
                <a:solidFill>
                  <a:srgbClr val="00263A"/>
                </a:solidFill>
                <a:latin typeface="Objektiv Mk2" panose="020B0602020204020203" pitchFamily="34" charset="0"/>
                <a:ea typeface="+mn-ea"/>
                <a:cs typeface="Objektiv Mk2" panose="020B060202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/>
              <a:t>Seasonal Home Maintenance</a:t>
            </a: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D58BB785-9321-0D50-CFC1-82A99E18F71C}"/>
              </a:ext>
            </a:extLst>
          </p:cNvPr>
          <p:cNvSpPr txBox="1">
            <a:spLocks/>
          </p:cNvSpPr>
          <p:nvPr/>
        </p:nvSpPr>
        <p:spPr>
          <a:xfrm>
            <a:off x="445426" y="702527"/>
            <a:ext cx="11402017" cy="443861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400" b="0" i="0" kern="1200">
                <a:solidFill>
                  <a:srgbClr val="0072CE"/>
                </a:solidFill>
                <a:latin typeface="Barlow" pitchFamily="2" charset="77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Fall Home Maintenance (1321) and Winter Home Maintenance (1322) 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7B897E73-C264-44FF-B575-81D45AA239EC}"/>
              </a:ext>
            </a:extLst>
          </p:cNvPr>
          <p:cNvSpPr txBox="1">
            <a:spLocks/>
          </p:cNvSpPr>
          <p:nvPr/>
        </p:nvSpPr>
        <p:spPr>
          <a:xfrm>
            <a:off x="8438321" y="1495514"/>
            <a:ext cx="3306639" cy="42571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Tx/>
              <a:buNone/>
              <a:defRPr lang="en-US" sz="1800" b="0" i="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Direct Mail, Non-Direct Mail, and EDDM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2400" kern="1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Single and Cobranded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2400" kern="1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Share fall and winter seasonal home maintenance recommendations with homeowners.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2400" kern="100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92146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F6D053D-D19F-0A23-FF77-93BAB1E523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Home DIY Tips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5E0A2C-BC43-FC2B-FF03-F87A9A9F548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9407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F6B672-8C54-1A33-4483-DFA9AD3C1F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1CC3F1-ABBA-E221-B5B8-24286916A1A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16432" y="1563843"/>
            <a:ext cx="9959137" cy="443861"/>
          </a:xfrm>
        </p:spPr>
        <p:txBody>
          <a:bodyPr/>
          <a:lstStyle/>
          <a:p>
            <a:r>
              <a:rPr lang="en-US" dirty="0"/>
              <a:t>Quick, shareable home-improvement projects for homeowners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4B663A-649A-8D05-9FA0-4DCE2C0B306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116431" y="2350898"/>
            <a:ext cx="9959138" cy="3697356"/>
          </a:xfrm>
        </p:spPr>
        <p:txBody>
          <a:bodyPr/>
          <a:lstStyle/>
          <a:p>
            <a:pPr marL="0" marR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US" sz="2000" kern="1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Four ready-to-send postcards that give homeowners (and renters) easy DIY project ideas they can tackle in a weekend:</a:t>
            </a: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b="1" kern="1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Door Facelift (1323) – </a:t>
            </a:r>
            <a:r>
              <a:rPr lang="en-US" kern="1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simple updates to refresh a front door and boost curb appeal.</a:t>
            </a: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b="1" kern="1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Paint a Room (1324) – </a:t>
            </a:r>
            <a:r>
              <a:rPr lang="en-US" kern="1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step-by-step tips for prepping and painting an interior room.</a:t>
            </a: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b="1" kern="1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Spare Room (1325) – </a:t>
            </a:r>
            <a:r>
              <a:rPr lang="en-US" kern="1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ideas to convert an unused spare room into functional space.</a:t>
            </a: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b="1" kern="1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Update Hardware (1326) – </a:t>
            </a:r>
            <a:r>
              <a:rPr lang="en-US" kern="100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easy ways to refresh kitchen and cabinet hardware for a modern look.</a:t>
            </a:r>
          </a:p>
          <a:p>
            <a:pPr>
              <a:lnSpc>
                <a:spcPct val="100000"/>
              </a:lnSpc>
              <a:spcBef>
                <a:spcPts val="300"/>
              </a:spcBef>
            </a:pPr>
            <a:r>
              <a:rPr lang="en-US" kern="100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Use as-is, duplicate to create variations for other DIY tips and tricks, or rework the template entirely to build a postcard for something different — installing ceiling fans, open house prep, refreshing outdoor spaces.</a:t>
            </a:r>
          </a:p>
          <a:p>
            <a:pPr>
              <a:lnSpc>
                <a:spcPct val="100000"/>
              </a:lnSpc>
              <a:spcBef>
                <a:spcPts val="600"/>
              </a:spcBef>
              <a:buNone/>
            </a:pPr>
            <a:endParaRPr lang="en-US" sz="1600" b="0" i="1" kern="100" dirty="0">
              <a:solidFill>
                <a:srgbClr val="002060"/>
              </a:solidFill>
              <a:effectLst/>
              <a:latin typeface="+mn-lt"/>
              <a:ea typeface="+mn-ea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1600" b="0" i="1" kern="100" dirty="0">
                <a:solidFill>
                  <a:srgbClr val="002060"/>
                </a:solidFill>
                <a:effectLst/>
                <a:latin typeface="+mn-lt"/>
                <a:ea typeface="+mn-ea"/>
                <a:cs typeface="Times New Roman" panose="02020603050405020304" pitchFamily="18" charset="0"/>
              </a:rPr>
              <a:t>*All communications should be reviewed prior to publishing the assets to end users.</a:t>
            </a:r>
          </a:p>
        </p:txBody>
      </p:sp>
      <p:pic>
        <p:nvPicPr>
          <p:cNvPr id="5" name="Picture 4" descr="A blue letter t on a black background&#10;&#10;Description automatically generated">
            <a:extLst>
              <a:ext uri="{FF2B5EF4-FFF2-40B4-BE49-F238E27FC236}">
                <a16:creationId xmlns:a16="http://schemas.microsoft.com/office/drawing/2014/main" id="{1CC5DFA3-DF00-DB8D-AD00-1776BE8995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91614" y="252907"/>
            <a:ext cx="3177445" cy="259695"/>
          </a:xfrm>
          <a:prstGeom prst="rect">
            <a:avLst/>
          </a:prstGeom>
        </p:spPr>
      </p:pic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B89310A8-90E7-A4DB-84F4-49236A9CDD0B}"/>
              </a:ext>
            </a:extLst>
          </p:cNvPr>
          <p:cNvSpPr txBox="1">
            <a:spLocks/>
          </p:cNvSpPr>
          <p:nvPr/>
        </p:nvSpPr>
        <p:spPr>
          <a:xfrm>
            <a:off x="445426" y="128330"/>
            <a:ext cx="9959137" cy="574197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b="1" i="0" kern="1200">
                <a:solidFill>
                  <a:srgbClr val="00263A"/>
                </a:solidFill>
                <a:latin typeface="Objektiv Mk2" panose="020B0602020204020203" pitchFamily="34" charset="0"/>
                <a:ea typeface="+mn-ea"/>
                <a:cs typeface="Objektiv Mk2" panose="020B060202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/>
              <a:t>Home DIY Tips and Tricks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876731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1ECFA4-DBDD-D19A-6FDC-102220914A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9A81F84-B698-CE5E-D401-9DF86F56C09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23600" y="1548255"/>
            <a:ext cx="3392177" cy="4626917"/>
          </a:xfrm>
          <a:prstGeom prst="rect">
            <a:avLst/>
          </a:prstGeom>
          <a:effectLst>
            <a:outerShdw blurRad="127000" dist="50800" dir="2400000" algn="ctr" rotWithShape="0">
              <a:srgbClr val="000000"/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295C59B-C64B-C3DE-6233-C90DEF9F591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528603" y="1548255"/>
            <a:ext cx="3392177" cy="4638465"/>
          </a:xfrm>
          <a:prstGeom prst="rect">
            <a:avLst/>
          </a:prstGeom>
          <a:effectLst>
            <a:outerShdw blurRad="127000" dist="50800" dir="2400000" algn="ctr" rotWithShape="0">
              <a:srgbClr val="000000"/>
            </a:outerShdw>
          </a:effectLst>
        </p:spPr>
      </p:pic>
      <p:pic>
        <p:nvPicPr>
          <p:cNvPr id="8" name="Picture 7" descr="A blue letter t on a black background&#10;&#10;Description automatically generated">
            <a:extLst>
              <a:ext uri="{FF2B5EF4-FFF2-40B4-BE49-F238E27FC236}">
                <a16:creationId xmlns:a16="http://schemas.microsoft.com/office/drawing/2014/main" id="{A4BE3EC4-17B7-3F27-CE8A-B0391C3812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91614" y="252907"/>
            <a:ext cx="3177445" cy="259695"/>
          </a:xfrm>
          <a:prstGeom prst="rect">
            <a:avLst/>
          </a:prstGeom>
        </p:spPr>
      </p:pic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28E0C336-D005-D1F1-9333-04D77D3CA22F}"/>
              </a:ext>
            </a:extLst>
          </p:cNvPr>
          <p:cNvSpPr txBox="1">
            <a:spLocks/>
          </p:cNvSpPr>
          <p:nvPr/>
        </p:nvSpPr>
        <p:spPr>
          <a:xfrm>
            <a:off x="445426" y="128330"/>
            <a:ext cx="9959137" cy="574197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b="1" i="0" kern="1200">
                <a:solidFill>
                  <a:srgbClr val="00263A"/>
                </a:solidFill>
                <a:latin typeface="Objektiv Mk2" panose="020B0602020204020203" pitchFamily="34" charset="0"/>
                <a:ea typeface="+mn-ea"/>
                <a:cs typeface="Objektiv Mk2" panose="020B060202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/>
              <a:t>DIY Tips Postcards</a:t>
            </a: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51E1BC9B-0C02-5F32-CE3F-7AD5408A3551}"/>
              </a:ext>
            </a:extLst>
          </p:cNvPr>
          <p:cNvSpPr txBox="1">
            <a:spLocks/>
          </p:cNvSpPr>
          <p:nvPr/>
        </p:nvSpPr>
        <p:spPr>
          <a:xfrm>
            <a:off x="445426" y="702527"/>
            <a:ext cx="11402017" cy="443861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400" b="0" i="0" kern="1200">
                <a:solidFill>
                  <a:srgbClr val="0072CE"/>
                </a:solidFill>
                <a:latin typeface="Barlow" pitchFamily="2" charset="77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Door Facelift (1323) and Paint a Room (1324) 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2B9CB3FA-C6AD-7260-A635-63D52A777AF1}"/>
              </a:ext>
            </a:extLst>
          </p:cNvPr>
          <p:cNvSpPr txBox="1">
            <a:spLocks/>
          </p:cNvSpPr>
          <p:nvPr/>
        </p:nvSpPr>
        <p:spPr>
          <a:xfrm>
            <a:off x="8438321" y="1495514"/>
            <a:ext cx="3306639" cy="42571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Tx/>
              <a:buNone/>
              <a:defRPr lang="en-US" sz="1800" b="0" i="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Direct Mail, Non-Direct Mail, and EDDM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2400" kern="1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Single and Cobranded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2400" kern="1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Share DIY home tips to homeowners directly to their home with these postcards. Suggest tips to give front doors a facelift and for painting rooms.</a:t>
            </a:r>
          </a:p>
        </p:txBody>
      </p:sp>
    </p:spTree>
    <p:extLst>
      <p:ext uri="{BB962C8B-B14F-4D97-AF65-F5344CB8AC3E}">
        <p14:creationId xmlns:p14="http://schemas.microsoft.com/office/powerpoint/2010/main" val="7984978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Objektiv Mk2"/>
        <a:ea typeface=""/>
        <a:cs typeface=""/>
      </a:majorFont>
      <a:minorFont>
        <a:latin typeface="Barl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525" row="2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E3856E87-EA32-4CC8-B9C8-51CAF1B26212}">
  <we:reference id="wa200010725" version="1.0.0.1" store="en-US" storeType="OMEX"/>
  <we:alternateReferences>
    <we:reference id="wa200010725" version="1.0.0.1" store="wa200010725" storeType="OMEX"/>
  </we:alternateReferences>
  <we:properties>
    <we:property name="claude.fileId" value="&quot;75c09694-44bd-4e7a-9214-336c592ecd28&quot;"/>
  </we:properties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00E37A5DFA2714CB7017CAE456168A6" ma:contentTypeVersion="18" ma:contentTypeDescription="Create a new document." ma:contentTypeScope="" ma:versionID="f627139a45c00de73b807ee419fe55c3">
  <xsd:schema xmlns:xsd="http://www.w3.org/2001/XMLSchema" xmlns:xs="http://www.w3.org/2001/XMLSchema" xmlns:p="http://schemas.microsoft.com/office/2006/metadata/properties" xmlns:ns2="a0d940e6-08f7-4f55-ab22-1c60154efa17" xmlns:ns3="9d6ea532-a128-4102-90d6-037480f28622" targetNamespace="http://schemas.microsoft.com/office/2006/metadata/properties" ma:root="true" ma:fieldsID="f36a3e27314cab4147366f5647d00add" ns2:_="" ns3:_="">
    <xsd:import namespace="a0d940e6-08f7-4f55-ab22-1c60154efa17"/>
    <xsd:import namespace="9d6ea532-a128-4102-90d6-037480f2862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2:MediaServiceObjectDetectorVersion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d940e6-08f7-4f55-ab22-1c60154efa1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53460b82-58eb-499a-9bd2-5a0713bdb8c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6ea532-a128-4102-90d6-037480f2862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3366c684-94b8-40a8-ae72-62a0fe207216}" ma:internalName="TaxCatchAll" ma:showField="CatchAllData" ma:web="9d6ea532-a128-4102-90d6-037480f2862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9d6ea532-a128-4102-90d6-037480f28622">
      <UserInfo>
        <DisplayName>Aubrey Olsen</DisplayName>
        <AccountId>120</AccountId>
        <AccountType/>
      </UserInfo>
      <UserInfo>
        <DisplayName>Michael Young II</DisplayName>
        <AccountId>1006</AccountId>
        <AccountType/>
      </UserInfo>
      <UserInfo>
        <DisplayName>Jessa Kajencki</DisplayName>
        <AccountId>121</AccountId>
        <AccountType/>
      </UserInfo>
      <UserInfo>
        <DisplayName>Bobbi Jo Dallas Card</DisplayName>
        <AccountId>537</AccountId>
        <AccountType/>
      </UserInfo>
    </SharedWithUsers>
    <lcf76f155ced4ddcb4097134ff3c332f xmlns="a0d940e6-08f7-4f55-ab22-1c60154efa17">
      <Terms xmlns="http://schemas.microsoft.com/office/infopath/2007/PartnerControls"/>
    </lcf76f155ced4ddcb4097134ff3c332f>
    <TaxCatchAll xmlns="9d6ea532-a128-4102-90d6-037480f28622" xsi:nil="true"/>
  </documentManagement>
</p:properties>
</file>

<file path=customXml/itemProps1.xml><?xml version="1.0" encoding="utf-8"?>
<ds:datastoreItem xmlns:ds="http://schemas.openxmlformats.org/officeDocument/2006/customXml" ds:itemID="{F9380290-88B7-488D-ABF4-30A087B9B8F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d940e6-08f7-4f55-ab22-1c60154efa17"/>
    <ds:schemaRef ds:uri="9d6ea532-a128-4102-90d6-037480f2862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DF1F3CE-3298-4692-8D67-FA16F456C02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9800FD4-94BC-49A2-82A0-99D176C54A60}">
  <ds:schemaRefs>
    <ds:schemaRef ds:uri="http://purl.org/dc/elements/1.1/"/>
    <ds:schemaRef ds:uri="http://schemas.microsoft.com/office/2006/metadata/properties"/>
    <ds:schemaRef ds:uri="http://purl.org/dc/terms/"/>
    <ds:schemaRef ds:uri="http://www.w3.org/XML/1998/namespace"/>
    <ds:schemaRef ds:uri="http://schemas.microsoft.com/office/infopath/2007/PartnerControls"/>
    <ds:schemaRef ds:uri="a0d940e6-08f7-4f55-ab22-1c60154efa17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9d6ea532-a128-4102-90d6-037480f28622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40818</TotalTime>
  <Words>754</Words>
  <Application>Microsoft Office PowerPoint</Application>
  <PresentationFormat>Widescreen</PresentationFormat>
  <Paragraphs>72</Paragraphs>
  <Slides>10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Objektiv Mk2</vt:lpstr>
      <vt:lpstr>Barlow</vt:lpstr>
      <vt:lpstr>Arial</vt:lpstr>
      <vt:lpstr>Times New Roman</vt:lpstr>
      <vt:lpstr>Barlow Medium</vt:lpstr>
      <vt:lpstr>Calibri</vt:lpstr>
      <vt:lpstr>Objektiv Mk2 SemiBold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Payton Gabriel</dc:creator>
  <cp:lastModifiedBy>Aubrey Olsen</cp:lastModifiedBy>
  <cp:revision>54</cp:revision>
  <dcterms:created xsi:type="dcterms:W3CDTF">2021-06-10T15:34:01Z</dcterms:created>
  <dcterms:modified xsi:type="dcterms:W3CDTF">2026-06-29T17:06:17Z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0x010100B00E37A5DFA2714CB7017CAE456168A6</vt:lpwstr>
  </property>
  <property fmtid="{D5CDD505-2E9C-101B-9397-08002B2CF9AE}" pid="3" name="_dlc_DocIdItemGuid">
    <vt:lpwstr>df1906c8-c0c3-42de-b8f4-37c7d36cd389</vt:lpwstr>
  </property>
  <property fmtid="{D5CDD505-2E9C-101B-9397-08002B2CF9AE}" pid="4" name="MediaServiceImageTags">
    <vt:lpwstr/>
  </property>
  <property fmtid="{D5CDD505-2E9C-101B-9397-08002B2CF9AE}" pid="5" name="ComplianceAssetId">
    <vt:lpwstr/>
  </property>
  <property fmtid="{D5CDD505-2E9C-101B-9397-08002B2CF9AE}" pid="6" name="_ExtendedDescription">
    <vt:lpwstr/>
  </property>
  <property fmtid="{D5CDD505-2E9C-101B-9397-08002B2CF9AE}" pid="7" name="_activity">
    <vt:lpwstr>{"FileActivityType":"9","FileActivityTimeStamp":"2025-02-14T17:42:56.640Z","FileActivityUsersOnPage":[{"DisplayName":"Chad Spencer","Id":"chad.spencer@totalexpert.com"},{"DisplayName":"Michael Young II","Id":"michael.young@totalexpert.com"}],"FileActivityNavigationId":null}</vt:lpwstr>
  </property>
  <property fmtid="{D5CDD505-2E9C-101B-9397-08002B2CF9AE}" pid="8" name="TriggerFlowInfo">
    <vt:lpwstr/>
  </property>
</Properties>
</file>