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sldIdLst>
    <p:sldId id="2076137455" r:id="rId5"/>
    <p:sldId id="2076137484" r:id="rId6"/>
    <p:sldId id="2076137476" r:id="rId7"/>
    <p:sldId id="2076137487" r:id="rId8"/>
    <p:sldId id="2076137464" r:id="rId9"/>
    <p:sldId id="2076137478" r:id="rId10"/>
  </p:sldIdLst>
  <p:sldSz cx="12192000" cy="6858000"/>
  <p:notesSz cx="6858000" cy="9144000"/>
  <p:embeddedFontLst>
    <p:embeddedFont>
      <p:font typeface="Barlow" panose="00000500000000000000" pitchFamily="2" charset="0"/>
      <p:regular r:id="rId12"/>
      <p:bold r:id="rId13"/>
      <p:italic r:id="rId14"/>
      <p:boldItalic r:id="rId15"/>
    </p:embeddedFont>
    <p:embeddedFont>
      <p:font typeface="Barlow Medium" panose="00000600000000000000" pitchFamily="2" charset="0"/>
      <p:regular r:id="rId16"/>
      <p:italic r:id="rId17"/>
    </p:embeddedFont>
    <p:embeddedFont>
      <p:font typeface="Objektiv Mk2" panose="020B0702020204020203" pitchFamily="34" charset="0"/>
      <p:regular r:id="rId18"/>
      <p:bold r:id="rId19"/>
      <p:italic r:id="rId20"/>
      <p:boldItalic r:id="rId21"/>
    </p:embeddedFont>
    <p:embeddedFont>
      <p:font typeface="Objektiv Mk2 SemiBold" panose="020B0602020204020203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77"/>
    <a:srgbClr val="00A677"/>
    <a:srgbClr val="0072CE"/>
    <a:srgbClr val="85CBF9"/>
    <a:srgbClr val="00263A"/>
    <a:srgbClr val="753BBD"/>
    <a:srgbClr val="48D597"/>
    <a:srgbClr val="DDE5ED"/>
    <a:srgbClr val="96A4AE"/>
    <a:srgbClr val="26A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1"/>
    <p:restoredTop sz="86583"/>
  </p:normalViewPr>
  <p:slideViewPr>
    <p:cSldViewPr snapToGrid="0">
      <p:cViewPr varScale="1">
        <p:scale>
          <a:sx n="96" d="100"/>
          <a:sy n="96" d="100"/>
        </p:scale>
        <p:origin x="1674" y="78"/>
      </p:cViewPr>
      <p:guideLst>
        <p:guide orient="horz" pos="384"/>
        <p:guide pos="3864"/>
        <p:guide pos="4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brey Olsen" userId="408c3e31-be18-4626-a9af-ec1f5bfcad06" providerId="ADAL" clId="{FAD87B61-D275-4C4D-B910-430706BF1181}"/>
    <pc:docChg chg="undo custSel addSld delSld modSld sldOrd">
      <pc:chgData name="Aubrey Olsen" userId="408c3e31-be18-4626-a9af-ec1f5bfcad06" providerId="ADAL" clId="{FAD87B61-D275-4C4D-B910-430706BF1181}" dt="2026-06-08T13:10:29.966" v="1945" actId="20577"/>
      <pc:docMkLst>
        <pc:docMk/>
      </pc:docMkLst>
      <pc:sldChg chg="modSp mod">
        <pc:chgData name="Aubrey Olsen" userId="408c3e31-be18-4626-a9af-ec1f5bfcad06" providerId="ADAL" clId="{FAD87B61-D275-4C4D-B910-430706BF1181}" dt="2026-06-04T19:30:53.406" v="1925" actId="20577"/>
        <pc:sldMkLst>
          <pc:docMk/>
          <pc:sldMk cId="2502691790" sldId="2076137455"/>
        </pc:sldMkLst>
        <pc:spChg chg="mod">
          <ac:chgData name="Aubrey Olsen" userId="408c3e31-be18-4626-a9af-ec1f5bfcad06" providerId="ADAL" clId="{FAD87B61-D275-4C4D-B910-430706BF1181}" dt="2026-06-04T19:30:53.406" v="1925" actId="20577"/>
          <ac:spMkLst>
            <pc:docMk/>
            <pc:sldMk cId="2502691790" sldId="2076137455"/>
            <ac:spMk id="3" creationId="{D1D0C212-2C65-3120-0FAF-E4A28B00A75E}"/>
          </ac:spMkLst>
        </pc:spChg>
      </pc:sldChg>
      <pc:sldChg chg="modSp mod ord">
        <pc:chgData name="Aubrey Olsen" userId="408c3e31-be18-4626-a9af-ec1f5bfcad06" providerId="ADAL" clId="{FAD87B61-D275-4C4D-B910-430706BF1181}" dt="2026-06-04T19:19:14.962" v="1534"/>
        <pc:sldMkLst>
          <pc:docMk/>
          <pc:sldMk cId="2565843096" sldId="2076137464"/>
        </pc:sldMkLst>
        <pc:spChg chg="mod">
          <ac:chgData name="Aubrey Olsen" userId="408c3e31-be18-4626-a9af-ec1f5bfcad06" providerId="ADAL" clId="{FAD87B61-D275-4C4D-B910-430706BF1181}" dt="2026-06-01T16:50:58.896" v="328" actId="20577"/>
          <ac:spMkLst>
            <pc:docMk/>
            <pc:sldMk cId="2565843096" sldId="2076137464"/>
            <ac:spMk id="2" creationId="{16710866-14CF-4B3A-ACF7-340D80126C73}"/>
          </ac:spMkLst>
        </pc:spChg>
        <pc:spChg chg="mod">
          <ac:chgData name="Aubrey Olsen" userId="408c3e31-be18-4626-a9af-ec1f5bfcad06" providerId="ADAL" clId="{FAD87B61-D275-4C4D-B910-430706BF1181}" dt="2026-06-01T16:50:49.889" v="317" actId="20577"/>
          <ac:spMkLst>
            <pc:docMk/>
            <pc:sldMk cId="2565843096" sldId="2076137464"/>
            <ac:spMk id="3" creationId="{E651C653-B7D4-E793-695F-2E096A09747E}"/>
          </ac:spMkLst>
        </pc:spChg>
        <pc:spChg chg="mod">
          <ac:chgData name="Aubrey Olsen" userId="408c3e31-be18-4626-a9af-ec1f5bfcad06" providerId="ADAL" clId="{FAD87B61-D275-4C4D-B910-430706BF1181}" dt="2026-06-04T19:19:14.962" v="1534"/>
          <ac:spMkLst>
            <pc:docMk/>
            <pc:sldMk cId="2565843096" sldId="2076137464"/>
            <ac:spMk id="5" creationId="{7962493D-881E-62FD-9FCE-608EF8B16E04}"/>
          </ac:spMkLst>
        </pc:spChg>
        <pc:picChg chg="mod">
          <ac:chgData name="Aubrey Olsen" userId="408c3e31-be18-4626-a9af-ec1f5bfcad06" providerId="ADAL" clId="{FAD87B61-D275-4C4D-B910-430706BF1181}" dt="2026-06-01T16:50:38.177" v="294" actId="1076"/>
          <ac:picMkLst>
            <pc:docMk/>
            <pc:sldMk cId="2565843096" sldId="2076137464"/>
            <ac:picMk id="4" creationId="{B0232C65-D8DA-7551-AB43-D7DE263E9990}"/>
          </ac:picMkLst>
        </pc:picChg>
        <pc:picChg chg="mod ord">
          <ac:chgData name="Aubrey Olsen" userId="408c3e31-be18-4626-a9af-ec1f5bfcad06" providerId="ADAL" clId="{FAD87B61-D275-4C4D-B910-430706BF1181}" dt="2026-06-01T16:50:33.958" v="293" actId="167"/>
          <ac:picMkLst>
            <pc:docMk/>
            <pc:sldMk cId="2565843096" sldId="2076137464"/>
            <ac:picMk id="9" creationId="{B8B30DAF-5835-BFAB-D942-03A17AAC1820}"/>
          </ac:picMkLst>
        </pc:picChg>
      </pc:sldChg>
      <pc:sldChg chg="modSp add mod">
        <pc:chgData name="Aubrey Olsen" userId="408c3e31-be18-4626-a9af-ec1f5bfcad06" providerId="ADAL" clId="{FAD87B61-D275-4C4D-B910-430706BF1181}" dt="2026-06-04T19:13:35.271" v="874" actId="20577"/>
        <pc:sldMkLst>
          <pc:docMk/>
          <pc:sldMk cId="3215668458" sldId="2076137476"/>
        </pc:sldMkLst>
        <pc:spChg chg="mod">
          <ac:chgData name="Aubrey Olsen" userId="408c3e31-be18-4626-a9af-ec1f5bfcad06" providerId="ADAL" clId="{FAD87B61-D275-4C4D-B910-430706BF1181}" dt="2026-06-01T16:37:59.151" v="85" actId="20577"/>
          <ac:spMkLst>
            <pc:docMk/>
            <pc:sldMk cId="3215668458" sldId="2076137476"/>
            <ac:spMk id="2" creationId="{4ABFF2FA-1B0A-9656-532D-6004A6B01213}"/>
          </ac:spMkLst>
        </pc:spChg>
        <pc:spChg chg="mod">
          <ac:chgData name="Aubrey Olsen" userId="408c3e31-be18-4626-a9af-ec1f5bfcad06" providerId="ADAL" clId="{FAD87B61-D275-4C4D-B910-430706BF1181}" dt="2026-06-04T19:13:35.271" v="874" actId="20577"/>
          <ac:spMkLst>
            <pc:docMk/>
            <pc:sldMk cId="3215668458" sldId="2076137476"/>
            <ac:spMk id="3" creationId="{6EED462B-0C08-B6E0-EBC0-07A5B83F72EF}"/>
          </ac:spMkLst>
        </pc:spChg>
      </pc:sldChg>
      <pc:sldChg chg="modSp add mod">
        <pc:chgData name="Aubrey Olsen" userId="408c3e31-be18-4626-a9af-ec1f5bfcad06" providerId="ADAL" clId="{FAD87B61-D275-4C4D-B910-430706BF1181}" dt="2026-06-04T19:19:17.582" v="1535"/>
        <pc:sldMkLst>
          <pc:docMk/>
          <pc:sldMk cId="1849214695" sldId="2076137478"/>
        </pc:sldMkLst>
        <pc:spChg chg="mod">
          <ac:chgData name="Aubrey Olsen" userId="408c3e31-be18-4626-a9af-ec1f5bfcad06" providerId="ADAL" clId="{FAD87B61-D275-4C4D-B910-430706BF1181}" dt="2026-06-01T16:52:17.476" v="347" actId="20577"/>
          <ac:spMkLst>
            <pc:docMk/>
            <pc:sldMk cId="1849214695" sldId="2076137478"/>
            <ac:spMk id="2" creationId="{D58BB785-9321-0D50-CFC1-82A99E18F71C}"/>
          </ac:spMkLst>
        </pc:spChg>
        <pc:spChg chg="mod">
          <ac:chgData name="Aubrey Olsen" userId="408c3e31-be18-4626-a9af-ec1f5bfcad06" providerId="ADAL" clId="{FAD87B61-D275-4C4D-B910-430706BF1181}" dt="2026-06-01T16:52:24.044" v="363" actId="20577"/>
          <ac:spMkLst>
            <pc:docMk/>
            <pc:sldMk cId="1849214695" sldId="2076137478"/>
            <ac:spMk id="3" creationId="{7B897E73-C264-44FF-B575-81D45AA239EC}"/>
          </ac:spMkLst>
        </pc:spChg>
        <pc:spChg chg="mod">
          <ac:chgData name="Aubrey Olsen" userId="408c3e31-be18-4626-a9af-ec1f5bfcad06" providerId="ADAL" clId="{FAD87B61-D275-4C4D-B910-430706BF1181}" dt="2026-06-04T19:19:17.582" v="1535"/>
          <ac:spMkLst>
            <pc:docMk/>
            <pc:sldMk cId="1849214695" sldId="2076137478"/>
            <ac:spMk id="5" creationId="{3C499D0F-0970-D8A1-4B2A-43B50BCF5679}"/>
          </ac:spMkLst>
        </pc:spChg>
        <pc:picChg chg="mod">
          <ac:chgData name="Aubrey Olsen" userId="408c3e31-be18-4626-a9af-ec1f5bfcad06" providerId="ADAL" clId="{FAD87B61-D275-4C4D-B910-430706BF1181}" dt="2026-06-01T16:51:32.514" v="330" actId="14826"/>
          <ac:picMkLst>
            <pc:docMk/>
            <pc:sldMk cId="1849214695" sldId="2076137478"/>
            <ac:picMk id="4" creationId="{7AF7DD18-8651-BD92-D905-1B6364986E67}"/>
          </ac:picMkLst>
        </pc:picChg>
        <pc:picChg chg="mod">
          <ac:chgData name="Aubrey Olsen" userId="408c3e31-be18-4626-a9af-ec1f5bfcad06" providerId="ADAL" clId="{FAD87B61-D275-4C4D-B910-430706BF1181}" dt="2026-06-01T16:52:14.736" v="343" actId="14826"/>
          <ac:picMkLst>
            <pc:docMk/>
            <pc:sldMk cId="1849214695" sldId="2076137478"/>
            <ac:picMk id="9" creationId="{524777C6-4E49-0E15-89D2-D813B96CD8E5}"/>
          </ac:picMkLst>
        </pc:picChg>
      </pc:sldChg>
      <pc:sldChg chg="modSp add mod">
        <pc:chgData name="Aubrey Olsen" userId="408c3e31-be18-4626-a9af-ec1f5bfcad06" providerId="ADAL" clId="{FAD87B61-D275-4C4D-B910-430706BF1181}" dt="2026-06-08T13:10:29.966" v="1945" actId="20577"/>
        <pc:sldMkLst>
          <pc:docMk/>
          <pc:sldMk cId="2767297706" sldId="2076137484"/>
        </pc:sldMkLst>
        <pc:spChg chg="mod">
          <ac:chgData name="Aubrey Olsen" userId="408c3e31-be18-4626-a9af-ec1f5bfcad06" providerId="ADAL" clId="{FAD87B61-D275-4C4D-B910-430706BF1181}" dt="2026-06-08T13:10:29.966" v="1945" actId="20577"/>
          <ac:spMkLst>
            <pc:docMk/>
            <pc:sldMk cId="2767297706" sldId="2076137484"/>
            <ac:spMk id="4" creationId="{79C2D384-CBE4-5336-E128-D8E3A28CB40F}"/>
          </ac:spMkLst>
        </pc:spChg>
      </pc:sldChg>
      <pc:sldChg chg="modSp add mod">
        <pc:chgData name="Aubrey Olsen" userId="408c3e31-be18-4626-a9af-ec1f5bfcad06" providerId="ADAL" clId="{FAD87B61-D275-4C4D-B910-430706BF1181}" dt="2026-06-05T17:17:37.864" v="1930" actId="14100"/>
        <pc:sldMkLst>
          <pc:docMk/>
          <pc:sldMk cId="766688406" sldId="2076137487"/>
        </pc:sldMkLst>
        <pc:spChg chg="mod">
          <ac:chgData name="Aubrey Olsen" userId="408c3e31-be18-4626-a9af-ec1f5bfcad06" providerId="ADAL" clId="{FAD87B61-D275-4C4D-B910-430706BF1181}" dt="2026-06-05T17:17:37.864" v="1930" actId="14100"/>
          <ac:spMkLst>
            <pc:docMk/>
            <pc:sldMk cId="766688406" sldId="2076137487"/>
            <ac:spMk id="4" creationId="{2115255B-4BDC-8941-5094-67344069DA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F61A-0D40-D44A-9C00-6554E21CBC7D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FAC6-DEA9-E94A-A956-F0E3CBB9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should be used for POSTCARDS (duplicate as needed)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D5C47-1058-5F91-145F-7FE6B8C85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7CA439-22F2-1A98-2318-11EF6E218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AED8E7-33F4-65DD-F1B4-C28DED8BA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should be used for POSTCARDS (duplicate as needed)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08765-3610-CD87-F949-00D26E035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5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5C2822-349C-BD91-EC26-A957077CB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36793" y="5206594"/>
            <a:ext cx="4241076" cy="91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476B-5ACD-A345-A0A0-13B853B5B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7469" y="2018111"/>
            <a:ext cx="7952232" cy="1410889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54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D11393A-1FF3-1B42-8E63-EB04EC248A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7469" y="3637721"/>
            <a:ext cx="7952232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24335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B2F0A6-608F-9848-866C-E71FD8372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D54D96D-0ABE-5346-94BC-9473C8350B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7C89DED-C9D5-6B4B-94C4-64A605FB86B9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C102C-C41F-0DC2-8884-D7E4EF1AB3FB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45026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A9694-8C08-1C4D-AB43-2E20C900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493C0D-47D2-992F-EAD4-A48B84E16715}"/>
              </a:ext>
            </a:extLst>
          </p:cNvPr>
          <p:cNvSpPr/>
          <p:nvPr userDrawn="1"/>
        </p:nvSpPr>
        <p:spPr>
          <a:xfrm>
            <a:off x="5719529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2180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496BD11-5883-8041-9D86-152A52BB75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4768196-3B2A-474B-8166-BC7B1151C2A5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58664-0724-11B7-8907-6B3060417D7F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7676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D5E6D8-68E6-F84E-AD5B-B636A4DB93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9EF2B1-7256-B346-A7DE-C99D30410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0AD604A-1899-C447-ACB4-6A671F649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34A1C4-5494-824B-AC23-0CE74162D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F2A765E1-13F3-5046-A592-205E96EA8262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A7A23-CEBF-1476-2AE3-9A61D5D8CE3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74930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 DAR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93AAA6-2441-6641-8FED-64113CC5AC28}"/>
              </a:ext>
            </a:extLst>
          </p:cNvPr>
          <p:cNvSpPr/>
          <p:nvPr userDrawn="1"/>
        </p:nvSpPr>
        <p:spPr>
          <a:xfrm>
            <a:off x="1" y="0"/>
            <a:ext cx="5715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BC6FE5-04CD-8441-B1AA-27B889CB2D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ECC121-8627-D49A-7E84-50C9C68B0E95}"/>
              </a:ext>
            </a:extLst>
          </p:cNvPr>
          <p:cNvSpPr/>
          <p:nvPr userDrawn="1"/>
        </p:nvSpPr>
        <p:spPr>
          <a:xfrm>
            <a:off x="571500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20587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DA14CF-B21D-F546-AA16-B23E70970A54}"/>
              </a:ext>
            </a:extLst>
          </p:cNvPr>
          <p:cNvSpPr/>
          <p:nvPr userDrawn="1"/>
        </p:nvSpPr>
        <p:spPr>
          <a:xfrm>
            <a:off x="0" y="0"/>
            <a:ext cx="6172247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E2651D-049E-1644-A8A1-84C9763BBA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731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AB00C6-DC55-424E-AA2B-DA0FF5C868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731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34543FF-1550-1A49-BB94-CF1E89EA3CB1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C3A9BC-2E5C-974F-87AB-7266F15B289D}"/>
              </a:ext>
            </a:extLst>
          </p:cNvPr>
          <p:cNvSpPr/>
          <p:nvPr userDrawn="1"/>
        </p:nvSpPr>
        <p:spPr>
          <a:xfrm>
            <a:off x="6172247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96406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B4BDEDC-491F-1846-9FEF-44453BCB2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478" y="617002"/>
            <a:ext cx="11943521" cy="914400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A332EC9-FF9B-7548-9B8F-61BEE0A01E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010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9893FBA-6CAE-4F4C-8662-9E88A0C955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283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F8BDD1-05B9-9F4D-B7F5-5887640309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42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16A54-8B26-562B-F4CE-EFA38C3D2F5C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29149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745CFA6-0AE7-A846-92E4-06559FF51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1007252"/>
            <a:ext cx="449261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E8EC7F-4DF0-2045-B52C-C6AFC00301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2060800"/>
            <a:ext cx="4492615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45692D-602B-A94D-A86D-507CB10445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753140"/>
            <a:ext cx="449261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1410B-E5E3-7B46-9FDC-A759A51303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67526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1A94A5-2BD2-E7AC-5FFC-4F40E5A77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9703" y="220155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477291" y="3095871"/>
            <a:ext cx="723999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00255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83FBE2-7FD5-7FC9-0F2B-FAD2293F8EC8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142A4-289C-75ED-83B2-29664EFC3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10295" y="6243268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242921" y="3895165"/>
            <a:ext cx="405030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Q</a:t>
            </a:r>
            <a:r>
              <a:rPr lang="en-US" sz="6600" b="1" i="0" spc="20" dirty="0">
                <a:solidFill>
                  <a:srgbClr val="85CBF9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&amp;</a:t>
            </a: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60632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18BD70-B2A2-864F-9E71-B9C0B176AE3C}"/>
              </a:ext>
            </a:extLst>
          </p:cNvPr>
          <p:cNvSpPr/>
          <p:nvPr userDrawn="1"/>
        </p:nvSpPr>
        <p:spPr>
          <a:xfrm>
            <a:off x="5118652" y="0"/>
            <a:ext cx="7093225" cy="6858000"/>
          </a:xfrm>
          <a:prstGeom prst="rect">
            <a:avLst/>
          </a:prstGeom>
          <a:solidFill>
            <a:srgbClr val="DDE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B0A98-AA7F-E144-B2E7-6DDA04D8511C}"/>
              </a:ext>
            </a:extLst>
          </p:cNvPr>
          <p:cNvSpPr/>
          <p:nvPr userDrawn="1"/>
        </p:nvSpPr>
        <p:spPr>
          <a:xfrm>
            <a:off x="0" y="1"/>
            <a:ext cx="5118652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5941547-2B5E-164F-ABF4-CC9EC2940809}"/>
              </a:ext>
            </a:extLst>
          </p:cNvPr>
          <p:cNvSpPr txBox="1">
            <a:spLocks/>
          </p:cNvSpPr>
          <p:nvPr userDrawn="1"/>
        </p:nvSpPr>
        <p:spPr>
          <a:xfrm>
            <a:off x="1009198" y="2943281"/>
            <a:ext cx="2533124" cy="9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4CEAC8-E0C6-6B47-A612-08694090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5365" y="935038"/>
            <a:ext cx="6536635" cy="5197475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0FF4422-86A9-3346-82A9-EE5A6CCD8236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4621B-958E-68F0-46E8-F78CAAFF1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655" y="-1"/>
            <a:ext cx="152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71338"/>
          </a:xfrm>
          <a:prstGeom prst="rect">
            <a:avLst/>
          </a:pr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3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7F0963-32F7-7644-8381-63718DAD9C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76CF0-DA6D-E692-B1A8-0BEAC8400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2FBD51-6EAB-D249-B4EA-6B88C502E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1818" y="3340100"/>
            <a:ext cx="36080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 SemiBold" panose="020B0602020204020203" pitchFamily="34" charset="0"/>
                <a:cs typeface="Objektiv Mk2 SemiBold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4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2770889-B1C5-2B4F-A297-B6633156A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1819" y="4393648"/>
            <a:ext cx="36080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1FD39F-2181-9041-AF80-15C7C6867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909" y="756203"/>
            <a:ext cx="5257787" cy="47798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1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5E49E-A279-7D4F-BFBD-C8680CF57D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D8B1E5-499E-E549-911E-192E2FDA9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79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65F718-717A-5440-A6C0-1DC3A3CE9E1D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3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76" r:id="rId2"/>
    <p:sldLayoutId id="2147483785" r:id="rId3"/>
    <p:sldLayoutId id="2147483784" r:id="rId4"/>
    <p:sldLayoutId id="2147483684" r:id="rId5"/>
    <p:sldLayoutId id="2147483782" r:id="rId6"/>
    <p:sldLayoutId id="2147483783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  <p:sldLayoutId id="2147483775" r:id="rId14"/>
    <p:sldLayoutId id="2147483778" r:id="rId15"/>
    <p:sldLayoutId id="2147483777" r:id="rId16"/>
    <p:sldLayoutId id="214748377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DEF00-71A6-4D06-58C8-D56E58810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469" y="1778271"/>
            <a:ext cx="7952232" cy="1410889"/>
          </a:xfrm>
        </p:spPr>
        <p:txBody>
          <a:bodyPr/>
          <a:lstStyle/>
          <a:p>
            <a:r>
              <a:rPr lang="en-US" dirty="0"/>
              <a:t>Expert Content</a:t>
            </a:r>
          </a:p>
          <a:p>
            <a:r>
              <a:rPr lang="en-US" dirty="0"/>
              <a:t>Strategy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0C212-2C65-3120-0FAF-E4A28B00A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7469" y="3397881"/>
            <a:ext cx="7952232" cy="914400"/>
          </a:xfrm>
        </p:spPr>
        <p:txBody>
          <a:bodyPr/>
          <a:lstStyle/>
          <a:p>
            <a:r>
              <a:rPr lang="en-US" sz="3200" b="0" i="1" dirty="0"/>
              <a:t>General Postcards – Home Maintenance</a:t>
            </a:r>
          </a:p>
          <a:p>
            <a:r>
              <a:rPr lang="en-US" sz="3200" b="0" i="1" dirty="0"/>
              <a:t>June 2026</a:t>
            </a:r>
          </a:p>
        </p:txBody>
      </p:sp>
    </p:spTree>
    <p:extLst>
      <p:ext uri="{BB962C8B-B14F-4D97-AF65-F5344CB8AC3E}">
        <p14:creationId xmlns:p14="http://schemas.microsoft.com/office/powerpoint/2010/main" val="250269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5EAB8-259F-9486-7E88-3E5064554E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6432" y="1563843"/>
            <a:ext cx="10532229" cy="443861"/>
          </a:xfrm>
        </p:spPr>
        <p:txBody>
          <a:bodyPr/>
          <a:lstStyle/>
          <a:p>
            <a:r>
              <a:rPr lang="en-US" dirty="0"/>
              <a:t>Ready-to-deploy postcards that keep you in front of customers and prospects.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2D384-CBE4-5336-E128-D8E3A28CB4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6431" y="2350898"/>
            <a:ext cx="9959138" cy="3697356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turnkey content library. </a:t>
            </a:r>
            <a:r>
              <a:rPr lang="en-US" sz="20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Launch with a curated set of seasonal home maintenance postcards designed to drive ongoing engagement.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Flexible by default. </a:t>
            </a:r>
            <a:r>
              <a:rPr lang="en-US" sz="20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Every asset ships in all ordering methods (Direct Mail, Non-Direct Mail, EDDM) and both single and cobranded formats — so any </a:t>
            </a:r>
            <a:r>
              <a:rPr lang="en-US" sz="2000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team member</a:t>
            </a:r>
            <a:r>
              <a:rPr lang="en-US" sz="20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in any market, can use them.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Make it your own. </a:t>
            </a:r>
            <a:r>
              <a:rPr lang="en-US" sz="20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Easily duplicate any asset to create variations across ordering methods and branding types, or rework the template entirely to build a postcard for something different.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What’s in this guide. </a:t>
            </a:r>
            <a:r>
              <a:rPr lang="en-US" sz="20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Each page covers two postcard topics </a:t>
            </a:r>
            <a:r>
              <a:rPr lang="en-US" sz="2000" kern="10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their supported </a:t>
            </a:r>
            <a:r>
              <a:rPr lang="en-US" sz="20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ordering and branding options.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en-US" b="0" i="1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0" i="1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*All communications should be reviewed prior to publishing the assets to end users.</a:t>
            </a:r>
          </a:p>
        </p:txBody>
      </p:sp>
      <p:pic>
        <p:nvPicPr>
          <p:cNvPr id="5" name="Picture 4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0034EE2F-F8B0-BB04-3919-B9867084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F2578B7-A0D3-C354-E31D-B896EDE0FC27}"/>
              </a:ext>
            </a:extLst>
          </p:cNvPr>
          <p:cNvSpPr txBox="1">
            <a:spLocks/>
          </p:cNvSpPr>
          <p:nvPr/>
        </p:nvSpPr>
        <p:spPr>
          <a:xfrm>
            <a:off x="445426" y="128330"/>
            <a:ext cx="9959137" cy="57419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b="1" i="0" kern="1200">
                <a:solidFill>
                  <a:srgbClr val="00263A"/>
                </a:solidFill>
                <a:latin typeface="Objektiv Mk2" panose="020B0602020204020203" pitchFamily="34" charset="0"/>
                <a:ea typeface="+mn-ea"/>
                <a:cs typeface="Objektiv Mk2" panose="020B060202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General Postcard Library</a:t>
            </a:r>
          </a:p>
        </p:txBody>
      </p:sp>
    </p:spTree>
    <p:extLst>
      <p:ext uri="{BB962C8B-B14F-4D97-AF65-F5344CB8AC3E}">
        <p14:creationId xmlns:p14="http://schemas.microsoft.com/office/powerpoint/2010/main" val="276729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6FD10-90FE-F15F-B32A-551177D5F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BFF2FA-1B0A-9656-532D-6004A6B01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Seasonal Home Maintenance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D462B-0C08-B6E0-EBC0-07A5B83F72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Quarterly home maintenance checklist for each season</a:t>
            </a:r>
          </a:p>
        </p:txBody>
      </p:sp>
    </p:spTree>
    <p:extLst>
      <p:ext uri="{BB962C8B-B14F-4D97-AF65-F5344CB8AC3E}">
        <p14:creationId xmlns:p14="http://schemas.microsoft.com/office/powerpoint/2010/main" val="321566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7E8F7-FD1E-CF50-1AB3-A489489D1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E342F-5B83-CFAD-CABC-635844B960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6432" y="1563843"/>
            <a:ext cx="9959137" cy="443861"/>
          </a:xfrm>
        </p:spPr>
        <p:txBody>
          <a:bodyPr/>
          <a:lstStyle/>
          <a:p>
            <a:r>
              <a:rPr lang="en-US" dirty="0"/>
              <a:t>Home maintenance recommendations for each season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5255B-4BDC-8941-5094-67344069D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6431" y="2350898"/>
            <a:ext cx="9647647" cy="3697356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Four ready-to-send postcards — one per season — that give homeowners (and renters) a quick checklist to keep their space in shape: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Spring (1319) – </a:t>
            </a:r>
            <a:r>
              <a:rPr lang="en-US" sz="16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roof inspection, gutter cleaning, AC tune-up, exterior caulking, pruning, and fence/walkway checks.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Summer (1320) – </a:t>
            </a:r>
            <a:r>
              <a:rPr lang="en-US" sz="16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deck and patio prep, foundation grading, fence and vent inspection, pool chemistry, and pest-screen repair.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Fall (1321) – </a:t>
            </a:r>
            <a:r>
              <a:rPr lang="en-US" sz="16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gutters and downspouts, heating system service, hose draining, fireplace damper check, and weatherstripping.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Winter (1322) – </a:t>
            </a:r>
            <a:r>
              <a:rPr lang="en-US" sz="16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pipe protection, smoke and CO detector tests, reversing ceiling fans, ice-dam roof checks, and dryer-vent cleaning.</a:t>
            </a:r>
          </a:p>
          <a:p>
            <a:pPr marL="0" marR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 as-is, duplicate to create regional variations, or rework the template entirely to build a checklist for something different — back-to-school prep, hurricane season, year-end financial tasks.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en-US" sz="1400" b="0" i="1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0" i="1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*All communications should be reviewed prior to publishing the assets to end users.</a:t>
            </a:r>
          </a:p>
        </p:txBody>
      </p:sp>
      <p:pic>
        <p:nvPicPr>
          <p:cNvPr id="5" name="Picture 4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5882CE49-2484-09EA-50E0-251B114DC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F5487F4-CD30-D18F-BBEF-B2C7E261A19F}"/>
              </a:ext>
            </a:extLst>
          </p:cNvPr>
          <p:cNvSpPr txBox="1">
            <a:spLocks/>
          </p:cNvSpPr>
          <p:nvPr/>
        </p:nvSpPr>
        <p:spPr>
          <a:xfrm>
            <a:off x="445426" y="128330"/>
            <a:ext cx="9959137" cy="57419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b="1" i="0" kern="1200">
                <a:solidFill>
                  <a:srgbClr val="00263A"/>
                </a:solidFill>
                <a:latin typeface="Objektiv Mk2" panose="020B0602020204020203" pitchFamily="34" charset="0"/>
                <a:ea typeface="+mn-ea"/>
                <a:cs typeface="Objektiv Mk2" panose="020B060202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Seasonal Home Maintenance</a:t>
            </a:r>
          </a:p>
        </p:txBody>
      </p:sp>
    </p:spTree>
    <p:extLst>
      <p:ext uri="{BB962C8B-B14F-4D97-AF65-F5344CB8AC3E}">
        <p14:creationId xmlns:p14="http://schemas.microsoft.com/office/powerpoint/2010/main" val="76668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B30DAF-5835-BFAB-D942-03A17AAC18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3308" y="1534984"/>
            <a:ext cx="3412762" cy="4653460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232C65-D8DA-7551-AB43-D7DE263E99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27634" y="1537528"/>
            <a:ext cx="3409122" cy="4617945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8" name="Picture 7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1346256C-0138-6068-E668-7A4B52AE2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962493D-881E-62FD-9FCE-608EF8B16E04}"/>
              </a:ext>
            </a:extLst>
          </p:cNvPr>
          <p:cNvSpPr txBox="1">
            <a:spLocks/>
          </p:cNvSpPr>
          <p:nvPr/>
        </p:nvSpPr>
        <p:spPr>
          <a:xfrm>
            <a:off x="445426" y="128330"/>
            <a:ext cx="9959137" cy="57419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b="1" i="0" kern="1200">
                <a:solidFill>
                  <a:srgbClr val="00263A"/>
                </a:solidFill>
                <a:latin typeface="Objektiv Mk2" panose="020B0602020204020203" pitchFamily="34" charset="0"/>
                <a:ea typeface="+mn-ea"/>
                <a:cs typeface="Objektiv Mk2" panose="020B060202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Seasonal Home Maintenance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6710866-14CF-4B3A-ACF7-340D80126C73}"/>
              </a:ext>
            </a:extLst>
          </p:cNvPr>
          <p:cNvSpPr txBox="1">
            <a:spLocks/>
          </p:cNvSpPr>
          <p:nvPr/>
        </p:nvSpPr>
        <p:spPr>
          <a:xfrm>
            <a:off x="445426" y="702527"/>
            <a:ext cx="11402017" cy="4438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>
                <a:solidFill>
                  <a:srgbClr val="0072CE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Spring Home Maintenance (1319) and Summer Home Maintenance (1320)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651C653-B7D4-E793-695F-2E096A09747E}"/>
              </a:ext>
            </a:extLst>
          </p:cNvPr>
          <p:cNvSpPr txBox="1">
            <a:spLocks/>
          </p:cNvSpPr>
          <p:nvPr/>
        </p:nvSpPr>
        <p:spPr>
          <a:xfrm>
            <a:off x="8438321" y="1495514"/>
            <a:ext cx="3306639" cy="42571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Direct Mail, Non-Direct Mail, and EDDM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Single and Cobranded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Share spring and summer seasonal home maintenance recommendations with homeowners.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4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33435A-4B0D-D420-C5E3-0FE35EB32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4777C6-4E49-0E15-89D2-D813B96CD8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3308" y="1548255"/>
            <a:ext cx="3412762" cy="4626917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F7DD18-8651-BD92-D905-1B6364986E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91722" y="1537528"/>
            <a:ext cx="3280945" cy="4617945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8" name="Picture 7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1A44CBDF-8386-A7DA-C972-234CBE3A1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C499D0F-0970-D8A1-4B2A-43B50BCF5679}"/>
              </a:ext>
            </a:extLst>
          </p:cNvPr>
          <p:cNvSpPr txBox="1">
            <a:spLocks/>
          </p:cNvSpPr>
          <p:nvPr/>
        </p:nvSpPr>
        <p:spPr>
          <a:xfrm>
            <a:off x="445426" y="128330"/>
            <a:ext cx="9959137" cy="57419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b="1" i="0" kern="1200">
                <a:solidFill>
                  <a:srgbClr val="00263A"/>
                </a:solidFill>
                <a:latin typeface="Objektiv Mk2" panose="020B0602020204020203" pitchFamily="34" charset="0"/>
                <a:ea typeface="+mn-ea"/>
                <a:cs typeface="Objektiv Mk2" panose="020B060202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Seasonal Home Maintenance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58BB785-9321-0D50-CFC1-82A99E18F71C}"/>
              </a:ext>
            </a:extLst>
          </p:cNvPr>
          <p:cNvSpPr txBox="1">
            <a:spLocks/>
          </p:cNvSpPr>
          <p:nvPr/>
        </p:nvSpPr>
        <p:spPr>
          <a:xfrm>
            <a:off x="445426" y="702527"/>
            <a:ext cx="11402017" cy="4438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>
                <a:solidFill>
                  <a:srgbClr val="0072CE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Home Maintenance (1321) and Winter Home Maintenance (1322)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B897E73-C264-44FF-B575-81D45AA239EC}"/>
              </a:ext>
            </a:extLst>
          </p:cNvPr>
          <p:cNvSpPr txBox="1">
            <a:spLocks/>
          </p:cNvSpPr>
          <p:nvPr/>
        </p:nvSpPr>
        <p:spPr>
          <a:xfrm>
            <a:off x="8438321" y="1495514"/>
            <a:ext cx="3306639" cy="42571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Direct Mail, Non-Direct Mail, and EDDM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Single and Cobranded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Share fall and winter seasonal home maintenance recommendations with homeowners.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1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bjektiv Mk2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3856E87-EA32-4CC8-B9C8-51CAF1B26212}">
  <we:reference id="wa200010725" version="1.0.0.1" store="en-US" storeType="OMEX"/>
  <we:alternateReferences>
    <we:reference id="wa200010725" version="1.0.0.1" store="wa200010725" storeType="OMEX"/>
  </we:alternateReferences>
  <we:properties>
    <we:property name="claude.fileId" value="&quot;75c09694-44bd-4e7a-9214-336c592ecd28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E37A5DFA2714CB7017CAE456168A6" ma:contentTypeVersion="18" ma:contentTypeDescription="Create a new document." ma:contentTypeScope="" ma:versionID="f627139a45c00de73b807ee419fe55c3">
  <xsd:schema xmlns:xsd="http://www.w3.org/2001/XMLSchema" xmlns:xs="http://www.w3.org/2001/XMLSchema" xmlns:p="http://schemas.microsoft.com/office/2006/metadata/properties" xmlns:ns2="a0d940e6-08f7-4f55-ab22-1c60154efa17" xmlns:ns3="9d6ea532-a128-4102-90d6-037480f28622" targetNamespace="http://schemas.microsoft.com/office/2006/metadata/properties" ma:root="true" ma:fieldsID="f36a3e27314cab4147366f5647d00add" ns2:_="" ns3:_="">
    <xsd:import namespace="a0d940e6-08f7-4f55-ab22-1c60154efa17"/>
    <xsd:import namespace="9d6ea532-a128-4102-90d6-037480f286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940e6-08f7-4f55-ab22-1c60154ef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3460b82-58eb-499a-9bd2-5a0713bdb8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ea532-a128-4102-90d6-037480f286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366c684-94b8-40a8-ae72-62a0fe207216}" ma:internalName="TaxCatchAll" ma:showField="CatchAllData" ma:web="9d6ea532-a128-4102-90d6-037480f286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6ea532-a128-4102-90d6-037480f28622">
      <UserInfo>
        <DisplayName>Aubrey Olsen</DisplayName>
        <AccountId>120</AccountId>
        <AccountType/>
      </UserInfo>
      <UserInfo>
        <DisplayName>Michael Young II</DisplayName>
        <AccountId>1006</AccountId>
        <AccountType/>
      </UserInfo>
      <UserInfo>
        <DisplayName>Jessa Kajencki</DisplayName>
        <AccountId>121</AccountId>
        <AccountType/>
      </UserInfo>
      <UserInfo>
        <DisplayName>Bobbi Jo Dallas Card</DisplayName>
        <AccountId>537</AccountId>
        <AccountType/>
      </UserInfo>
    </SharedWithUsers>
    <lcf76f155ced4ddcb4097134ff3c332f xmlns="a0d940e6-08f7-4f55-ab22-1c60154efa17">
      <Terms xmlns="http://schemas.microsoft.com/office/infopath/2007/PartnerControls"/>
    </lcf76f155ced4ddcb4097134ff3c332f>
    <TaxCatchAll xmlns="9d6ea532-a128-4102-90d6-037480f286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380290-88B7-488D-ABF4-30A087B9B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d940e6-08f7-4f55-ab22-1c60154efa17"/>
    <ds:schemaRef ds:uri="9d6ea532-a128-4102-90d6-037480f286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800FD4-94BC-49A2-82A0-99D176C54A6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6207963-4797-4a7a-8025-35798118c8bb"/>
    <ds:schemaRef ds:uri="http://purl.org/dc/elements/1.1/"/>
    <ds:schemaRef ds:uri="http://schemas.microsoft.com/office/2006/metadata/properties"/>
    <ds:schemaRef ds:uri="http://schemas.microsoft.com/office/infopath/2007/PartnerControls"/>
    <ds:schemaRef ds:uri="6ff04132-d76e-4838-a243-81579268c2b1"/>
    <ds:schemaRef ds:uri="http://www.w3.org/XML/1998/namespace"/>
    <ds:schemaRef ds:uri="http://purl.org/dc/dcmitype/"/>
    <ds:schemaRef ds:uri="9d6ea532-a128-4102-90d6-037480f28622"/>
    <ds:schemaRef ds:uri="a0d940e6-08f7-4f55-ab22-1c60154efa17"/>
  </ds:schemaRefs>
</ds:datastoreItem>
</file>

<file path=customXml/itemProps3.xml><?xml version="1.0" encoding="utf-8"?>
<ds:datastoreItem xmlns:ds="http://schemas.openxmlformats.org/officeDocument/2006/customXml" ds:itemID="{FDF1F3CE-3298-4692-8D67-FA16F456C0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39730</TotalTime>
  <Words>446</Words>
  <Application>Microsoft Office PowerPoint</Application>
  <PresentationFormat>Widescreen</PresentationFormat>
  <Paragraphs>43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Times New Roman</vt:lpstr>
      <vt:lpstr>Objektiv Mk2</vt:lpstr>
      <vt:lpstr>Calibri</vt:lpstr>
      <vt:lpstr>Arial</vt:lpstr>
      <vt:lpstr>Objektiv Mk2 SemiBold</vt:lpstr>
      <vt:lpstr>Barlow Medium</vt:lpstr>
      <vt:lpstr>Barlow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Payton Gabriel</dc:creator>
  <cp:lastModifiedBy>Aubrey Olsen</cp:lastModifiedBy>
  <cp:revision>52</cp:revision>
  <dcterms:created xsi:type="dcterms:W3CDTF">2021-06-10T15:34:01Z</dcterms:created>
  <dcterms:modified xsi:type="dcterms:W3CDTF">2026-06-08T13:10:30Z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0x010100B00E37A5DFA2714CB7017CAE456168A6</vt:lpwstr>
  </property>
  <property fmtid="{D5CDD505-2E9C-101B-9397-08002B2CF9AE}" pid="3" name="_dlc_DocIdItemGuid">
    <vt:lpwstr>df1906c8-c0c3-42de-b8f4-37c7d36cd389</vt:lpwstr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_activity">
    <vt:lpwstr>{"FileActivityType":"9","FileActivityTimeStamp":"2025-02-14T17:42:56.640Z","FileActivityUsersOnPage":[{"DisplayName":"Chad Spencer","Id":"chad.spencer@totalexpert.com"},{"DisplayName":"Michael Young II","Id":"michael.young@totalexpert.com"}],"FileActivityNavigationId":null}</vt:lpwstr>
  </property>
  <property fmtid="{D5CDD505-2E9C-101B-9397-08002B2CF9AE}" pid="8" name="TriggerFlowInfo">
    <vt:lpwstr/>
  </property>
</Properties>
</file>