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7"/>
  </p:notesMasterIdLst>
  <p:sldIdLst>
    <p:sldId id="2076137455" r:id="rId5"/>
    <p:sldId id="2076137481" r:id="rId6"/>
    <p:sldId id="2076137467" r:id="rId7"/>
    <p:sldId id="2076137480" r:id="rId8"/>
    <p:sldId id="2076137462" r:id="rId9"/>
    <p:sldId id="2076137468" r:id="rId10"/>
    <p:sldId id="2076137469" r:id="rId11"/>
    <p:sldId id="2076137470" r:id="rId12"/>
    <p:sldId id="2076137471" r:id="rId13"/>
    <p:sldId id="2076137472" r:id="rId14"/>
    <p:sldId id="2076137473" r:id="rId15"/>
    <p:sldId id="2076137474" r:id="rId16"/>
  </p:sldIdLst>
  <p:sldSz cx="12192000" cy="6858000"/>
  <p:notesSz cx="6858000" cy="9144000"/>
  <p:embeddedFontLst>
    <p:embeddedFont>
      <p:font typeface="Barlow" panose="00000500000000000000" pitchFamily="2" charset="0"/>
      <p:regular r:id="rId18"/>
      <p:bold r:id="rId19"/>
      <p:italic r:id="rId20"/>
      <p:boldItalic r:id="rId21"/>
    </p:embeddedFont>
    <p:embeddedFont>
      <p:font typeface="Barlow Medium" panose="00000600000000000000" pitchFamily="2" charset="0"/>
      <p:regular r:id="rId22"/>
      <p:italic r:id="rId23"/>
    </p:embeddedFont>
    <p:embeddedFont>
      <p:font typeface="Objektiv Mk2" panose="020B0702020204020203" pitchFamily="34" charset="0"/>
      <p:regular r:id="rId24"/>
      <p:bold r:id="rId25"/>
      <p:italic r:id="rId26"/>
      <p:boldItalic r:id="rId27"/>
    </p:embeddedFont>
    <p:embeddedFont>
      <p:font typeface="Objektiv Mk2 SemiBold" panose="020B0602020204020203"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0F1"/>
    <a:srgbClr val="EDEFF0"/>
    <a:srgbClr val="009B77"/>
    <a:srgbClr val="00A677"/>
    <a:srgbClr val="0072CE"/>
    <a:srgbClr val="85CBF9"/>
    <a:srgbClr val="00263A"/>
    <a:srgbClr val="753BBD"/>
    <a:srgbClr val="48D597"/>
    <a:srgbClr val="DDE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330A55-8D5A-488B-8997-C8A262CEFC52}" v="22" dt="2025-08-22T13:54:02.9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1"/>
    <p:restoredTop sz="86583"/>
  </p:normalViewPr>
  <p:slideViewPr>
    <p:cSldViewPr snapToGrid="0">
      <p:cViewPr varScale="1">
        <p:scale>
          <a:sx n="96" d="100"/>
          <a:sy n="96" d="100"/>
        </p:scale>
        <p:origin x="1674"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95330A55-8D5A-488B-8997-C8A262CEFC52}"/>
    <pc:docChg chg="undo custSel addSld delSld modSld">
      <pc:chgData name="Aubrey Olsen" userId="408c3e31-be18-4626-a9af-ec1f5bfcad06" providerId="ADAL" clId="{95330A55-8D5A-488B-8997-C8A262CEFC52}" dt="2025-08-26T17:13:10.112" v="1127" actId="20577"/>
      <pc:docMkLst>
        <pc:docMk/>
      </pc:docMkLst>
      <pc:sldChg chg="modSp mod">
        <pc:chgData name="Aubrey Olsen" userId="408c3e31-be18-4626-a9af-ec1f5bfcad06" providerId="ADAL" clId="{95330A55-8D5A-488B-8997-C8A262CEFC52}" dt="2025-08-22T13:33:54.565" v="9" actId="20577"/>
        <pc:sldMkLst>
          <pc:docMk/>
          <pc:sldMk cId="2502691790" sldId="2076137455"/>
        </pc:sldMkLst>
        <pc:spChg chg="mod">
          <ac:chgData name="Aubrey Olsen" userId="408c3e31-be18-4626-a9af-ec1f5bfcad06" providerId="ADAL" clId="{95330A55-8D5A-488B-8997-C8A262CEFC52}" dt="2025-08-22T13:33:54.565" v="9" actId="20577"/>
          <ac:spMkLst>
            <pc:docMk/>
            <pc:sldMk cId="2502691790" sldId="2076137455"/>
            <ac:spMk id="3" creationId="{D1D0C212-2C65-3120-0FAF-E4A28B00A75E}"/>
          </ac:spMkLst>
        </pc:spChg>
      </pc:sldChg>
      <pc:sldChg chg="modSp del mod">
        <pc:chgData name="Aubrey Olsen" userId="408c3e31-be18-4626-a9af-ec1f5bfcad06" providerId="ADAL" clId="{95330A55-8D5A-488B-8997-C8A262CEFC52}" dt="2025-08-22T13:35:50.993" v="13" actId="47"/>
        <pc:sldMkLst>
          <pc:docMk/>
          <pc:sldMk cId="2829215149" sldId="2076137458"/>
        </pc:sldMkLst>
      </pc:sldChg>
      <pc:sldChg chg="modSp">
        <pc:chgData name="Aubrey Olsen" userId="408c3e31-be18-4626-a9af-ec1f5bfcad06" providerId="ADAL" clId="{95330A55-8D5A-488B-8997-C8A262CEFC52}" dt="2025-08-22T13:35:58.158" v="16"/>
        <pc:sldMkLst>
          <pc:docMk/>
          <pc:sldMk cId="3069686960" sldId="2076137462"/>
        </pc:sldMkLst>
        <pc:spChg chg="mod">
          <ac:chgData name="Aubrey Olsen" userId="408c3e31-be18-4626-a9af-ec1f5bfcad06" providerId="ADAL" clId="{95330A55-8D5A-488B-8997-C8A262CEFC52}" dt="2025-08-22T13:35:58.158" v="16"/>
          <ac:spMkLst>
            <pc:docMk/>
            <pc:sldMk cId="3069686960" sldId="2076137462"/>
            <ac:spMk id="3" creationId="{E7C2F5F1-C8D1-0B94-DDB6-457452A5A0C4}"/>
          </ac:spMkLst>
        </pc:spChg>
      </pc:sldChg>
      <pc:sldChg chg="addSp delSp modSp add mod">
        <pc:chgData name="Aubrey Olsen" userId="408c3e31-be18-4626-a9af-ec1f5bfcad06" providerId="ADAL" clId="{95330A55-8D5A-488B-8997-C8A262CEFC52}" dt="2025-08-22T13:54:25.302" v="764" actId="14100"/>
        <pc:sldMkLst>
          <pc:docMk/>
          <pc:sldMk cId="4000095849" sldId="2076137467"/>
        </pc:sldMkLst>
        <pc:spChg chg="mod">
          <ac:chgData name="Aubrey Olsen" userId="408c3e31-be18-4626-a9af-ec1f5bfcad06" providerId="ADAL" clId="{95330A55-8D5A-488B-8997-C8A262CEFC52}" dt="2025-08-22T13:54:22.781" v="763" actId="14100"/>
          <ac:spMkLst>
            <pc:docMk/>
            <pc:sldMk cId="4000095849" sldId="2076137467"/>
            <ac:spMk id="3" creationId="{2C8BFB8C-4798-5BA8-8ECF-3049525111F5}"/>
          </ac:spMkLst>
        </pc:spChg>
        <pc:spChg chg="mod">
          <ac:chgData name="Aubrey Olsen" userId="408c3e31-be18-4626-a9af-ec1f5bfcad06" providerId="ADAL" clId="{95330A55-8D5A-488B-8997-C8A262CEFC52}" dt="2025-08-22T13:54:02.958" v="760"/>
          <ac:spMkLst>
            <pc:docMk/>
            <pc:sldMk cId="4000095849" sldId="2076137467"/>
            <ac:spMk id="5" creationId="{36E99EE9-9C24-C7FA-54B0-0EC716897190}"/>
          </ac:spMkLst>
        </pc:spChg>
        <pc:picChg chg="add mod modCrop">
          <ac:chgData name="Aubrey Olsen" userId="408c3e31-be18-4626-a9af-ec1f5bfcad06" providerId="ADAL" clId="{95330A55-8D5A-488B-8997-C8A262CEFC52}" dt="2025-08-22T13:54:25.302" v="764" actId="14100"/>
          <ac:picMkLst>
            <pc:docMk/>
            <pc:sldMk cId="4000095849" sldId="2076137467"/>
            <ac:picMk id="11" creationId="{E1ED58C5-03C4-6F24-BCBD-1D6E4BAA6C33}"/>
          </ac:picMkLst>
        </pc:picChg>
      </pc:sldChg>
      <pc:sldChg chg="modSp">
        <pc:chgData name="Aubrey Olsen" userId="408c3e31-be18-4626-a9af-ec1f5bfcad06" providerId="ADAL" clId="{95330A55-8D5A-488B-8997-C8A262CEFC52}" dt="2025-08-22T13:36:00.728" v="17"/>
        <pc:sldMkLst>
          <pc:docMk/>
          <pc:sldMk cId="1381257231" sldId="2076137468"/>
        </pc:sldMkLst>
        <pc:spChg chg="mod">
          <ac:chgData name="Aubrey Olsen" userId="408c3e31-be18-4626-a9af-ec1f5bfcad06" providerId="ADAL" clId="{95330A55-8D5A-488B-8997-C8A262CEFC52}" dt="2025-08-22T13:36:00.728" v="17"/>
          <ac:spMkLst>
            <pc:docMk/>
            <pc:sldMk cId="1381257231" sldId="2076137468"/>
            <ac:spMk id="3" creationId="{0028162A-ECB2-0F9E-ABC1-CE0FE7641DDE}"/>
          </ac:spMkLst>
        </pc:spChg>
      </pc:sldChg>
      <pc:sldChg chg="modSp">
        <pc:chgData name="Aubrey Olsen" userId="408c3e31-be18-4626-a9af-ec1f5bfcad06" providerId="ADAL" clId="{95330A55-8D5A-488B-8997-C8A262CEFC52}" dt="2025-08-22T13:36:03.711" v="18"/>
        <pc:sldMkLst>
          <pc:docMk/>
          <pc:sldMk cId="2508063406" sldId="2076137469"/>
        </pc:sldMkLst>
        <pc:spChg chg="mod">
          <ac:chgData name="Aubrey Olsen" userId="408c3e31-be18-4626-a9af-ec1f5bfcad06" providerId="ADAL" clId="{95330A55-8D5A-488B-8997-C8A262CEFC52}" dt="2025-08-22T13:36:03.711" v="18"/>
          <ac:spMkLst>
            <pc:docMk/>
            <pc:sldMk cId="2508063406" sldId="2076137469"/>
            <ac:spMk id="3" creationId="{F3F34FA1-3C91-4DBE-9997-193992B33BE0}"/>
          </ac:spMkLst>
        </pc:spChg>
      </pc:sldChg>
      <pc:sldChg chg="modSp mod">
        <pc:chgData name="Aubrey Olsen" userId="408c3e31-be18-4626-a9af-ec1f5bfcad06" providerId="ADAL" clId="{95330A55-8D5A-488B-8997-C8A262CEFC52}" dt="2025-08-26T17:12:50.593" v="1103" actId="20577"/>
        <pc:sldMkLst>
          <pc:docMk/>
          <pc:sldMk cId="2021928958" sldId="2076137470"/>
        </pc:sldMkLst>
        <pc:spChg chg="mod">
          <ac:chgData name="Aubrey Olsen" userId="408c3e31-be18-4626-a9af-ec1f5bfcad06" providerId="ADAL" clId="{95330A55-8D5A-488B-8997-C8A262CEFC52}" dt="2025-08-22T13:36:06.101" v="19"/>
          <ac:spMkLst>
            <pc:docMk/>
            <pc:sldMk cId="2021928958" sldId="2076137470"/>
            <ac:spMk id="3" creationId="{A219E3E4-441D-4F86-5BC5-5CDF9D3F5486}"/>
          </ac:spMkLst>
        </pc:spChg>
        <pc:spChg chg="mod">
          <ac:chgData name="Aubrey Olsen" userId="408c3e31-be18-4626-a9af-ec1f5bfcad06" providerId="ADAL" clId="{95330A55-8D5A-488B-8997-C8A262CEFC52}" dt="2025-08-26T17:12:50.593" v="1103" actId="20577"/>
          <ac:spMkLst>
            <pc:docMk/>
            <pc:sldMk cId="2021928958" sldId="2076137470"/>
            <ac:spMk id="10" creationId="{A80BDE94-1F2E-EC44-55BF-4C778353FF03}"/>
          </ac:spMkLst>
        </pc:spChg>
      </pc:sldChg>
      <pc:sldChg chg="modSp">
        <pc:chgData name="Aubrey Olsen" userId="408c3e31-be18-4626-a9af-ec1f5bfcad06" providerId="ADAL" clId="{95330A55-8D5A-488B-8997-C8A262CEFC52}" dt="2025-08-22T13:36:09.773" v="20"/>
        <pc:sldMkLst>
          <pc:docMk/>
          <pc:sldMk cId="1485306916" sldId="2076137471"/>
        </pc:sldMkLst>
        <pc:spChg chg="mod">
          <ac:chgData name="Aubrey Olsen" userId="408c3e31-be18-4626-a9af-ec1f5bfcad06" providerId="ADAL" clId="{95330A55-8D5A-488B-8997-C8A262CEFC52}" dt="2025-08-22T13:36:09.773" v="20"/>
          <ac:spMkLst>
            <pc:docMk/>
            <pc:sldMk cId="1485306916" sldId="2076137471"/>
            <ac:spMk id="3" creationId="{4583F674-CD08-AEA0-6267-3615D3146EB7}"/>
          </ac:spMkLst>
        </pc:spChg>
      </pc:sldChg>
      <pc:sldChg chg="modSp">
        <pc:chgData name="Aubrey Olsen" userId="408c3e31-be18-4626-a9af-ec1f5bfcad06" providerId="ADAL" clId="{95330A55-8D5A-488B-8997-C8A262CEFC52}" dt="2025-08-22T13:36:12.227" v="21"/>
        <pc:sldMkLst>
          <pc:docMk/>
          <pc:sldMk cId="4008216573" sldId="2076137472"/>
        </pc:sldMkLst>
        <pc:spChg chg="mod">
          <ac:chgData name="Aubrey Olsen" userId="408c3e31-be18-4626-a9af-ec1f5bfcad06" providerId="ADAL" clId="{95330A55-8D5A-488B-8997-C8A262CEFC52}" dt="2025-08-22T13:36:12.227" v="21"/>
          <ac:spMkLst>
            <pc:docMk/>
            <pc:sldMk cId="4008216573" sldId="2076137472"/>
            <ac:spMk id="3" creationId="{F2F1366A-01E2-7E03-8D60-99EA717585FF}"/>
          </ac:spMkLst>
        </pc:spChg>
      </pc:sldChg>
      <pc:sldChg chg="modSp mod">
        <pc:chgData name="Aubrey Olsen" userId="408c3e31-be18-4626-a9af-ec1f5bfcad06" providerId="ADAL" clId="{95330A55-8D5A-488B-8997-C8A262CEFC52}" dt="2025-08-26T17:13:10.112" v="1127" actId="20577"/>
        <pc:sldMkLst>
          <pc:docMk/>
          <pc:sldMk cId="3399675698" sldId="2076137473"/>
        </pc:sldMkLst>
        <pc:spChg chg="mod">
          <ac:chgData name="Aubrey Olsen" userId="408c3e31-be18-4626-a9af-ec1f5bfcad06" providerId="ADAL" clId="{95330A55-8D5A-488B-8997-C8A262CEFC52}" dt="2025-08-22T13:36:14.918" v="22"/>
          <ac:spMkLst>
            <pc:docMk/>
            <pc:sldMk cId="3399675698" sldId="2076137473"/>
            <ac:spMk id="3" creationId="{AFE6AAE5-5D45-7567-D9C7-FFBBAF25E596}"/>
          </ac:spMkLst>
        </pc:spChg>
        <pc:spChg chg="mod">
          <ac:chgData name="Aubrey Olsen" userId="408c3e31-be18-4626-a9af-ec1f5bfcad06" providerId="ADAL" clId="{95330A55-8D5A-488B-8997-C8A262CEFC52}" dt="2025-08-26T17:13:10.112" v="1127" actId="20577"/>
          <ac:spMkLst>
            <pc:docMk/>
            <pc:sldMk cId="3399675698" sldId="2076137473"/>
            <ac:spMk id="10" creationId="{98DF3C4F-758D-19FD-6C8C-54B5C01663EA}"/>
          </ac:spMkLst>
        </pc:spChg>
      </pc:sldChg>
      <pc:sldChg chg="modSp">
        <pc:chgData name="Aubrey Olsen" userId="408c3e31-be18-4626-a9af-ec1f5bfcad06" providerId="ADAL" clId="{95330A55-8D5A-488B-8997-C8A262CEFC52}" dt="2025-08-22T13:36:18.327" v="23"/>
        <pc:sldMkLst>
          <pc:docMk/>
          <pc:sldMk cId="2423495589" sldId="2076137474"/>
        </pc:sldMkLst>
        <pc:spChg chg="mod">
          <ac:chgData name="Aubrey Olsen" userId="408c3e31-be18-4626-a9af-ec1f5bfcad06" providerId="ADAL" clId="{95330A55-8D5A-488B-8997-C8A262CEFC52}" dt="2025-08-22T13:36:18.327" v="23"/>
          <ac:spMkLst>
            <pc:docMk/>
            <pc:sldMk cId="2423495589" sldId="2076137474"/>
            <ac:spMk id="3" creationId="{91EEAFE0-CE06-F71E-BFF7-6E89F93B857B}"/>
          </ac:spMkLst>
        </pc:spChg>
      </pc:sldChg>
      <pc:sldChg chg="delSp modSp del mod">
        <pc:chgData name="Aubrey Olsen" userId="408c3e31-be18-4626-a9af-ec1f5bfcad06" providerId="ADAL" clId="{95330A55-8D5A-488B-8997-C8A262CEFC52}" dt="2025-08-22T13:54:05.670" v="761" actId="47"/>
        <pc:sldMkLst>
          <pc:docMk/>
          <pc:sldMk cId="1183939419" sldId="2076137476"/>
        </pc:sldMkLst>
      </pc:sldChg>
      <pc:sldChg chg="modSp mod">
        <pc:chgData name="Aubrey Olsen" userId="408c3e31-be18-4626-a9af-ec1f5bfcad06" providerId="ADAL" clId="{95330A55-8D5A-488B-8997-C8A262CEFC52}" dt="2025-08-22T14:03:47.733" v="768" actId="1076"/>
        <pc:sldMkLst>
          <pc:docMk/>
          <pc:sldMk cId="512386606" sldId="2076137480"/>
        </pc:sldMkLst>
        <pc:spChg chg="mod">
          <ac:chgData name="Aubrey Olsen" userId="408c3e31-be18-4626-a9af-ec1f5bfcad06" providerId="ADAL" clId="{95330A55-8D5A-488B-8997-C8A262CEFC52}" dt="2025-08-22T13:35:56.099" v="15"/>
          <ac:spMkLst>
            <pc:docMk/>
            <pc:sldMk cId="512386606" sldId="2076137480"/>
            <ac:spMk id="5" creationId="{5FC9A0FF-5896-DE4F-99CE-CA43587573C1}"/>
          </ac:spMkLst>
        </pc:spChg>
        <pc:spChg chg="mod">
          <ac:chgData name="Aubrey Olsen" userId="408c3e31-be18-4626-a9af-ec1f5bfcad06" providerId="ADAL" clId="{95330A55-8D5A-488B-8997-C8A262CEFC52}" dt="2025-08-22T13:50:03.703" v="549" actId="6549"/>
          <ac:spMkLst>
            <pc:docMk/>
            <pc:sldMk cId="512386606" sldId="2076137480"/>
            <ac:spMk id="6" creationId="{6D2A8D56-B8C6-A805-D439-4D61211B37B6}"/>
          </ac:spMkLst>
        </pc:spChg>
        <pc:picChg chg="mod modCrop">
          <ac:chgData name="Aubrey Olsen" userId="408c3e31-be18-4626-a9af-ec1f5bfcad06" providerId="ADAL" clId="{95330A55-8D5A-488B-8997-C8A262CEFC52}" dt="2025-08-22T14:03:47.733" v="768" actId="1076"/>
          <ac:picMkLst>
            <pc:docMk/>
            <pc:sldMk cId="512386606" sldId="2076137480"/>
            <ac:picMk id="4" creationId="{6ABB17FB-C920-19B3-D30B-2339264B5CBA}"/>
          </ac:picMkLst>
        </pc:picChg>
      </pc:sldChg>
      <pc:sldChg chg="modSp add mod">
        <pc:chgData name="Aubrey Olsen" userId="408c3e31-be18-4626-a9af-ec1f5bfcad06" providerId="ADAL" clId="{95330A55-8D5A-488B-8997-C8A262CEFC52}" dt="2025-08-22T14:13:22.390" v="1084" actId="114"/>
        <pc:sldMkLst>
          <pc:docMk/>
          <pc:sldMk cId="2391671692" sldId="2076137481"/>
        </pc:sldMkLst>
        <pc:spChg chg="mod">
          <ac:chgData name="Aubrey Olsen" userId="408c3e31-be18-4626-a9af-ec1f5bfcad06" providerId="ADAL" clId="{95330A55-8D5A-488B-8997-C8A262CEFC52}" dt="2025-08-22T13:36:47.548" v="24" actId="20577"/>
          <ac:spMkLst>
            <pc:docMk/>
            <pc:sldMk cId="2391671692" sldId="2076137481"/>
            <ac:spMk id="3" creationId="{BA45EAB8-259F-9486-7E88-3E5064554E05}"/>
          </ac:spMkLst>
        </pc:spChg>
        <pc:spChg chg="mod">
          <ac:chgData name="Aubrey Olsen" userId="408c3e31-be18-4626-a9af-ec1f5bfcad06" providerId="ADAL" clId="{95330A55-8D5A-488B-8997-C8A262CEFC52}" dt="2025-08-22T14:13:22.390" v="1084" actId="114"/>
          <ac:spMkLst>
            <pc:docMk/>
            <pc:sldMk cId="2391671692" sldId="2076137481"/>
            <ac:spMk id="4" creationId="{79C2D384-CBE4-5336-E128-D8E3A28CB40F}"/>
          </ac:spMkLst>
        </pc:spChg>
        <pc:spChg chg="mod">
          <ac:chgData name="Aubrey Olsen" userId="408c3e31-be18-4626-a9af-ec1f5bfcad06" providerId="ADAL" clId="{95330A55-8D5A-488B-8997-C8A262CEFC52}" dt="2025-08-22T13:35:48.521" v="12"/>
          <ac:spMkLst>
            <pc:docMk/>
            <pc:sldMk cId="2391671692" sldId="2076137481"/>
            <ac:spMk id="6" creationId="{CF2578B7-A0D3-C354-E31D-B896EDE0FC27}"/>
          </ac:spMkLst>
        </pc:spChg>
      </pc:sldChg>
    </pc:docChg>
  </pc:docChgLst>
  <pc:docChgLst>
    <pc:chgData name="Michael Young II" userId="405e737b-44fc-422e-9299-d9c38e74f8bd" providerId="ADAL" clId="{755D1F3B-D00A-484A-87C7-8B0A8644C2C2}"/>
    <pc:docChg chg="undo custSel addSld delSld modSld">
      <pc:chgData name="Michael Young II" userId="405e737b-44fc-422e-9299-d9c38e74f8bd" providerId="ADAL" clId="{755D1F3B-D00A-484A-87C7-8B0A8644C2C2}" dt="2025-08-22T13:26:07.989" v="532" actId="2696"/>
      <pc:docMkLst>
        <pc:docMk/>
      </pc:docMkLst>
      <pc:sldChg chg="modSp mod">
        <pc:chgData name="Michael Young II" userId="405e737b-44fc-422e-9299-d9c38e74f8bd" providerId="ADAL" clId="{755D1F3B-D00A-484A-87C7-8B0A8644C2C2}" dt="2025-08-18T20:34:15.217" v="40" actId="20577"/>
        <pc:sldMkLst>
          <pc:docMk/>
          <pc:sldMk cId="2502691790" sldId="2076137455"/>
        </pc:sldMkLst>
        <pc:spChg chg="mod">
          <ac:chgData name="Michael Young II" userId="405e737b-44fc-422e-9299-d9c38e74f8bd" providerId="ADAL" clId="{755D1F3B-D00A-484A-87C7-8B0A8644C2C2}" dt="2025-08-18T20:34:15.217" v="40" actId="20577"/>
          <ac:spMkLst>
            <pc:docMk/>
            <pc:sldMk cId="2502691790" sldId="2076137455"/>
            <ac:spMk id="3" creationId="{D1D0C212-2C65-3120-0FAF-E4A28B00A75E}"/>
          </ac:spMkLst>
        </pc:spChg>
      </pc:sldChg>
      <pc:sldChg chg="addSp delSp modSp mod">
        <pc:chgData name="Michael Young II" userId="405e737b-44fc-422e-9299-d9c38e74f8bd" providerId="ADAL" clId="{755D1F3B-D00A-484A-87C7-8B0A8644C2C2}" dt="2025-08-19T13:38:40.183" v="138"/>
        <pc:sldMkLst>
          <pc:docMk/>
          <pc:sldMk cId="2829215149" sldId="2076137458"/>
        </pc:sldMkLst>
      </pc:sldChg>
      <pc:sldChg chg="del">
        <pc:chgData name="Michael Young II" userId="405e737b-44fc-422e-9299-d9c38e74f8bd" providerId="ADAL" clId="{755D1F3B-D00A-484A-87C7-8B0A8644C2C2}" dt="2025-08-22T13:26:02.369" v="531" actId="2696"/>
        <pc:sldMkLst>
          <pc:docMk/>
          <pc:sldMk cId="1144647131" sldId="2076137461"/>
        </pc:sldMkLst>
      </pc:sldChg>
      <pc:sldChg chg="addSp delSp modSp mod">
        <pc:chgData name="Michael Young II" userId="405e737b-44fc-422e-9299-d9c38e74f8bd" providerId="ADAL" clId="{755D1F3B-D00A-484A-87C7-8B0A8644C2C2}" dt="2025-08-19T20:05:31.537" v="324" actId="20577"/>
        <pc:sldMkLst>
          <pc:docMk/>
          <pc:sldMk cId="3069686960" sldId="2076137462"/>
        </pc:sldMkLst>
        <pc:spChg chg="mod">
          <ac:chgData name="Michael Young II" userId="405e737b-44fc-422e-9299-d9c38e74f8bd" providerId="ADAL" clId="{755D1F3B-D00A-484A-87C7-8B0A8644C2C2}" dt="2025-08-18T20:34:48.536" v="46"/>
          <ac:spMkLst>
            <pc:docMk/>
            <pc:sldMk cId="3069686960" sldId="2076137462"/>
            <ac:spMk id="3" creationId="{E7C2F5F1-C8D1-0B94-DDB6-457452A5A0C4}"/>
          </ac:spMkLst>
        </pc:spChg>
        <pc:spChg chg="add mod">
          <ac:chgData name="Michael Young II" userId="405e737b-44fc-422e-9299-d9c38e74f8bd" providerId="ADAL" clId="{755D1F3B-D00A-484A-87C7-8B0A8644C2C2}" dt="2025-08-19T20:05:31.537" v="324" actId="20577"/>
          <ac:spMkLst>
            <pc:docMk/>
            <pc:sldMk cId="3069686960" sldId="2076137462"/>
            <ac:spMk id="6" creationId="{D9AF02D4-FCFB-11DB-9581-0BEA4016B609}"/>
          </ac:spMkLst>
        </pc:spChg>
        <pc:spChg chg="add mod">
          <ac:chgData name="Michael Young II" userId="405e737b-44fc-422e-9299-d9c38e74f8bd" providerId="ADAL" clId="{755D1F3B-D00A-484A-87C7-8B0A8644C2C2}" dt="2025-08-18T21:22:30.858" v="71"/>
          <ac:spMkLst>
            <pc:docMk/>
            <pc:sldMk cId="3069686960" sldId="2076137462"/>
            <ac:spMk id="10" creationId="{3F440334-11F9-2108-4278-9683AF7F7149}"/>
          </ac:spMkLst>
        </pc:spChg>
        <pc:picChg chg="add mod">
          <ac:chgData name="Michael Young II" userId="405e737b-44fc-422e-9299-d9c38e74f8bd" providerId="ADAL" clId="{755D1F3B-D00A-484A-87C7-8B0A8644C2C2}" dt="2025-08-19T13:47:18.055" v="149" actId="108"/>
          <ac:picMkLst>
            <pc:docMk/>
            <pc:sldMk cId="3069686960" sldId="2076137462"/>
            <ac:picMk id="4" creationId="{85327BE9-7AB4-16D0-F102-619A7E50BFDE}"/>
          </ac:picMkLst>
        </pc:picChg>
      </pc:sldChg>
      <pc:sldChg chg="modSp del">
        <pc:chgData name="Michael Young II" userId="405e737b-44fc-422e-9299-d9c38e74f8bd" providerId="ADAL" clId="{755D1F3B-D00A-484A-87C7-8B0A8644C2C2}" dt="2025-08-18T20:36:11.054" v="53" actId="47"/>
        <pc:sldMkLst>
          <pc:docMk/>
          <pc:sldMk cId="3835688041" sldId="2076137463"/>
        </pc:sldMkLst>
      </pc:sldChg>
      <pc:sldChg chg="modSp del">
        <pc:chgData name="Michael Young II" userId="405e737b-44fc-422e-9299-d9c38e74f8bd" providerId="ADAL" clId="{755D1F3B-D00A-484A-87C7-8B0A8644C2C2}" dt="2025-08-18T20:36:12.968" v="54" actId="47"/>
        <pc:sldMkLst>
          <pc:docMk/>
          <pc:sldMk cId="2565843096" sldId="2076137464"/>
        </pc:sldMkLst>
      </pc:sldChg>
      <pc:sldChg chg="modSp del">
        <pc:chgData name="Michael Young II" userId="405e737b-44fc-422e-9299-d9c38e74f8bd" providerId="ADAL" clId="{755D1F3B-D00A-484A-87C7-8B0A8644C2C2}" dt="2025-08-18T20:36:14.292" v="55" actId="47"/>
        <pc:sldMkLst>
          <pc:docMk/>
          <pc:sldMk cId="1161951137" sldId="2076137465"/>
        </pc:sldMkLst>
      </pc:sldChg>
      <pc:sldChg chg="modSp del">
        <pc:chgData name="Michael Young II" userId="405e737b-44fc-422e-9299-d9c38e74f8bd" providerId="ADAL" clId="{755D1F3B-D00A-484A-87C7-8B0A8644C2C2}" dt="2025-08-22T13:26:07.989" v="532" actId="2696"/>
        <pc:sldMkLst>
          <pc:docMk/>
          <pc:sldMk cId="4160585877" sldId="2076137466"/>
        </pc:sldMkLst>
      </pc:sldChg>
      <pc:sldChg chg="addSp delSp modSp del mod">
        <pc:chgData name="Michael Young II" userId="405e737b-44fc-422e-9299-d9c38e74f8bd" providerId="ADAL" clId="{755D1F3B-D00A-484A-87C7-8B0A8644C2C2}" dt="2025-08-19T20:14:06.268" v="389" actId="2696"/>
        <pc:sldMkLst>
          <pc:docMk/>
          <pc:sldMk cId="4000095849" sldId="2076137467"/>
        </pc:sldMkLst>
      </pc:sldChg>
      <pc:sldChg chg="addSp delSp modSp add mod">
        <pc:chgData name="Michael Young II" userId="405e737b-44fc-422e-9299-d9c38e74f8bd" providerId="ADAL" clId="{755D1F3B-D00A-484A-87C7-8B0A8644C2C2}" dt="2025-08-19T20:06:40.531" v="326" actId="20577"/>
        <pc:sldMkLst>
          <pc:docMk/>
          <pc:sldMk cId="1381257231" sldId="2076137468"/>
        </pc:sldMkLst>
        <pc:spChg chg="mod">
          <ac:chgData name="Michael Young II" userId="405e737b-44fc-422e-9299-d9c38e74f8bd" providerId="ADAL" clId="{755D1F3B-D00A-484A-87C7-8B0A8644C2C2}" dt="2025-08-19T20:06:40.531" v="326" actId="20577"/>
          <ac:spMkLst>
            <pc:docMk/>
            <pc:sldMk cId="1381257231" sldId="2076137468"/>
            <ac:spMk id="6" creationId="{86063DCC-6500-9567-6797-1E8013DCFE5E}"/>
          </ac:spMkLst>
        </pc:spChg>
        <pc:spChg chg="mod">
          <ac:chgData name="Michael Young II" userId="405e737b-44fc-422e-9299-d9c38e74f8bd" providerId="ADAL" clId="{755D1F3B-D00A-484A-87C7-8B0A8644C2C2}" dt="2025-08-18T21:51:32.256" v="135" actId="113"/>
          <ac:spMkLst>
            <pc:docMk/>
            <pc:sldMk cId="1381257231" sldId="2076137468"/>
            <ac:spMk id="10" creationId="{2BD4FB70-706D-1C43-615E-ADB5FD940502}"/>
          </ac:spMkLst>
        </pc:spChg>
        <pc:picChg chg="add mod">
          <ac:chgData name="Michael Young II" userId="405e737b-44fc-422e-9299-d9c38e74f8bd" providerId="ADAL" clId="{755D1F3B-D00A-484A-87C7-8B0A8644C2C2}" dt="2025-08-19T13:47:57.080" v="158" actId="108"/>
          <ac:picMkLst>
            <pc:docMk/>
            <pc:sldMk cId="1381257231" sldId="2076137468"/>
            <ac:picMk id="4" creationId="{A99861FD-1C5D-9675-4B96-9F9BF1712BCC}"/>
          </ac:picMkLst>
        </pc:picChg>
      </pc:sldChg>
      <pc:sldChg chg="addSp delSp modSp add mod">
        <pc:chgData name="Michael Young II" userId="405e737b-44fc-422e-9299-d9c38e74f8bd" providerId="ADAL" clId="{755D1F3B-D00A-484A-87C7-8B0A8644C2C2}" dt="2025-08-19T20:06:48.283" v="328" actId="20577"/>
        <pc:sldMkLst>
          <pc:docMk/>
          <pc:sldMk cId="2508063406" sldId="2076137469"/>
        </pc:sldMkLst>
        <pc:spChg chg="mod">
          <ac:chgData name="Michael Young II" userId="405e737b-44fc-422e-9299-d9c38e74f8bd" providerId="ADAL" clId="{755D1F3B-D00A-484A-87C7-8B0A8644C2C2}" dt="2025-08-19T20:06:48.283" v="328" actId="20577"/>
          <ac:spMkLst>
            <pc:docMk/>
            <pc:sldMk cId="2508063406" sldId="2076137469"/>
            <ac:spMk id="6" creationId="{578EF7C2-E383-3E60-DB1A-5AD1C1A4C083}"/>
          </ac:spMkLst>
        </pc:spChg>
        <pc:spChg chg="mod">
          <ac:chgData name="Michael Young II" userId="405e737b-44fc-422e-9299-d9c38e74f8bd" providerId="ADAL" clId="{755D1F3B-D00A-484A-87C7-8B0A8644C2C2}" dt="2025-08-18T21:49:47.945" v="128" actId="15"/>
          <ac:spMkLst>
            <pc:docMk/>
            <pc:sldMk cId="2508063406" sldId="2076137469"/>
            <ac:spMk id="10" creationId="{32B6EF8E-4F5E-F884-F556-F1333208B2BC}"/>
          </ac:spMkLst>
        </pc:spChg>
        <pc:picChg chg="add mod">
          <ac:chgData name="Michael Young II" userId="405e737b-44fc-422e-9299-d9c38e74f8bd" providerId="ADAL" clId="{755D1F3B-D00A-484A-87C7-8B0A8644C2C2}" dt="2025-08-19T13:48:32.726" v="166" actId="108"/>
          <ac:picMkLst>
            <pc:docMk/>
            <pc:sldMk cId="2508063406" sldId="2076137469"/>
            <ac:picMk id="4" creationId="{4B4FBFE4-699E-1473-5790-5DF8D9F891A5}"/>
          </ac:picMkLst>
        </pc:picChg>
      </pc:sldChg>
      <pc:sldChg chg="addSp delSp modSp add mod">
        <pc:chgData name="Michael Young II" userId="405e737b-44fc-422e-9299-d9c38e74f8bd" providerId="ADAL" clId="{755D1F3B-D00A-484A-87C7-8B0A8644C2C2}" dt="2025-08-19T20:07:02.128" v="332" actId="14100"/>
        <pc:sldMkLst>
          <pc:docMk/>
          <pc:sldMk cId="2021928958" sldId="2076137470"/>
        </pc:sldMkLst>
        <pc:spChg chg="mod">
          <ac:chgData name="Michael Young II" userId="405e737b-44fc-422e-9299-d9c38e74f8bd" providerId="ADAL" clId="{755D1F3B-D00A-484A-87C7-8B0A8644C2C2}" dt="2025-08-19T20:07:02.128" v="332" actId="14100"/>
          <ac:spMkLst>
            <pc:docMk/>
            <pc:sldMk cId="2021928958" sldId="2076137470"/>
            <ac:spMk id="6" creationId="{5BF6AE49-1B67-145A-CC4B-5885B2B668A3}"/>
          </ac:spMkLst>
        </pc:spChg>
        <pc:spChg chg="mod">
          <ac:chgData name="Michael Young II" userId="405e737b-44fc-422e-9299-d9c38e74f8bd" providerId="ADAL" clId="{755D1F3B-D00A-484A-87C7-8B0A8644C2C2}" dt="2025-08-18T21:47:22.234" v="123" actId="12"/>
          <ac:spMkLst>
            <pc:docMk/>
            <pc:sldMk cId="2021928958" sldId="2076137470"/>
            <ac:spMk id="10" creationId="{A80BDE94-1F2E-EC44-55BF-4C778353FF03}"/>
          </ac:spMkLst>
        </pc:spChg>
        <pc:picChg chg="add mod">
          <ac:chgData name="Michael Young II" userId="405e737b-44fc-422e-9299-d9c38e74f8bd" providerId="ADAL" clId="{755D1F3B-D00A-484A-87C7-8B0A8644C2C2}" dt="2025-08-19T13:49:13.287" v="174" actId="108"/>
          <ac:picMkLst>
            <pc:docMk/>
            <pc:sldMk cId="2021928958" sldId="2076137470"/>
            <ac:picMk id="4" creationId="{35C2506B-7801-D873-F314-5182CFC20D91}"/>
          </ac:picMkLst>
        </pc:picChg>
      </pc:sldChg>
      <pc:sldChg chg="addSp delSp modSp add mod">
        <pc:chgData name="Michael Young II" userId="405e737b-44fc-422e-9299-d9c38e74f8bd" providerId="ADAL" clId="{755D1F3B-D00A-484A-87C7-8B0A8644C2C2}" dt="2025-08-19T20:07:09.256" v="334" actId="20577"/>
        <pc:sldMkLst>
          <pc:docMk/>
          <pc:sldMk cId="1485306916" sldId="2076137471"/>
        </pc:sldMkLst>
        <pc:spChg chg="mod">
          <ac:chgData name="Michael Young II" userId="405e737b-44fc-422e-9299-d9c38e74f8bd" providerId="ADAL" clId="{755D1F3B-D00A-484A-87C7-8B0A8644C2C2}" dt="2025-08-19T20:07:09.256" v="334" actId="20577"/>
          <ac:spMkLst>
            <pc:docMk/>
            <pc:sldMk cId="1485306916" sldId="2076137471"/>
            <ac:spMk id="6" creationId="{D137D410-AB87-8A6E-E908-3BD6A641FAF2}"/>
          </ac:spMkLst>
        </pc:spChg>
        <pc:spChg chg="mod">
          <ac:chgData name="Michael Young II" userId="405e737b-44fc-422e-9299-d9c38e74f8bd" providerId="ADAL" clId="{755D1F3B-D00A-484A-87C7-8B0A8644C2C2}" dt="2025-08-18T21:46:14.979" v="119" actId="20577"/>
          <ac:spMkLst>
            <pc:docMk/>
            <pc:sldMk cId="1485306916" sldId="2076137471"/>
            <ac:spMk id="10" creationId="{0FCE35DB-502C-0292-7DD4-39EC376FB9D9}"/>
          </ac:spMkLst>
        </pc:spChg>
        <pc:picChg chg="add mod">
          <ac:chgData name="Michael Young II" userId="405e737b-44fc-422e-9299-d9c38e74f8bd" providerId="ADAL" clId="{755D1F3B-D00A-484A-87C7-8B0A8644C2C2}" dt="2025-08-19T13:49:50.024" v="182" actId="108"/>
          <ac:picMkLst>
            <pc:docMk/>
            <pc:sldMk cId="1485306916" sldId="2076137471"/>
            <ac:picMk id="4" creationId="{EEAB784E-30BD-E2AA-934D-35032367444A}"/>
          </ac:picMkLst>
        </pc:picChg>
      </pc:sldChg>
      <pc:sldChg chg="addSp delSp modSp add mod">
        <pc:chgData name="Michael Young II" userId="405e737b-44fc-422e-9299-d9c38e74f8bd" providerId="ADAL" clId="{755D1F3B-D00A-484A-87C7-8B0A8644C2C2}" dt="2025-08-19T20:07:27.742" v="336" actId="20577"/>
        <pc:sldMkLst>
          <pc:docMk/>
          <pc:sldMk cId="4008216573" sldId="2076137472"/>
        </pc:sldMkLst>
        <pc:spChg chg="mod">
          <ac:chgData name="Michael Young II" userId="405e737b-44fc-422e-9299-d9c38e74f8bd" providerId="ADAL" clId="{755D1F3B-D00A-484A-87C7-8B0A8644C2C2}" dt="2025-08-19T20:07:27.742" v="336" actId="20577"/>
          <ac:spMkLst>
            <pc:docMk/>
            <pc:sldMk cId="4008216573" sldId="2076137472"/>
            <ac:spMk id="6" creationId="{EF6DDD82-63BD-3253-E739-41C8A7E641D8}"/>
          </ac:spMkLst>
        </pc:spChg>
        <pc:spChg chg="mod">
          <ac:chgData name="Michael Young II" userId="405e737b-44fc-422e-9299-d9c38e74f8bd" providerId="ADAL" clId="{755D1F3B-D00A-484A-87C7-8B0A8644C2C2}" dt="2025-08-18T21:45:04.982" v="95" actId="113"/>
          <ac:spMkLst>
            <pc:docMk/>
            <pc:sldMk cId="4008216573" sldId="2076137472"/>
            <ac:spMk id="10" creationId="{6AED0E5D-7147-A4EE-0D9C-130D9354729C}"/>
          </ac:spMkLst>
        </pc:spChg>
        <pc:picChg chg="add mod">
          <ac:chgData name="Michael Young II" userId="405e737b-44fc-422e-9299-d9c38e74f8bd" providerId="ADAL" clId="{755D1F3B-D00A-484A-87C7-8B0A8644C2C2}" dt="2025-08-19T13:50:15.756" v="190" actId="108"/>
          <ac:picMkLst>
            <pc:docMk/>
            <pc:sldMk cId="4008216573" sldId="2076137472"/>
            <ac:picMk id="4" creationId="{6E5C8803-73A6-E96D-2E05-D4881CE9FE74}"/>
          </ac:picMkLst>
        </pc:picChg>
      </pc:sldChg>
      <pc:sldChg chg="addSp delSp modSp add mod">
        <pc:chgData name="Michael Young II" userId="405e737b-44fc-422e-9299-d9c38e74f8bd" providerId="ADAL" clId="{755D1F3B-D00A-484A-87C7-8B0A8644C2C2}" dt="2025-08-19T20:07:36.317" v="338" actId="20577"/>
        <pc:sldMkLst>
          <pc:docMk/>
          <pc:sldMk cId="3399675698" sldId="2076137473"/>
        </pc:sldMkLst>
        <pc:spChg chg="mod">
          <ac:chgData name="Michael Young II" userId="405e737b-44fc-422e-9299-d9c38e74f8bd" providerId="ADAL" clId="{755D1F3B-D00A-484A-87C7-8B0A8644C2C2}" dt="2025-08-19T20:07:36.317" v="338" actId="20577"/>
          <ac:spMkLst>
            <pc:docMk/>
            <pc:sldMk cId="3399675698" sldId="2076137473"/>
            <ac:spMk id="6" creationId="{218B6A65-5A37-259B-4074-FA7666B73BFF}"/>
          </ac:spMkLst>
        </pc:spChg>
        <pc:spChg chg="mod">
          <ac:chgData name="Michael Young II" userId="405e737b-44fc-422e-9299-d9c38e74f8bd" providerId="ADAL" clId="{755D1F3B-D00A-484A-87C7-8B0A8644C2C2}" dt="2025-08-18T21:38:34.156" v="91" actId="113"/>
          <ac:spMkLst>
            <pc:docMk/>
            <pc:sldMk cId="3399675698" sldId="2076137473"/>
            <ac:spMk id="10" creationId="{98DF3C4F-758D-19FD-6C8C-54B5C01663EA}"/>
          </ac:spMkLst>
        </pc:spChg>
        <pc:picChg chg="add mod">
          <ac:chgData name="Michael Young II" userId="405e737b-44fc-422e-9299-d9c38e74f8bd" providerId="ADAL" clId="{755D1F3B-D00A-484A-87C7-8B0A8644C2C2}" dt="2025-08-19T13:51:05.357" v="198" actId="108"/>
          <ac:picMkLst>
            <pc:docMk/>
            <pc:sldMk cId="3399675698" sldId="2076137473"/>
            <ac:picMk id="4" creationId="{81A93D68-C316-72B2-A490-7CD53815CAD4}"/>
          </ac:picMkLst>
        </pc:picChg>
      </pc:sldChg>
      <pc:sldChg chg="addSp delSp modSp add mod">
        <pc:chgData name="Michael Young II" userId="405e737b-44fc-422e-9299-d9c38e74f8bd" providerId="ADAL" clId="{755D1F3B-D00A-484A-87C7-8B0A8644C2C2}" dt="2025-08-19T20:07:43.385" v="340" actId="20577"/>
        <pc:sldMkLst>
          <pc:docMk/>
          <pc:sldMk cId="2423495589" sldId="2076137474"/>
        </pc:sldMkLst>
        <pc:spChg chg="mod">
          <ac:chgData name="Michael Young II" userId="405e737b-44fc-422e-9299-d9c38e74f8bd" providerId="ADAL" clId="{755D1F3B-D00A-484A-87C7-8B0A8644C2C2}" dt="2025-08-19T20:07:43.385" v="340" actId="20577"/>
          <ac:spMkLst>
            <pc:docMk/>
            <pc:sldMk cId="2423495589" sldId="2076137474"/>
            <ac:spMk id="6" creationId="{DF20554A-06AF-95F7-669C-BC330AFA9DDD}"/>
          </ac:spMkLst>
        </pc:spChg>
        <pc:spChg chg="mod">
          <ac:chgData name="Michael Young II" userId="405e737b-44fc-422e-9299-d9c38e74f8bd" providerId="ADAL" clId="{755D1F3B-D00A-484A-87C7-8B0A8644C2C2}" dt="2025-08-18T21:43:52.380" v="92" actId="113"/>
          <ac:spMkLst>
            <pc:docMk/>
            <pc:sldMk cId="2423495589" sldId="2076137474"/>
            <ac:spMk id="10" creationId="{6F4823D3-DBAC-9146-4D58-68E988110CA5}"/>
          </ac:spMkLst>
        </pc:spChg>
        <pc:picChg chg="add mod">
          <ac:chgData name="Michael Young II" userId="405e737b-44fc-422e-9299-d9c38e74f8bd" providerId="ADAL" clId="{755D1F3B-D00A-484A-87C7-8B0A8644C2C2}" dt="2025-08-19T13:52:03.466" v="206" actId="108"/>
          <ac:picMkLst>
            <pc:docMk/>
            <pc:sldMk cId="2423495589" sldId="2076137474"/>
            <ac:picMk id="4" creationId="{B87CE1A0-8797-2CDA-4414-613B4A43816A}"/>
          </ac:picMkLst>
        </pc:picChg>
      </pc:sldChg>
      <pc:sldChg chg="addSp delSp modSp add del mod">
        <pc:chgData name="Michael Young II" userId="405e737b-44fc-422e-9299-d9c38e74f8bd" providerId="ADAL" clId="{755D1F3B-D00A-484A-87C7-8B0A8644C2C2}" dt="2025-08-19T20:12:08.834" v="370" actId="2696"/>
        <pc:sldMkLst>
          <pc:docMk/>
          <pc:sldMk cId="1941029339" sldId="2076137475"/>
        </pc:sldMkLst>
      </pc:sldChg>
      <pc:sldChg chg="addSp delSp modSp add mod setBg">
        <pc:chgData name="Michael Young II" userId="405e737b-44fc-422e-9299-d9c38e74f8bd" providerId="ADAL" clId="{755D1F3B-D00A-484A-87C7-8B0A8644C2C2}" dt="2025-08-19T20:31:29.361" v="513"/>
        <pc:sldMkLst>
          <pc:docMk/>
          <pc:sldMk cId="1183939419" sldId="2076137476"/>
        </pc:sldMkLst>
      </pc:sldChg>
      <pc:sldChg chg="add del">
        <pc:chgData name="Michael Young II" userId="405e737b-44fc-422e-9299-d9c38e74f8bd" providerId="ADAL" clId="{755D1F3B-D00A-484A-87C7-8B0A8644C2C2}" dt="2025-08-19T20:17:26.244" v="414" actId="2696"/>
        <pc:sldMkLst>
          <pc:docMk/>
          <pc:sldMk cId="3908097006" sldId="2076137477"/>
        </pc:sldMkLst>
      </pc:sldChg>
      <pc:sldChg chg="addSp delSp modSp add del mod setBg">
        <pc:chgData name="Michael Young II" userId="405e737b-44fc-422e-9299-d9c38e74f8bd" providerId="ADAL" clId="{755D1F3B-D00A-484A-87C7-8B0A8644C2C2}" dt="2025-08-22T13:25:30.752" v="530" actId="2696"/>
        <pc:sldMkLst>
          <pc:docMk/>
          <pc:sldMk cId="4906126" sldId="2076137478"/>
        </pc:sldMkLst>
      </pc:sldChg>
      <pc:sldChg chg="addSp delSp modSp add del mod setBg">
        <pc:chgData name="Michael Young II" userId="405e737b-44fc-422e-9299-d9c38e74f8bd" providerId="ADAL" clId="{755D1F3B-D00A-484A-87C7-8B0A8644C2C2}" dt="2025-08-22T13:25:30.752" v="530" actId="2696"/>
        <pc:sldMkLst>
          <pc:docMk/>
          <pc:sldMk cId="1963878298" sldId="2076137479"/>
        </pc:sldMkLst>
      </pc:sldChg>
      <pc:sldChg chg="addSp delSp modSp add mod">
        <pc:chgData name="Michael Young II" userId="405e737b-44fc-422e-9299-d9c38e74f8bd" providerId="ADAL" clId="{755D1F3B-D00A-484A-87C7-8B0A8644C2C2}" dt="2025-08-19T20:32:56.347" v="529" actId="478"/>
        <pc:sldMkLst>
          <pc:docMk/>
          <pc:sldMk cId="512386606" sldId="2076137480"/>
        </pc:sldMkLst>
        <pc:picChg chg="add mod modCrop">
          <ac:chgData name="Michael Young II" userId="405e737b-44fc-422e-9299-d9c38e74f8bd" providerId="ADAL" clId="{755D1F3B-D00A-484A-87C7-8B0A8644C2C2}" dt="2025-08-19T20:32:53.796" v="528" actId="14100"/>
          <ac:picMkLst>
            <pc:docMk/>
            <pc:sldMk cId="512386606" sldId="2076137480"/>
            <ac:picMk id="4" creationId="{6ABB17FB-C920-19B3-D30B-2339264B5CB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8/26/2025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AF8F2-801A-9F4F-3F09-4B3A906DE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ADD53-A6DE-80E6-AABD-C31222CEB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36C06-71AB-00FB-A844-9C9BE5318CA0}"/>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BAC033FA-DCEE-23A1-C28D-0045BBF89121}"/>
              </a:ext>
            </a:extLst>
          </p:cNvPr>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759007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031CE-39F0-FC8A-E395-432313298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A16BF-C1FF-493D-14BF-A8ECB7D30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DE14F-83DA-A692-A480-5E7F09276211}"/>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BE2365D2-0375-9957-F06E-834E8A65419A}"/>
              </a:ext>
            </a:extLst>
          </p:cNvPr>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296445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WIREFRAMES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2C7BD-B59B-8A95-0737-B896B1E33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EBF56-0AF6-AB65-57E2-042178DB5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4EBE5-94CE-964C-3442-95B6D1AE5735}"/>
              </a:ext>
            </a:extLst>
          </p:cNvPr>
          <p:cNvSpPr>
            <a:spLocks noGrp="1"/>
          </p:cNvSpPr>
          <p:nvPr>
            <p:ph type="body" idx="1"/>
          </p:nvPr>
        </p:nvSpPr>
        <p:spPr/>
        <p:txBody>
          <a:bodyPr/>
          <a:lstStyle/>
          <a:p>
            <a:r>
              <a:rPr lang="en-US" dirty="0"/>
              <a:t>This page should be used for JOURNEY WIREFRAMES (duplicate as needed)</a:t>
            </a:r>
          </a:p>
        </p:txBody>
      </p:sp>
      <p:sp>
        <p:nvSpPr>
          <p:cNvPr id="4" name="Slide Number Placeholder 3">
            <a:extLst>
              <a:ext uri="{FF2B5EF4-FFF2-40B4-BE49-F238E27FC236}">
                <a16:creationId xmlns:a16="http://schemas.microsoft.com/office/drawing/2014/main" id="{83AA53F4-845B-A16C-0499-C2FF7D51AB4B}"/>
              </a:ext>
            </a:extLst>
          </p:cNvPr>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1068151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390D6-699C-9D8F-8E4C-CB3CAB61A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83BD94-D5F9-B798-1ACE-65DE5D85E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66257-7B44-90DC-F394-AD449DDD5C36}"/>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6A0BADA1-ED78-284E-6B47-DE2C98CA6932}"/>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1981118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710A4-DC19-9086-4088-87AB07E3A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D7254-9C17-6D3C-F5E6-3C75370B0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02E6E-1CC8-FD27-D6F9-3DC19648A7E6}"/>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68FC9C55-3CAC-899C-F30F-84CC27575C76}"/>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412062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2E96B-8AB7-0236-67D2-61CB44424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D58F0-C740-DBDC-2E74-EC4E7177A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751E4-FE09-7358-DABE-006629499BF6}"/>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5C9D64EE-3522-7B83-AEB2-65904AD7F8E8}"/>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6484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C494F-56A8-EF20-37DC-32EFCC6D5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8872D-9DF7-C220-7505-C85612F31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D639D-AD7C-161F-FA07-0FED612A6E6E}"/>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BBB938E5-B814-E477-23DD-598F4FE3243C}"/>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3800538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213F4-B380-73BB-D362-5A1785D1F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CA543-B3B7-7938-AC12-3BD4222A33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B4352C-DE6A-470E-1C16-3BF2CEE802F7}"/>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82D584DB-B2C6-37A1-BE6F-964B91781EE3}"/>
              </a:ext>
            </a:extLst>
          </p:cNvPr>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296133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General Savings Education</a:t>
            </a:r>
          </a:p>
          <a:p>
            <a:r>
              <a:rPr lang="en-US" sz="3200" b="0" i="1" dirty="0"/>
              <a:t>September 2025</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C47C79-34AA-A49D-6D3D-B8A82DFCFE8F}"/>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D7FE97F8-FA27-1349-554A-B599179FE9FE}"/>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F2F1366A-01E2-7E03-8D60-99EA717585F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General Savings Education</a:t>
            </a:r>
          </a:p>
        </p:txBody>
      </p:sp>
      <p:sp>
        <p:nvSpPr>
          <p:cNvPr id="6" name="Text Placeholder 3">
            <a:extLst>
              <a:ext uri="{FF2B5EF4-FFF2-40B4-BE49-F238E27FC236}">
                <a16:creationId xmlns:a16="http://schemas.microsoft.com/office/drawing/2014/main" id="{EF6DDD82-63BD-3253-E739-41C8A7E641D8}"/>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General Savings Education - E6 - Common Mistakes</a:t>
            </a:r>
          </a:p>
        </p:txBody>
      </p:sp>
      <p:sp>
        <p:nvSpPr>
          <p:cNvPr id="10" name="TextBox 9">
            <a:extLst>
              <a:ext uri="{FF2B5EF4-FFF2-40B4-BE49-F238E27FC236}">
                <a16:creationId xmlns:a16="http://schemas.microsoft.com/office/drawing/2014/main" id="{6AED0E5D-7147-A4EE-0D9C-130D9354729C}"/>
              </a:ext>
            </a:extLst>
          </p:cNvPr>
          <p:cNvSpPr txBox="1"/>
          <p:nvPr/>
        </p:nvSpPr>
        <p:spPr>
          <a:xfrm>
            <a:off x="4438649" y="1314450"/>
            <a:ext cx="7530410" cy="4093428"/>
          </a:xfrm>
          <a:prstGeom prst="rect">
            <a:avLst/>
          </a:prstGeom>
          <a:noFill/>
        </p:spPr>
        <p:txBody>
          <a:bodyPr wrap="square"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At {{</a:t>
            </a:r>
            <a:r>
              <a:rPr lang="en-US" sz="1000" dirty="0" err="1">
                <a:solidFill>
                  <a:srgbClr val="002060"/>
                </a:solidFill>
              </a:rPr>
              <a:t>sender.company</a:t>
            </a:r>
            <a:r>
              <a:rPr lang="en-US" sz="1000" dirty="0">
                <a:solidFill>
                  <a:srgbClr val="002060"/>
                </a:solidFill>
              </a:rPr>
              <a:t>}}, we believe that customer service should go further than everyday tasks. Assisting you with potential financial hazards is another thing we do.</a:t>
            </a:r>
          </a:p>
          <a:p>
            <a:endParaRPr lang="en-US" sz="1000" dirty="0">
              <a:solidFill>
                <a:srgbClr val="002060"/>
              </a:solidFill>
            </a:endParaRPr>
          </a:p>
          <a:p>
            <a:r>
              <a:rPr lang="en-US" sz="1000" dirty="0">
                <a:solidFill>
                  <a:srgbClr val="002060"/>
                </a:solidFill>
              </a:rPr>
              <a:t>For example, even though your savings goals may be on track, there are potential hazards that could derail you…like these three common savings saboteurs.</a:t>
            </a:r>
          </a:p>
          <a:p>
            <a:endParaRPr lang="en-US" sz="1000" dirty="0">
              <a:solidFill>
                <a:srgbClr val="002060"/>
              </a:solidFill>
            </a:endParaRPr>
          </a:p>
          <a:p>
            <a:r>
              <a:rPr lang="en-US" sz="1000" b="1" dirty="0">
                <a:solidFill>
                  <a:srgbClr val="002060"/>
                </a:solidFill>
              </a:rPr>
              <a:t>The Clearance Sale Trap:</a:t>
            </a:r>
            <a:r>
              <a:rPr lang="en-US" sz="1000" dirty="0">
                <a:solidFill>
                  <a:srgbClr val="002060"/>
                </a:solidFill>
              </a:rPr>
              <a:t> This is when you buy something on sale you just have to have, that's not in this month's budget. This is one of the most common savings wreckers – a recent poll found that 90% of consumers aged 18 to 43 admitted to making impulse buys.</a:t>
            </a:r>
          </a:p>
          <a:p>
            <a:endParaRPr lang="en-US" sz="1000" dirty="0">
              <a:solidFill>
                <a:srgbClr val="002060"/>
              </a:solidFill>
            </a:endParaRPr>
          </a:p>
          <a:p>
            <a:r>
              <a:rPr lang="en-US" sz="1000" dirty="0">
                <a:solidFill>
                  <a:srgbClr val="002060"/>
                </a:solidFill>
              </a:rPr>
              <a:t>If you buy with funds from your savings, you'll do more than put a savings goal further away. You'll miss out on future compounded interest, too. For example, a $200 withdrawal today could cost you $400+ in lost compound growth over 10 years.</a:t>
            </a:r>
          </a:p>
          <a:p>
            <a:endParaRPr lang="en-US" sz="1000" dirty="0">
              <a:solidFill>
                <a:srgbClr val="002060"/>
              </a:solidFill>
            </a:endParaRPr>
          </a:p>
          <a:p>
            <a:r>
              <a:rPr lang="en-US" sz="1000" b="1" dirty="0">
                <a:solidFill>
                  <a:srgbClr val="002060"/>
                </a:solidFill>
              </a:rPr>
              <a:t>The "Set It and Forget It" Mistake:</a:t>
            </a:r>
            <a:r>
              <a:rPr lang="en-US" sz="1000" dirty="0">
                <a:solidFill>
                  <a:srgbClr val="002060"/>
                </a:solidFill>
              </a:rPr>
              <a:t> While this often works for new savers, parking your savings in a traditional account for years may slow your progress. You may qualify for a higher interest rate by moving some or all of your savings to a new savings account, depending on your account balance.</a:t>
            </a:r>
          </a:p>
          <a:p>
            <a:endParaRPr lang="en-US" sz="1000" dirty="0">
              <a:solidFill>
                <a:srgbClr val="002060"/>
              </a:solidFill>
            </a:endParaRPr>
          </a:p>
          <a:p>
            <a:r>
              <a:rPr lang="en-US" sz="1000" b="1" dirty="0">
                <a:solidFill>
                  <a:srgbClr val="002060"/>
                </a:solidFill>
              </a:rPr>
              <a:t>The Raise Trap:</a:t>
            </a:r>
            <a:r>
              <a:rPr lang="en-US" sz="1000" dirty="0">
                <a:solidFill>
                  <a:srgbClr val="002060"/>
                </a:solidFill>
              </a:rPr>
              <a:t> Getting pay increases but keeping the same savings amount as before. Instead, congratulate yourself, review your overall budget, and give your savings a raise.</a:t>
            </a:r>
          </a:p>
          <a:p>
            <a:endParaRPr lang="en-US" sz="1000" dirty="0">
              <a:solidFill>
                <a:srgbClr val="002060"/>
              </a:solidFill>
            </a:endParaRPr>
          </a:p>
          <a:p>
            <a:r>
              <a:rPr lang="en-US" sz="1000" dirty="0">
                <a:solidFill>
                  <a:srgbClr val="002060"/>
                </a:solidFill>
              </a:rPr>
              <a:t>If you're guilty of any of these, don't stress….</a:t>
            </a:r>
          </a:p>
          <a:p>
            <a:endParaRPr lang="en-US" sz="1000" dirty="0">
              <a:solidFill>
                <a:srgbClr val="002060"/>
              </a:solidFill>
            </a:endParaRPr>
          </a:p>
          <a:p>
            <a:r>
              <a:rPr lang="en-US" sz="1000" dirty="0">
                <a:solidFill>
                  <a:srgbClr val="002060"/>
                </a:solidFill>
              </a:rPr>
              <a:t>Instead, call {{</a:t>
            </a:r>
            <a:r>
              <a:rPr lang="en-US" sz="1000" dirty="0" err="1">
                <a:solidFill>
                  <a:srgbClr val="002060"/>
                </a:solidFill>
              </a:rPr>
              <a:t>sender.phone_office</a:t>
            </a:r>
            <a:r>
              <a:rPr lang="en-US" sz="1000" dirty="0">
                <a:solidFill>
                  <a:srgbClr val="002060"/>
                </a:solidFill>
              </a:rPr>
              <a:t>}} for assistance with getting back on track.</a:t>
            </a:r>
          </a:p>
          <a:p>
            <a:endParaRPr lang="en-US" sz="1000" dirty="0">
              <a:solidFill>
                <a:srgbClr val="002060"/>
              </a:solidFill>
            </a:endParaRPr>
          </a:p>
          <a:p>
            <a:r>
              <a:rPr lang="en-US" sz="1000" dirty="0">
                <a:solidFill>
                  <a:srgbClr val="002060"/>
                </a:solidFill>
              </a:rPr>
              <a:t>Cheers to your financial success!</a:t>
            </a:r>
          </a:p>
        </p:txBody>
      </p:sp>
      <p:pic>
        <p:nvPicPr>
          <p:cNvPr id="4" name="Picture 3" descr="A screenshot of a computer&#10;&#10;AI-generated content may be incorrect.">
            <a:extLst>
              <a:ext uri="{FF2B5EF4-FFF2-40B4-BE49-F238E27FC236}">
                <a16:creationId xmlns:a16="http://schemas.microsoft.com/office/drawing/2014/main" id="{6E5C8803-73A6-E96D-2E05-D4881CE9FE74}"/>
              </a:ext>
            </a:extLst>
          </p:cNvPr>
          <p:cNvPicPr>
            <a:picLocks noChangeAspect="1"/>
          </p:cNvPicPr>
          <p:nvPr/>
        </p:nvPicPr>
        <p:blipFill>
          <a:blip r:embed="rId4"/>
          <a:stretch>
            <a:fillRect/>
          </a:stretch>
        </p:blipFill>
        <p:spPr>
          <a:xfrm>
            <a:off x="613318" y="910764"/>
            <a:ext cx="2910932" cy="5717370"/>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4008216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A8177C-6757-AD09-D894-12EE2E382792}"/>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BD8EF1C0-0454-6B91-62BB-4C1581BEC014}"/>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AFE6AAE5-5D45-7567-D9C7-FFBBAF25E596}"/>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General Savings Education</a:t>
            </a:r>
          </a:p>
        </p:txBody>
      </p:sp>
      <p:sp>
        <p:nvSpPr>
          <p:cNvPr id="6" name="Text Placeholder 3">
            <a:extLst>
              <a:ext uri="{FF2B5EF4-FFF2-40B4-BE49-F238E27FC236}">
                <a16:creationId xmlns:a16="http://schemas.microsoft.com/office/drawing/2014/main" id="{218B6A65-5A37-259B-4074-FA7666B73BFF}"/>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General Savings Education - E7 - Build Wealth</a:t>
            </a:r>
          </a:p>
        </p:txBody>
      </p:sp>
      <p:sp>
        <p:nvSpPr>
          <p:cNvPr id="10" name="TextBox 9">
            <a:extLst>
              <a:ext uri="{FF2B5EF4-FFF2-40B4-BE49-F238E27FC236}">
                <a16:creationId xmlns:a16="http://schemas.microsoft.com/office/drawing/2014/main" id="{98DF3C4F-758D-19FD-6C8C-54B5C01663EA}"/>
              </a:ext>
            </a:extLst>
          </p:cNvPr>
          <p:cNvSpPr txBox="1"/>
          <p:nvPr/>
        </p:nvSpPr>
        <p:spPr>
          <a:xfrm>
            <a:off x="4438649" y="1314450"/>
            <a:ext cx="7530410" cy="5478423"/>
          </a:xfrm>
          <a:prstGeom prst="rect">
            <a:avLst/>
          </a:prstGeom>
          <a:noFill/>
        </p:spPr>
        <p:txBody>
          <a:bodyPr wrap="square" rtlCol="0">
            <a:spAutoFit/>
          </a:bodyPr>
          <a:lstStyle/>
          <a:p>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Whether you're just starting to save or sitting on a sizeable nest egg, it may be a good time to review your financial goals. A minor change in your current savings plans can help you reach your goals faster or even exceed them. More funds, more fun!</a:t>
            </a:r>
          </a:p>
          <a:p>
            <a:endParaRPr lang="en-US" sz="1000" dirty="0">
              <a:solidFill>
                <a:srgbClr val="002060"/>
              </a:solidFill>
            </a:endParaRPr>
          </a:p>
          <a:p>
            <a:r>
              <a:rPr lang="en-US" sz="1000" dirty="0">
                <a:solidFill>
                  <a:srgbClr val="002060"/>
                </a:solidFill>
              </a:rPr>
              <a:t>Here are several options to consider.</a:t>
            </a:r>
          </a:p>
          <a:p>
            <a:endParaRPr lang="en-US" sz="1000" dirty="0">
              <a:solidFill>
                <a:srgbClr val="002060"/>
              </a:solidFill>
            </a:endParaRPr>
          </a:p>
          <a:p>
            <a:r>
              <a:rPr lang="en-US" sz="1000" b="1" dirty="0">
                <a:solidFill>
                  <a:srgbClr val="002060"/>
                </a:solidFill>
              </a:rPr>
              <a:t>Integrate Investments</a:t>
            </a:r>
          </a:p>
          <a:p>
            <a:endParaRPr lang="en-US" sz="1000" dirty="0">
              <a:solidFill>
                <a:srgbClr val="002060"/>
              </a:solidFill>
            </a:endParaRPr>
          </a:p>
          <a:p>
            <a:r>
              <a:rPr lang="en-US" sz="1000" dirty="0">
                <a:solidFill>
                  <a:srgbClr val="002060"/>
                </a:solidFill>
              </a:rPr>
              <a:t>After you've saved an emergency fund, you may want to move new deposits from savings to an investment account. Don't worry about your savings—the magic of compound interest will be increasing its balance.</a:t>
            </a:r>
          </a:p>
          <a:p>
            <a:endParaRPr lang="en-US" sz="1000" dirty="0">
              <a:solidFill>
                <a:srgbClr val="002060"/>
              </a:solidFill>
            </a:endParaRPr>
          </a:p>
          <a:p>
            <a:r>
              <a:rPr lang="en-US" sz="1000" b="1" dirty="0">
                <a:solidFill>
                  <a:srgbClr val="002060"/>
                </a:solidFill>
              </a:rPr>
              <a:t>Supercharge Your 401(k)</a:t>
            </a:r>
          </a:p>
          <a:p>
            <a:endParaRPr lang="en-US" sz="1000" dirty="0">
              <a:solidFill>
                <a:srgbClr val="002060"/>
              </a:solidFill>
            </a:endParaRPr>
          </a:p>
          <a:p>
            <a:r>
              <a:rPr lang="en-US" sz="1000" dirty="0">
                <a:solidFill>
                  <a:srgbClr val="002060"/>
                </a:solidFill>
              </a:rPr>
              <a:t>If you're contributing just enough to your 401(k) to get the company match, consider bumping this up every year. You can also do catch-up contributions if you're age 50 or better.</a:t>
            </a:r>
          </a:p>
          <a:p>
            <a:endParaRPr lang="en-US" sz="1000" dirty="0">
              <a:solidFill>
                <a:srgbClr val="002060"/>
              </a:solidFill>
            </a:endParaRPr>
          </a:p>
          <a:p>
            <a:r>
              <a:rPr lang="en-US" sz="1000" b="1" dirty="0">
                <a:solidFill>
                  <a:srgbClr val="002060"/>
                </a:solidFill>
              </a:rPr>
              <a:t>Add Another Savings Plan</a:t>
            </a:r>
          </a:p>
          <a:p>
            <a:endParaRPr lang="en-US" sz="1000" dirty="0">
              <a:solidFill>
                <a:srgbClr val="002060"/>
              </a:solidFill>
            </a:endParaRPr>
          </a:p>
          <a:p>
            <a:r>
              <a:rPr lang="en-US" sz="1000" dirty="0">
                <a:solidFill>
                  <a:srgbClr val="002060"/>
                </a:solidFill>
              </a:rPr>
              <a:t>Explore these wealth-building tools:</a:t>
            </a:r>
          </a:p>
          <a:p>
            <a:pPr marL="171450" indent="-171450">
              <a:buFont typeface="Arial" panose="020B0604020202020204" pitchFamily="34" charset="0"/>
              <a:buChar char="•"/>
            </a:pPr>
            <a:r>
              <a:rPr lang="en-US" sz="1000" dirty="0">
                <a:solidFill>
                  <a:srgbClr val="002060"/>
                </a:solidFill>
              </a:rPr>
              <a:t>529 Education Plans: Tax-free growth for education expenses</a:t>
            </a:r>
          </a:p>
          <a:p>
            <a:pPr marL="171450" indent="-171450">
              <a:buFont typeface="Arial" panose="020B0604020202020204" pitchFamily="34" charset="0"/>
              <a:buChar char="•"/>
            </a:pPr>
            <a:r>
              <a:rPr lang="en-US" sz="1000" dirty="0">
                <a:solidFill>
                  <a:srgbClr val="002060"/>
                </a:solidFill>
              </a:rPr>
              <a:t>Health Savings Accounts (HSAs): Triple tax benefit and retirement healthcare planning</a:t>
            </a:r>
          </a:p>
          <a:p>
            <a:pPr marL="171450" indent="-171450">
              <a:buFont typeface="Arial" panose="020B0604020202020204" pitchFamily="34" charset="0"/>
              <a:buChar char="•"/>
            </a:pPr>
            <a:r>
              <a:rPr lang="en-US" sz="1000" dirty="0">
                <a:solidFill>
                  <a:srgbClr val="002060"/>
                </a:solidFill>
              </a:rPr>
              <a:t>Roth IRAs: Tax-free growth and withdrawals after you retire</a:t>
            </a:r>
          </a:p>
          <a:p>
            <a:pPr marL="171450" indent="-171450">
              <a:buFont typeface="Arial" panose="020B0604020202020204" pitchFamily="34" charset="0"/>
              <a:buChar char="•"/>
            </a:pPr>
            <a:r>
              <a:rPr lang="en-US" sz="1000" dirty="0">
                <a:solidFill>
                  <a:srgbClr val="002060"/>
                </a:solidFill>
              </a:rPr>
              <a:t>I Bonds: Inflation-protected government bonds (currently limited to $10,000 annually)</a:t>
            </a:r>
          </a:p>
          <a:p>
            <a:endParaRPr lang="en-US" sz="1000" dirty="0">
              <a:solidFill>
                <a:srgbClr val="002060"/>
              </a:solidFill>
            </a:endParaRPr>
          </a:p>
          <a:p>
            <a:r>
              <a:rPr lang="en-US" sz="1000" dirty="0">
                <a:solidFill>
                  <a:srgbClr val="002060"/>
                </a:solidFill>
              </a:rPr>
              <a:t>Each has specific rules and benefits, so understanding which ones fit your situation is important.</a:t>
            </a:r>
          </a:p>
          <a:p>
            <a:endParaRPr lang="en-US" sz="1000" dirty="0">
              <a:solidFill>
                <a:srgbClr val="002060"/>
              </a:solidFill>
            </a:endParaRPr>
          </a:p>
          <a:p>
            <a:r>
              <a:rPr lang="en-US" sz="1000" b="1" dirty="0">
                <a:solidFill>
                  <a:srgbClr val="002060"/>
                </a:solidFill>
              </a:rPr>
              <a:t>Build The Retirement You Deserve</a:t>
            </a:r>
          </a:p>
          <a:p>
            <a:endParaRPr lang="en-US" sz="1000" dirty="0">
              <a:solidFill>
                <a:srgbClr val="002060"/>
              </a:solidFill>
            </a:endParaRPr>
          </a:p>
          <a:p>
            <a:r>
              <a:rPr lang="en-US" sz="1000" dirty="0">
                <a:solidFill>
                  <a:srgbClr val="002060"/>
                </a:solidFill>
              </a:rPr>
              <a:t>When you made the decision to create an emergency fund, you took the important first step towards financial security and the peace of mind that comes with it. Taking your savings further is even more fulfilling.</a:t>
            </a:r>
          </a:p>
          <a:p>
            <a:endParaRPr lang="en-US" sz="1000" dirty="0">
              <a:solidFill>
                <a:srgbClr val="002060"/>
              </a:solidFill>
            </a:endParaRPr>
          </a:p>
          <a:p>
            <a:r>
              <a:rPr lang="en-US" sz="1000" dirty="0">
                <a:solidFill>
                  <a:srgbClr val="002060"/>
                </a:solidFill>
              </a:rPr>
              <a:t>Don't be afraid to start small, as putting an extra $100 per month in a retirement account can make all the difference.</a:t>
            </a:r>
          </a:p>
          <a:p>
            <a:endParaRPr lang="en-US" sz="1000" dirty="0">
              <a:solidFill>
                <a:srgbClr val="002060"/>
              </a:solidFill>
            </a:endParaRPr>
          </a:p>
          <a:p>
            <a:r>
              <a:rPr lang="en-US" sz="1000" dirty="0">
                <a:solidFill>
                  <a:srgbClr val="002060"/>
                </a:solidFill>
              </a:rPr>
              <a:t>Start making that bucket list of retirement plans today! Call {{</a:t>
            </a:r>
            <a:r>
              <a:rPr lang="en-US" sz="1000" dirty="0" err="1">
                <a:solidFill>
                  <a:srgbClr val="002060"/>
                </a:solidFill>
              </a:rPr>
              <a:t>sender.phone_office</a:t>
            </a:r>
            <a:r>
              <a:rPr lang="en-US" sz="1000" dirty="0">
                <a:solidFill>
                  <a:srgbClr val="002060"/>
                </a:solidFill>
              </a:rPr>
              <a:t>}} to review your options.</a:t>
            </a:r>
          </a:p>
        </p:txBody>
      </p:sp>
      <p:pic>
        <p:nvPicPr>
          <p:cNvPr id="4" name="Picture 3" descr="A white paper with black text&#10;&#10;AI-generated content may be incorrect.">
            <a:extLst>
              <a:ext uri="{FF2B5EF4-FFF2-40B4-BE49-F238E27FC236}">
                <a16:creationId xmlns:a16="http://schemas.microsoft.com/office/drawing/2014/main" id="{81A93D68-C316-72B2-A490-7CD53815CAD4}"/>
              </a:ext>
            </a:extLst>
          </p:cNvPr>
          <p:cNvPicPr>
            <a:picLocks noChangeAspect="1"/>
          </p:cNvPicPr>
          <p:nvPr/>
        </p:nvPicPr>
        <p:blipFill>
          <a:blip r:embed="rId4"/>
          <a:stretch>
            <a:fillRect/>
          </a:stretch>
        </p:blipFill>
        <p:spPr>
          <a:xfrm>
            <a:off x="613317" y="910764"/>
            <a:ext cx="2451203" cy="5719474"/>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399675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DDE270-F452-04E6-98EB-BF3112FC9187}"/>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C0A3C1BA-AFB2-C25A-7629-8197EFE56DDE}"/>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91EEAFE0-CE06-F71E-BFF7-6E89F93B857B}"/>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General Savings Education</a:t>
            </a:r>
          </a:p>
        </p:txBody>
      </p:sp>
      <p:sp>
        <p:nvSpPr>
          <p:cNvPr id="6" name="Text Placeholder 3">
            <a:extLst>
              <a:ext uri="{FF2B5EF4-FFF2-40B4-BE49-F238E27FC236}">
                <a16:creationId xmlns:a16="http://schemas.microsoft.com/office/drawing/2014/main" id="{DF20554A-06AF-95F7-669C-BC330AFA9DDD}"/>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General Savings Education - E8 - Celebrate Progress</a:t>
            </a:r>
          </a:p>
        </p:txBody>
      </p:sp>
      <p:sp>
        <p:nvSpPr>
          <p:cNvPr id="10" name="TextBox 9">
            <a:extLst>
              <a:ext uri="{FF2B5EF4-FFF2-40B4-BE49-F238E27FC236}">
                <a16:creationId xmlns:a16="http://schemas.microsoft.com/office/drawing/2014/main" id="{6F4823D3-DBAC-9146-4D58-68E988110CA5}"/>
              </a:ext>
            </a:extLst>
          </p:cNvPr>
          <p:cNvSpPr txBox="1"/>
          <p:nvPr/>
        </p:nvSpPr>
        <p:spPr>
          <a:xfrm>
            <a:off x="4438649" y="1314450"/>
            <a:ext cx="7530410" cy="2554545"/>
          </a:xfrm>
          <a:prstGeom prst="rect">
            <a:avLst/>
          </a:prstGeom>
          <a:noFill/>
        </p:spPr>
        <p:txBody>
          <a:bodyPr wrap="square" rtlCol="0">
            <a:spAutoFit/>
          </a:bodyPr>
          <a:lstStyle/>
          <a:p>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On behalf of everyone here at {{</a:t>
            </a:r>
            <a:r>
              <a:rPr lang="en-US" sz="1000" dirty="0" err="1">
                <a:solidFill>
                  <a:srgbClr val="002060"/>
                </a:solidFill>
              </a:rPr>
              <a:t>sender.company</a:t>
            </a:r>
            <a:r>
              <a:rPr lang="en-US" sz="1000" dirty="0">
                <a:solidFill>
                  <a:srgbClr val="002060"/>
                </a:solidFill>
              </a:rPr>
              <a:t>}}, I'd like to congratulate you on your financial progress and success.</a:t>
            </a:r>
          </a:p>
          <a:p>
            <a:endParaRPr lang="en-US" sz="1000" dirty="0">
              <a:solidFill>
                <a:srgbClr val="002060"/>
              </a:solidFill>
            </a:endParaRPr>
          </a:p>
          <a:p>
            <a:r>
              <a:rPr lang="en-US" sz="1000" dirty="0">
                <a:solidFill>
                  <a:srgbClr val="002060"/>
                </a:solidFill>
              </a:rPr>
              <a:t>Now you can look forward to a more secure future that makes more of your dreams come true...one that may have seemed unreachable just a year or two ago.</a:t>
            </a:r>
          </a:p>
          <a:p>
            <a:endParaRPr lang="en-US" sz="1000" dirty="0">
              <a:solidFill>
                <a:srgbClr val="002060"/>
              </a:solidFill>
            </a:endParaRPr>
          </a:p>
          <a:p>
            <a:r>
              <a:rPr lang="en-US" sz="1000" b="1" dirty="0">
                <a:solidFill>
                  <a:srgbClr val="002060"/>
                </a:solidFill>
              </a:rPr>
              <a:t>Share Your Savings Strategies</a:t>
            </a:r>
          </a:p>
          <a:p>
            <a:endParaRPr lang="en-US" sz="1000" dirty="0">
              <a:solidFill>
                <a:srgbClr val="002060"/>
              </a:solidFill>
            </a:endParaRPr>
          </a:p>
          <a:p>
            <a:r>
              <a:rPr lang="en-US" sz="1000" dirty="0">
                <a:solidFill>
                  <a:srgbClr val="002060"/>
                </a:solidFill>
              </a:rPr>
              <a:t>Many people would like to accomplish what you have, but don't know how to begin. That's why I'd like to invite you to share your success story. Send us an email with details or create a video that tells others how to adopt your positive mindset and determination.</a:t>
            </a:r>
          </a:p>
          <a:p>
            <a:endParaRPr lang="en-US" sz="1000" dirty="0">
              <a:solidFill>
                <a:srgbClr val="002060"/>
              </a:solidFill>
            </a:endParaRPr>
          </a:p>
          <a:p>
            <a:r>
              <a:rPr lang="en-US" sz="1000" dirty="0">
                <a:solidFill>
                  <a:srgbClr val="002060"/>
                </a:solidFill>
              </a:rPr>
              <a:t>Or, share your story on your favorite social media sites. When you're posting your story, be sure to tag us on social using the links in our signature.</a:t>
            </a:r>
          </a:p>
          <a:p>
            <a:endParaRPr lang="en-US" sz="1000" dirty="0">
              <a:solidFill>
                <a:srgbClr val="002060"/>
              </a:solidFill>
            </a:endParaRPr>
          </a:p>
          <a:p>
            <a:r>
              <a:rPr lang="en-US" sz="1000" dirty="0">
                <a:solidFill>
                  <a:srgbClr val="002060"/>
                </a:solidFill>
              </a:rPr>
              <a:t>No matter where you're planning to take your financial journey, we're here to offer support and encouragement.</a:t>
            </a:r>
          </a:p>
        </p:txBody>
      </p:sp>
      <p:pic>
        <p:nvPicPr>
          <p:cNvPr id="4" name="Picture 3" descr="A group of people sitting at a table&#10;&#10;AI-generated content may be incorrect.">
            <a:extLst>
              <a:ext uri="{FF2B5EF4-FFF2-40B4-BE49-F238E27FC236}">
                <a16:creationId xmlns:a16="http://schemas.microsoft.com/office/drawing/2014/main" id="{B87CE1A0-8797-2CDA-4414-613B4A43816A}"/>
              </a:ext>
            </a:extLst>
          </p:cNvPr>
          <p:cNvPicPr>
            <a:picLocks noChangeAspect="1"/>
          </p:cNvPicPr>
          <p:nvPr/>
        </p:nvPicPr>
        <p:blipFill>
          <a:blip r:embed="rId4"/>
          <a:stretch>
            <a:fillRect/>
          </a:stretch>
        </p:blipFill>
        <p:spPr>
          <a:xfrm>
            <a:off x="613318" y="910764"/>
            <a:ext cx="3368132" cy="5337193"/>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42349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a:xfrm>
            <a:off x="1116432" y="1563843"/>
            <a:ext cx="9959137" cy="443861"/>
          </a:xfrm>
        </p:spPr>
        <p:txBody>
          <a:bodyPr/>
          <a:lstStyle/>
          <a:p>
            <a:r>
              <a:rPr lang="en-US" dirty="0"/>
              <a:t>Communication types: Email</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116431" y="2350898"/>
            <a:ext cx="9959138" cy="3697356"/>
          </a:xfrm>
        </p:spPr>
        <p:txBody>
          <a:bodyPr/>
          <a:lstStyle/>
          <a:p>
            <a:pPr marL="0" marR="0">
              <a:lnSpc>
                <a:spcPct val="100000"/>
              </a:lnSpc>
              <a:spcBef>
                <a:spcPts val="0"/>
              </a:spcBef>
              <a:spcAft>
                <a:spcPts val="0"/>
              </a:spcAft>
            </a:pPr>
            <a:r>
              <a:rPr lang="en-US" sz="2400" kern="100" dirty="0">
                <a:solidFill>
                  <a:srgbClr val="002060"/>
                </a:solidFill>
                <a:effectLst/>
                <a:ea typeface="Calibri" panose="020F0502020204030204" pitchFamily="34" charset="0"/>
                <a:cs typeface="Times New Roman" panose="02020603050405020304" pitchFamily="18" charset="0"/>
              </a:rPr>
              <a:t>Leverage this journey to educate contacts on the benefits of saving, strategies to fit different lifestyles, and more. Add emails specific to your organization's products, adjust call-to-actions to fit your services, or leverage the journey as an educational-only campaign. Banks and credit </a:t>
            </a:r>
            <a:r>
              <a:rPr lang="en-US" sz="2400" kern="100" dirty="0">
                <a:solidFill>
                  <a:srgbClr val="002060"/>
                </a:solidFill>
                <a:ea typeface="Calibri" panose="020F0502020204030204" pitchFamily="34" charset="0"/>
                <a:cs typeface="Times New Roman" panose="02020603050405020304" pitchFamily="18" charset="0"/>
              </a:rPr>
              <a:t>u</a:t>
            </a:r>
            <a:r>
              <a:rPr lang="en-US" sz="2400" kern="100" dirty="0">
                <a:solidFill>
                  <a:srgbClr val="002060"/>
                </a:solidFill>
                <a:effectLst/>
                <a:ea typeface="Calibri" panose="020F0502020204030204" pitchFamily="34" charset="0"/>
                <a:cs typeface="Times New Roman" panose="02020603050405020304" pitchFamily="18" charset="0"/>
              </a:rPr>
              <a:t>nions can include savings account information. Insurance agencies and mortgage lenders can include products that support or complement savings goals or provide referrals to financial partners. Eight emails over the course of about 4 months.</a:t>
            </a:r>
            <a:endParaRPr lang="en-US" sz="2400" kern="100" dirty="0">
              <a:solidFill>
                <a:srgbClr val="002060"/>
              </a:solidFil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400" kern="100" dirty="0">
              <a:solidFill>
                <a:srgbClr val="002060"/>
              </a:solidFill>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400" b="0" i="1" kern="100" dirty="0">
                <a:solidFill>
                  <a:srgbClr val="002060"/>
                </a:solidFill>
                <a:effectLst/>
                <a:latin typeface="+mn-lt"/>
                <a:ea typeface="+mn-ea"/>
                <a:cs typeface="Times New Roman" panose="02020603050405020304" pitchFamily="18" charset="0"/>
              </a:rPr>
              <a:t>*All communications should be reviewed prior to initiating the journey.</a:t>
            </a: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General Savings Education</a:t>
            </a:r>
          </a:p>
        </p:txBody>
      </p:sp>
    </p:spTree>
    <p:extLst>
      <p:ext uri="{BB962C8B-B14F-4D97-AF65-F5344CB8AC3E}">
        <p14:creationId xmlns:p14="http://schemas.microsoft.com/office/powerpoint/2010/main" val="2391671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7364896" y="842644"/>
            <a:ext cx="4300650" cy="5334185"/>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280" b="0" i="0" kern="100" dirty="0">
                <a:solidFill>
                  <a:srgbClr val="002060"/>
                </a:solidFill>
                <a:effectLst/>
                <a:latin typeface="+mn-lt"/>
                <a:ea typeface="+mn-ea"/>
                <a:cs typeface="Times New Roman" panose="02020603050405020304" pitchFamily="18" charset="0"/>
              </a:rPr>
              <a:t>Journey Notes:</a:t>
            </a:r>
          </a:p>
          <a:p>
            <a:pPr marL="285750" indent="-285750" defTabSz="868680">
              <a:lnSpc>
                <a:spcPct val="100000"/>
              </a:lnSpc>
              <a:spcBef>
                <a:spcPts val="0"/>
              </a:spcBef>
              <a:buFont typeface="Wingdings" panose="05000000000000000000" pitchFamily="2" charset="2"/>
              <a:buChar char="Ø"/>
            </a:pPr>
            <a:r>
              <a:rPr lang="en-US" kern="100" dirty="0">
                <a:solidFill>
                  <a:srgbClr val="002060"/>
                </a:solidFill>
                <a:cs typeface="Times New Roman" panose="02020603050405020304" pitchFamily="18" charset="0"/>
              </a:rPr>
              <a:t>Keep emails that work for your organization, edit to meet your organization’s tone, swap with custom, or add these emails to your existing campaigns.</a:t>
            </a:r>
          </a:p>
          <a:p>
            <a:pPr marL="285750" indent="-285750" defTabSz="868680">
              <a:lnSpc>
                <a:spcPct val="100000"/>
              </a:lnSpc>
              <a:spcBef>
                <a:spcPts val="0"/>
              </a:spcBef>
              <a:buFont typeface="Wingdings" panose="05000000000000000000" pitchFamily="2" charset="2"/>
              <a:buChar char="Ø"/>
            </a:pPr>
            <a:r>
              <a:rPr lang="en-US" kern="100" dirty="0">
                <a:solidFill>
                  <a:srgbClr val="002060"/>
                </a:solidFill>
                <a:cs typeface="Times New Roman" panose="02020603050405020304" pitchFamily="18" charset="0"/>
              </a:rPr>
              <a:t>Timer delays are 2-3 weeks to allow the contact to apply the new strategies and knowledge to their personal savings strategy.</a:t>
            </a:r>
          </a:p>
          <a:p>
            <a:pPr marL="274320" indent="-27432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Configure onramp trigger components with organization specific inline conditions, contact groups, and Focused View outcomes.</a:t>
            </a:r>
            <a:endParaRPr lang="en-US" sz="2400" dirty="0">
              <a:solidFill>
                <a:srgbClr val="002060"/>
              </a:solidFill>
            </a:endParaRPr>
          </a:p>
          <a:p>
            <a:pPr defTabSz="868680">
              <a:spcBef>
                <a:spcPts val="0"/>
              </a:spcBef>
            </a:pPr>
            <a:endParaRPr lang="en-US" sz="2280" b="0" i="0" kern="100" dirty="0">
              <a:solidFill>
                <a:srgbClr val="002060"/>
              </a:solidFill>
              <a:effectLst/>
              <a:latin typeface="+mn-lt"/>
              <a:ea typeface="+mn-ea"/>
              <a:cs typeface="Times New Roman" panose="02020603050405020304" pitchFamily="18" charset="0"/>
            </a:endParaRPr>
          </a:p>
          <a:p>
            <a:endParaRPr lang="en-US" dirty="0">
              <a:solidFill>
                <a:srgbClr val="002060"/>
              </a:solidFill>
            </a:endParaRPr>
          </a:p>
        </p:txBody>
      </p:sp>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36E99EE9-9C24-C7FA-54B0-0EC71689719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General Savings Education</a:t>
            </a:r>
          </a:p>
        </p:txBody>
      </p:sp>
      <p:pic>
        <p:nvPicPr>
          <p:cNvPr id="11" name="Picture 10">
            <a:extLst>
              <a:ext uri="{FF2B5EF4-FFF2-40B4-BE49-F238E27FC236}">
                <a16:creationId xmlns:a16="http://schemas.microsoft.com/office/drawing/2014/main" id="{E1ED58C5-03C4-6F24-BCBD-1D6E4BAA6C33}"/>
              </a:ext>
            </a:extLst>
          </p:cNvPr>
          <p:cNvPicPr>
            <a:picLocks noChangeAspect="1"/>
          </p:cNvPicPr>
          <p:nvPr/>
        </p:nvPicPr>
        <p:blipFill>
          <a:blip r:embed="rId4"/>
          <a:srcRect l="2" r="15034"/>
          <a:stretch>
            <a:fillRect/>
          </a:stretch>
        </p:blipFill>
        <p:spPr>
          <a:xfrm>
            <a:off x="526454" y="809467"/>
            <a:ext cx="6703342" cy="4348942"/>
          </a:xfrm>
          <a:prstGeom prst="rect">
            <a:avLst/>
          </a:prstGeom>
        </p:spPr>
      </p:pic>
    </p:spTree>
    <p:extLst>
      <p:ext uri="{BB962C8B-B14F-4D97-AF65-F5344CB8AC3E}">
        <p14:creationId xmlns:p14="http://schemas.microsoft.com/office/powerpoint/2010/main" val="400009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8755F-2778-5607-B063-5BDFE05DFD66}"/>
            </a:ext>
          </a:extLst>
        </p:cNvPr>
        <p:cNvGrpSpPr/>
        <p:nvPr/>
      </p:nvGrpSpPr>
      <p:grpSpPr>
        <a:xfrm>
          <a:off x="0" y="0"/>
          <a:ext cx="0" cy="0"/>
          <a:chOff x="0" y="0"/>
          <a:chExt cx="0" cy="0"/>
        </a:xfrm>
      </p:grpSpPr>
      <p:pic>
        <p:nvPicPr>
          <p:cNvPr id="2" name="Picture 1" descr="A blue letter t on a black background&#10;&#10;Description automatically generated">
            <a:extLst>
              <a:ext uri="{FF2B5EF4-FFF2-40B4-BE49-F238E27FC236}">
                <a16:creationId xmlns:a16="http://schemas.microsoft.com/office/drawing/2014/main" id="{5BC3D4A0-11C1-12B3-8E32-112B9F82057C}"/>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5FC9A0FF-5896-DE4F-99CE-CA43587573C1}"/>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General Savings Education</a:t>
            </a:r>
          </a:p>
        </p:txBody>
      </p:sp>
      <p:sp>
        <p:nvSpPr>
          <p:cNvPr id="6" name="Text Placeholder 3">
            <a:extLst>
              <a:ext uri="{FF2B5EF4-FFF2-40B4-BE49-F238E27FC236}">
                <a16:creationId xmlns:a16="http://schemas.microsoft.com/office/drawing/2014/main" id="{6D2A8D56-B8C6-A805-D439-4D61211B37B6}"/>
              </a:ext>
            </a:extLst>
          </p:cNvPr>
          <p:cNvSpPr txBox="1">
            <a:spLocks/>
          </p:cNvSpPr>
          <p:nvPr/>
        </p:nvSpPr>
        <p:spPr>
          <a:xfrm>
            <a:off x="526452" y="4195283"/>
            <a:ext cx="11251417" cy="240577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Journey Map Notes:</a:t>
            </a:r>
          </a:p>
          <a:p>
            <a:pPr marL="274320" indent="-27432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Configure trigger and condition components with organization specific inline conditions, contact groups, and Focused View outcomes.</a:t>
            </a:r>
          </a:p>
          <a:p>
            <a:pPr marL="274320" indent="-27432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For banks and credit unions, adjust the Product Created offramp trigger to align with intended savings account types. Add more offramp triggers as needed to measure successful journey tracking.</a:t>
            </a:r>
          </a:p>
          <a:p>
            <a:pPr marL="274320" indent="-27432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For insurance companies, adjust the Product Created offramp trigger if desired and remove other unnecessary offramps. </a:t>
            </a:r>
          </a:p>
          <a:p>
            <a:pPr marL="274320" indent="-27432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For mortgage lenders, adjust Loan Created offramp trigger if desired and remove other unnecessary offramps.</a:t>
            </a:r>
          </a:p>
        </p:txBody>
      </p:sp>
      <p:pic>
        <p:nvPicPr>
          <p:cNvPr id="4" name="Picture 3">
            <a:extLst>
              <a:ext uri="{FF2B5EF4-FFF2-40B4-BE49-F238E27FC236}">
                <a16:creationId xmlns:a16="http://schemas.microsoft.com/office/drawing/2014/main" id="{6ABB17FB-C920-19B3-D30B-2339264B5CBA}"/>
              </a:ext>
            </a:extLst>
          </p:cNvPr>
          <p:cNvPicPr>
            <a:picLocks noChangeAspect="1"/>
          </p:cNvPicPr>
          <p:nvPr/>
        </p:nvPicPr>
        <p:blipFill>
          <a:blip r:embed="rId4"/>
          <a:srcRect l="325" r="-12"/>
          <a:stretch>
            <a:fillRect/>
          </a:stretch>
        </p:blipFill>
        <p:spPr>
          <a:xfrm>
            <a:off x="526452" y="842645"/>
            <a:ext cx="10136206" cy="3212520"/>
          </a:xfrm>
          <a:prstGeom prst="rect">
            <a:avLst/>
          </a:prstGeom>
        </p:spPr>
      </p:pic>
    </p:spTree>
    <p:extLst>
      <p:ext uri="{BB962C8B-B14F-4D97-AF65-F5344CB8AC3E}">
        <p14:creationId xmlns:p14="http://schemas.microsoft.com/office/powerpoint/2010/main" val="512386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7C2F5F1-C8D1-0B94-DDB6-457452A5A0C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General Savings Education</a:t>
            </a:r>
          </a:p>
        </p:txBody>
      </p:sp>
      <p:sp>
        <p:nvSpPr>
          <p:cNvPr id="6" name="Text Placeholder 3">
            <a:extLst>
              <a:ext uri="{FF2B5EF4-FFF2-40B4-BE49-F238E27FC236}">
                <a16:creationId xmlns:a16="http://schemas.microsoft.com/office/drawing/2014/main" id="{D9AF02D4-FCFB-11DB-9581-0BEA4016B609}"/>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General Savings Education - E1 - Why Savings Matter</a:t>
            </a:r>
          </a:p>
        </p:txBody>
      </p:sp>
      <p:sp>
        <p:nvSpPr>
          <p:cNvPr id="10" name="TextBox 9">
            <a:extLst>
              <a:ext uri="{FF2B5EF4-FFF2-40B4-BE49-F238E27FC236}">
                <a16:creationId xmlns:a16="http://schemas.microsoft.com/office/drawing/2014/main" id="{3F440334-11F9-2108-4278-9683AF7F7149}"/>
              </a:ext>
            </a:extLst>
          </p:cNvPr>
          <p:cNvSpPr txBox="1"/>
          <p:nvPr/>
        </p:nvSpPr>
        <p:spPr>
          <a:xfrm>
            <a:off x="4438649" y="1314450"/>
            <a:ext cx="7530410" cy="1938992"/>
          </a:xfrm>
          <a:prstGeom prst="rect">
            <a:avLst/>
          </a:prstGeom>
          <a:noFill/>
        </p:spPr>
        <p:txBody>
          <a:bodyPr wrap="square"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Right now – before you read this email – ask yourself: do you have enough money to cover a $400 emergency?</a:t>
            </a:r>
          </a:p>
          <a:p>
            <a:endParaRPr lang="en-US" sz="1000" dirty="0">
              <a:solidFill>
                <a:srgbClr val="002060"/>
              </a:solidFill>
            </a:endParaRPr>
          </a:p>
          <a:p>
            <a:r>
              <a:rPr lang="en-US" sz="1000" dirty="0">
                <a:solidFill>
                  <a:srgbClr val="002060"/>
                </a:solidFill>
              </a:rPr>
              <a:t>Could you handle a flat tire, a lost cell phone or a dentist visit?</a:t>
            </a:r>
          </a:p>
          <a:p>
            <a:endParaRPr lang="en-US" sz="1000" dirty="0">
              <a:solidFill>
                <a:srgbClr val="002060"/>
              </a:solidFill>
            </a:endParaRPr>
          </a:p>
          <a:p>
            <a:r>
              <a:rPr lang="en-US" sz="1000" dirty="0">
                <a:solidFill>
                  <a:srgbClr val="002060"/>
                </a:solidFill>
              </a:rPr>
              <a:t>I'm asking because 68% of Americans don't have access to $400 to handle an emergency, and I don't want you to be one of them.</a:t>
            </a:r>
          </a:p>
          <a:p>
            <a:endParaRPr lang="en-US" sz="1000" dirty="0">
              <a:solidFill>
                <a:srgbClr val="002060"/>
              </a:solidFill>
            </a:endParaRPr>
          </a:p>
          <a:p>
            <a:r>
              <a:rPr lang="en-US" sz="1000" dirty="0">
                <a:solidFill>
                  <a:srgbClr val="002060"/>
                </a:solidFill>
              </a:rPr>
              <a:t>However, it's easy to set up an emergency savings fund, and it can do much more than bail you out of a sticky situation. It can put your money to work with compound interest from Day One.</a:t>
            </a:r>
          </a:p>
          <a:p>
            <a:endParaRPr lang="en-US" sz="1000" dirty="0">
              <a:solidFill>
                <a:srgbClr val="002060"/>
              </a:solidFill>
            </a:endParaRPr>
          </a:p>
          <a:p>
            <a:r>
              <a:rPr lang="en-US" sz="1000" dirty="0">
                <a:solidFill>
                  <a:srgbClr val="002060"/>
                </a:solidFill>
              </a:rPr>
              <a:t>Want to learn more? Call {{</a:t>
            </a:r>
            <a:r>
              <a:rPr lang="en-US" sz="1000" dirty="0" err="1">
                <a:solidFill>
                  <a:srgbClr val="002060"/>
                </a:solidFill>
              </a:rPr>
              <a:t>sender.phone_office</a:t>
            </a:r>
            <a:r>
              <a:rPr lang="en-US" sz="1000" dirty="0">
                <a:solidFill>
                  <a:srgbClr val="002060"/>
                </a:solidFill>
              </a:rPr>
              <a:t>}} to get started.</a:t>
            </a:r>
          </a:p>
        </p:txBody>
      </p:sp>
      <p:pic>
        <p:nvPicPr>
          <p:cNvPr id="4" name="Picture 3" descr="A person bending over a car tire&#10;&#10;AI-generated content may be incorrect.">
            <a:extLst>
              <a:ext uri="{FF2B5EF4-FFF2-40B4-BE49-F238E27FC236}">
                <a16:creationId xmlns:a16="http://schemas.microsoft.com/office/drawing/2014/main" id="{85327BE9-7AB4-16D0-F102-619A7E50BFDE}"/>
              </a:ext>
            </a:extLst>
          </p:cNvPr>
          <p:cNvPicPr>
            <a:picLocks noChangeAspect="1"/>
          </p:cNvPicPr>
          <p:nvPr/>
        </p:nvPicPr>
        <p:blipFill>
          <a:blip r:embed="rId4"/>
          <a:stretch>
            <a:fillRect/>
          </a:stretch>
        </p:blipFill>
        <p:spPr>
          <a:xfrm>
            <a:off x="613318" y="910764"/>
            <a:ext cx="3368132" cy="4836292"/>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069686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EAFEEB-E4C2-5B72-1271-12931960FB8E}"/>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82CC4757-5BE1-26F4-1EE1-6B27F63AFA16}"/>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0028162A-ECB2-0F9E-ABC1-CE0FE7641DD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General Savings Education</a:t>
            </a:r>
          </a:p>
        </p:txBody>
      </p:sp>
      <p:sp>
        <p:nvSpPr>
          <p:cNvPr id="6" name="Text Placeholder 3">
            <a:extLst>
              <a:ext uri="{FF2B5EF4-FFF2-40B4-BE49-F238E27FC236}">
                <a16:creationId xmlns:a16="http://schemas.microsoft.com/office/drawing/2014/main" id="{86063DCC-6500-9567-6797-1E8013DCFE5E}"/>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General Savings Education - E2 - Realistic Goals</a:t>
            </a:r>
          </a:p>
        </p:txBody>
      </p:sp>
      <p:sp>
        <p:nvSpPr>
          <p:cNvPr id="10" name="TextBox 9">
            <a:extLst>
              <a:ext uri="{FF2B5EF4-FFF2-40B4-BE49-F238E27FC236}">
                <a16:creationId xmlns:a16="http://schemas.microsoft.com/office/drawing/2014/main" id="{2BD4FB70-706D-1C43-615E-ADB5FD940502}"/>
              </a:ext>
            </a:extLst>
          </p:cNvPr>
          <p:cNvSpPr txBox="1"/>
          <p:nvPr/>
        </p:nvSpPr>
        <p:spPr>
          <a:xfrm>
            <a:off x="4438649" y="1314450"/>
            <a:ext cx="7530410" cy="4862870"/>
          </a:xfrm>
          <a:prstGeom prst="rect">
            <a:avLst/>
          </a:prstGeom>
          <a:noFill/>
        </p:spPr>
        <p:txBody>
          <a:bodyPr wrap="square"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Did you know that 40% of savings account holders have less than $250 in their account?1 This is because many open an account to begin saving for a particular purchase but never get around to setting a goal.</a:t>
            </a:r>
          </a:p>
          <a:p>
            <a:endParaRPr lang="en-US" sz="1000" dirty="0">
              <a:solidFill>
                <a:srgbClr val="002060"/>
              </a:solidFill>
            </a:endParaRPr>
          </a:p>
          <a:p>
            <a:r>
              <a:rPr lang="en-US" sz="1000" dirty="0">
                <a:solidFill>
                  <a:srgbClr val="002060"/>
                </a:solidFill>
              </a:rPr>
              <a:t>Others never review their budget, so they're not sure how much to deposit in savings, and when to do it.</a:t>
            </a:r>
          </a:p>
          <a:p>
            <a:endParaRPr lang="en-US" sz="1000" dirty="0">
              <a:solidFill>
                <a:srgbClr val="002060"/>
              </a:solidFill>
            </a:endParaRPr>
          </a:p>
          <a:p>
            <a:r>
              <a:rPr lang="en-US" sz="1000" dirty="0">
                <a:solidFill>
                  <a:srgbClr val="002060"/>
                </a:solidFill>
              </a:rPr>
              <a:t>Now it's time to look at what you can achieve with a well-managed savings account. Building an emergency fund is just one of several ways to build financing security.</a:t>
            </a:r>
          </a:p>
          <a:p>
            <a:endParaRPr lang="en-US" sz="1000" dirty="0">
              <a:solidFill>
                <a:srgbClr val="002060"/>
              </a:solidFill>
            </a:endParaRPr>
          </a:p>
          <a:p>
            <a:r>
              <a:rPr lang="en-US" sz="1000" b="1" dirty="0">
                <a:solidFill>
                  <a:srgbClr val="002060"/>
                </a:solidFill>
              </a:rPr>
              <a:t>💡 Did you know?</a:t>
            </a:r>
            <a:r>
              <a:rPr lang="en-US" sz="1000" dirty="0">
                <a:solidFill>
                  <a:srgbClr val="002060"/>
                </a:solidFill>
              </a:rPr>
              <a:t> People who write down specific goals are 42% more likely to achieve them than those who just think about their goals.2</a:t>
            </a:r>
          </a:p>
          <a:p>
            <a:endParaRPr lang="en-US" sz="1000" dirty="0">
              <a:solidFill>
                <a:srgbClr val="002060"/>
              </a:solidFill>
            </a:endParaRPr>
          </a:p>
          <a:p>
            <a:r>
              <a:rPr lang="en-US" sz="1000" dirty="0">
                <a:solidFill>
                  <a:srgbClr val="002060"/>
                </a:solidFill>
              </a:rPr>
              <a:t>Here are some ideas to help you identify and create savings goals:</a:t>
            </a:r>
          </a:p>
          <a:p>
            <a:endParaRPr lang="en-US" sz="1000" dirty="0">
              <a:solidFill>
                <a:srgbClr val="002060"/>
              </a:solidFill>
            </a:endParaRPr>
          </a:p>
          <a:p>
            <a:r>
              <a:rPr lang="en-US" sz="1000" b="1" dirty="0">
                <a:solidFill>
                  <a:srgbClr val="002060"/>
                </a:solidFill>
              </a:rPr>
              <a:t>Be specific.</a:t>
            </a:r>
            <a:r>
              <a:rPr lang="en-US" sz="1000" dirty="0">
                <a:solidFill>
                  <a:srgbClr val="002060"/>
                </a:solidFill>
              </a:rPr>
              <a:t> Instead of "save for emergencies," tell yourself "save a $1,000 emergency fund in less than a year by moving $85 to savings each month."</a:t>
            </a:r>
          </a:p>
          <a:p>
            <a:endParaRPr lang="en-US" sz="1000" dirty="0">
              <a:solidFill>
                <a:srgbClr val="002060"/>
              </a:solidFill>
            </a:endParaRPr>
          </a:p>
          <a:p>
            <a:r>
              <a:rPr lang="en-US" sz="1000" b="1" dirty="0">
                <a:solidFill>
                  <a:srgbClr val="002060"/>
                </a:solidFill>
              </a:rPr>
              <a:t>Decide on an additional, shorter-term goal</a:t>
            </a:r>
            <a:r>
              <a:rPr lang="en-US" sz="1000" dirty="0">
                <a:solidFill>
                  <a:srgbClr val="002060"/>
                </a:solidFill>
              </a:rPr>
              <a:t> that rewards you, like a vacation, gaming system or new phone.</a:t>
            </a:r>
          </a:p>
          <a:p>
            <a:endParaRPr lang="en-US" sz="1000" dirty="0">
              <a:solidFill>
                <a:srgbClr val="002060"/>
              </a:solidFill>
            </a:endParaRPr>
          </a:p>
          <a:p>
            <a:r>
              <a:rPr lang="en-US" sz="1000" b="1" dirty="0">
                <a:solidFill>
                  <a:srgbClr val="002060"/>
                </a:solidFill>
              </a:rPr>
              <a:t>Set up long-term savings</a:t>
            </a:r>
            <a:r>
              <a:rPr lang="en-US" sz="1000" dirty="0">
                <a:solidFill>
                  <a:srgbClr val="002060"/>
                </a:solidFill>
              </a:rPr>
              <a:t> for a home down payment, retirement plans, or financing a child's education.</a:t>
            </a:r>
          </a:p>
          <a:p>
            <a:endParaRPr lang="en-US" sz="1000" dirty="0">
              <a:solidFill>
                <a:srgbClr val="002060"/>
              </a:solidFill>
            </a:endParaRPr>
          </a:p>
          <a:p>
            <a:r>
              <a:rPr lang="en-US" sz="1000" b="1" dirty="0">
                <a:solidFill>
                  <a:srgbClr val="002060"/>
                </a:solidFill>
              </a:rPr>
              <a:t>Set up automatic transfers.</a:t>
            </a:r>
            <a:r>
              <a:rPr lang="en-US" sz="1000" dirty="0">
                <a:solidFill>
                  <a:srgbClr val="002060"/>
                </a:solidFill>
              </a:rPr>
              <a:t> This helps you stick to your goals.</a:t>
            </a:r>
          </a:p>
          <a:p>
            <a:endParaRPr lang="en-US" sz="1000" dirty="0">
              <a:solidFill>
                <a:srgbClr val="002060"/>
              </a:solidFill>
            </a:endParaRPr>
          </a:p>
          <a:p>
            <a:r>
              <a:rPr lang="en-US" sz="1000" b="1" dirty="0">
                <a:solidFill>
                  <a:srgbClr val="002060"/>
                </a:solidFill>
              </a:rPr>
              <a:t>Set up or download a goal tracking tool</a:t>
            </a:r>
            <a:r>
              <a:rPr lang="en-US" sz="1000" dirty="0">
                <a:solidFill>
                  <a:srgbClr val="002060"/>
                </a:solidFill>
              </a:rPr>
              <a:t> so you can check your progress.</a:t>
            </a:r>
          </a:p>
          <a:p>
            <a:endParaRPr lang="en-US" sz="1000" dirty="0">
              <a:solidFill>
                <a:srgbClr val="002060"/>
              </a:solidFill>
            </a:endParaRPr>
          </a:p>
          <a:p>
            <a:r>
              <a:rPr lang="en-US" sz="1000" b="1" dirty="0">
                <a:solidFill>
                  <a:srgbClr val="002060"/>
                </a:solidFill>
              </a:rPr>
              <a:t>🚀 Ready to Turn Your Goals into Reality?</a:t>
            </a:r>
          </a:p>
          <a:p>
            <a:endParaRPr lang="en-US" sz="1000" dirty="0">
              <a:solidFill>
                <a:srgbClr val="002060"/>
              </a:solidFill>
            </a:endParaRPr>
          </a:p>
          <a:p>
            <a:r>
              <a:rPr lang="en-US" sz="1000" dirty="0">
                <a:solidFill>
                  <a:srgbClr val="002060"/>
                </a:solidFill>
              </a:rPr>
              <a:t>Call {{</a:t>
            </a:r>
            <a:r>
              <a:rPr lang="en-US" sz="1000" dirty="0" err="1">
                <a:solidFill>
                  <a:srgbClr val="002060"/>
                </a:solidFill>
              </a:rPr>
              <a:t>sender.phone_office</a:t>
            </a:r>
            <a:r>
              <a:rPr lang="en-US" sz="1000" dirty="0">
                <a:solidFill>
                  <a:srgbClr val="002060"/>
                </a:solidFill>
              </a:rPr>
              <a:t>}} so we can discuss your plans in detail.</a:t>
            </a:r>
          </a:p>
          <a:p>
            <a:endParaRPr lang="en-US" sz="1000" dirty="0">
              <a:solidFill>
                <a:srgbClr val="002060"/>
              </a:solidFill>
            </a:endParaRPr>
          </a:p>
          <a:p>
            <a:r>
              <a:rPr lang="en-US" sz="1000" dirty="0">
                <a:solidFill>
                  <a:srgbClr val="002060"/>
                </a:solidFill>
              </a:rPr>
              <a:t>Here's to your financial success!</a:t>
            </a:r>
          </a:p>
        </p:txBody>
      </p:sp>
      <p:pic>
        <p:nvPicPr>
          <p:cNvPr id="4" name="Picture 3" descr="A screenshot of a computer&#10;&#10;AI-generated content may be incorrect.">
            <a:extLst>
              <a:ext uri="{FF2B5EF4-FFF2-40B4-BE49-F238E27FC236}">
                <a16:creationId xmlns:a16="http://schemas.microsoft.com/office/drawing/2014/main" id="{A99861FD-1C5D-9675-4B96-9F9BF1712BCC}"/>
              </a:ext>
            </a:extLst>
          </p:cNvPr>
          <p:cNvPicPr>
            <a:picLocks noChangeAspect="1"/>
          </p:cNvPicPr>
          <p:nvPr/>
        </p:nvPicPr>
        <p:blipFill>
          <a:blip r:embed="rId4"/>
          <a:stretch>
            <a:fillRect/>
          </a:stretch>
        </p:blipFill>
        <p:spPr>
          <a:xfrm>
            <a:off x="613318" y="910764"/>
            <a:ext cx="2837906" cy="5719474"/>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381257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1D28F5-6BAC-5461-78CB-4EB22CC2AC44}"/>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15B487A9-E57E-AC91-2808-F02339241D4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F3F34FA1-3C91-4DBE-9997-193992B33BE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General Savings Education</a:t>
            </a:r>
          </a:p>
        </p:txBody>
      </p:sp>
      <p:sp>
        <p:nvSpPr>
          <p:cNvPr id="6" name="Text Placeholder 3">
            <a:extLst>
              <a:ext uri="{FF2B5EF4-FFF2-40B4-BE49-F238E27FC236}">
                <a16:creationId xmlns:a16="http://schemas.microsoft.com/office/drawing/2014/main" id="{578EF7C2-E383-3E60-DB1A-5AD1C1A4C083}"/>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General Savings Education - E3 - Finding Money</a:t>
            </a:r>
          </a:p>
        </p:txBody>
      </p:sp>
      <p:sp>
        <p:nvSpPr>
          <p:cNvPr id="10" name="TextBox 9">
            <a:extLst>
              <a:ext uri="{FF2B5EF4-FFF2-40B4-BE49-F238E27FC236}">
                <a16:creationId xmlns:a16="http://schemas.microsoft.com/office/drawing/2014/main" id="{32B6EF8E-4F5E-F884-F556-F1333208B2BC}"/>
              </a:ext>
            </a:extLst>
          </p:cNvPr>
          <p:cNvSpPr txBox="1"/>
          <p:nvPr/>
        </p:nvSpPr>
        <p:spPr>
          <a:xfrm>
            <a:off x="4438649" y="1314450"/>
            <a:ext cx="7530410" cy="4401205"/>
          </a:xfrm>
          <a:prstGeom prst="rect">
            <a:avLst/>
          </a:prstGeom>
          <a:noFill/>
        </p:spPr>
        <p:txBody>
          <a:bodyPr wrap="square"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You've probably heard the saying "There's always too much month at the end of the money". However, you can find more cash for your savings </a:t>
            </a:r>
            <a:r>
              <a:rPr lang="en-US" sz="1000" b="1" dirty="0">
                <a:solidFill>
                  <a:srgbClr val="002060"/>
                </a:solidFill>
              </a:rPr>
              <a:t>if you know where to look</a:t>
            </a:r>
            <a:r>
              <a:rPr lang="en-US" sz="1000" dirty="0">
                <a:solidFill>
                  <a:srgbClr val="002060"/>
                </a:solidFill>
              </a:rPr>
              <a:t>.</a:t>
            </a:r>
          </a:p>
          <a:p>
            <a:endParaRPr lang="en-US" sz="1000" dirty="0">
              <a:solidFill>
                <a:srgbClr val="002060"/>
              </a:solidFill>
            </a:endParaRPr>
          </a:p>
          <a:p>
            <a:r>
              <a:rPr lang="en-US" sz="1000" dirty="0">
                <a:solidFill>
                  <a:srgbClr val="002060"/>
                </a:solidFill>
              </a:rPr>
              <a:t>Start by looking at your monthly spending. While we know how much our utility bills and housing cost, a lot of us don't realize how much we spend on non-essentials.</a:t>
            </a:r>
          </a:p>
          <a:p>
            <a:endParaRPr lang="en-US" sz="1000" dirty="0">
              <a:solidFill>
                <a:srgbClr val="002060"/>
              </a:solidFill>
            </a:endParaRPr>
          </a:p>
          <a:p>
            <a:r>
              <a:rPr lang="en-US" sz="1000" dirty="0">
                <a:solidFill>
                  <a:srgbClr val="002060"/>
                </a:solidFill>
              </a:rPr>
              <a:t>For example, do you order from DoorDash several times a week? What about those $7 drive-through coffees? Chances are, you wouldn't miss one or two of these each month.</a:t>
            </a:r>
          </a:p>
          <a:p>
            <a:endParaRPr lang="en-US" sz="1000" dirty="0">
              <a:solidFill>
                <a:srgbClr val="002060"/>
              </a:solidFill>
            </a:endParaRPr>
          </a:p>
          <a:p>
            <a:r>
              <a:rPr lang="en-US" sz="1000" dirty="0">
                <a:solidFill>
                  <a:srgbClr val="002060"/>
                </a:solidFill>
              </a:rPr>
              <a:t>💡 Ask ChatGPT or another chatbot for recipes for your favorite take-out meals. You may be surprised to find out how easy they are to make yourself...and how much you'll save.</a:t>
            </a:r>
          </a:p>
          <a:p>
            <a:endParaRPr lang="en-US" sz="1000" dirty="0">
              <a:solidFill>
                <a:srgbClr val="002060"/>
              </a:solidFill>
            </a:endParaRPr>
          </a:p>
          <a:p>
            <a:r>
              <a:rPr lang="en-US" sz="1000" dirty="0">
                <a:solidFill>
                  <a:srgbClr val="002060"/>
                </a:solidFill>
              </a:rPr>
              <a:t>Other small changes that can deliver big results:</a:t>
            </a:r>
          </a:p>
          <a:p>
            <a:endParaRPr lang="en-US" sz="1000" dirty="0">
              <a:solidFill>
                <a:srgbClr val="002060"/>
              </a:solidFill>
            </a:endParaRPr>
          </a:p>
          <a:p>
            <a:pPr marL="171450" indent="-171450">
              <a:buFont typeface="Arial" panose="020B0604020202020204" pitchFamily="34" charset="0"/>
              <a:buChar char="•"/>
            </a:pPr>
            <a:r>
              <a:rPr lang="en-US" sz="1000" dirty="0">
                <a:solidFill>
                  <a:srgbClr val="002060"/>
                </a:solidFill>
              </a:rPr>
              <a:t>Save a portion of windfalls like gifts, bonuses and tax refunds.</a:t>
            </a:r>
          </a:p>
          <a:p>
            <a:pPr marL="171450" indent="-171450">
              <a:buFont typeface="Arial" panose="020B0604020202020204" pitchFamily="34" charset="0"/>
              <a:buChar char="•"/>
            </a:pPr>
            <a:r>
              <a:rPr lang="en-US" sz="1000" dirty="0">
                <a:solidFill>
                  <a:srgbClr val="002060"/>
                </a:solidFill>
              </a:rPr>
              <a:t>Limit your impulse buys by setting limits to your time spent surfing retail and auction websites.</a:t>
            </a:r>
          </a:p>
          <a:p>
            <a:pPr marL="171450" indent="-171450">
              <a:buFont typeface="Arial" panose="020B0604020202020204" pitchFamily="34" charset="0"/>
              <a:buChar char="•"/>
            </a:pPr>
            <a:r>
              <a:rPr lang="en-US" sz="1000" dirty="0">
                <a:solidFill>
                  <a:srgbClr val="002060"/>
                </a:solidFill>
              </a:rPr>
              <a:t>Tempted by a particular item? Wait 24 hours before you decide to buy or not. If you don't, reward yourself by transferring the amount from checking to savings.</a:t>
            </a:r>
          </a:p>
          <a:p>
            <a:pPr marL="171450" indent="-171450">
              <a:buFont typeface="Arial" panose="020B0604020202020204" pitchFamily="34" charset="0"/>
              <a:buChar char="•"/>
            </a:pPr>
            <a:r>
              <a:rPr lang="en-US" sz="1000" dirty="0">
                <a:solidFill>
                  <a:srgbClr val="002060"/>
                </a:solidFill>
              </a:rPr>
              <a:t>Try the "pay yourself first" strategy by transferring some of your salary to savings the same day you get paid.</a:t>
            </a:r>
          </a:p>
          <a:p>
            <a:endParaRPr lang="en-US" sz="1000" dirty="0">
              <a:solidFill>
                <a:srgbClr val="002060"/>
              </a:solidFill>
            </a:endParaRPr>
          </a:p>
          <a:p>
            <a:r>
              <a:rPr lang="en-US" sz="1000" dirty="0">
                <a:solidFill>
                  <a:srgbClr val="002060"/>
                </a:solidFill>
              </a:rPr>
              <a:t>It's also worth looking at your monthly subscriptions. You may be paying for access to sites you never visit, or streaming channels you never watch. Cancelling just one of these gives you extra cash for savings without feeling like you're missing out.</a:t>
            </a:r>
          </a:p>
          <a:p>
            <a:endParaRPr lang="en-US" sz="1000" dirty="0">
              <a:solidFill>
                <a:srgbClr val="002060"/>
              </a:solidFill>
            </a:endParaRPr>
          </a:p>
          <a:p>
            <a:r>
              <a:rPr lang="en-US" sz="1000" dirty="0">
                <a:solidFill>
                  <a:srgbClr val="002060"/>
                </a:solidFill>
              </a:rPr>
              <a:t>Ready to map out a more secure future? Call {{</a:t>
            </a:r>
            <a:r>
              <a:rPr lang="en-US" sz="1000" dirty="0" err="1">
                <a:solidFill>
                  <a:srgbClr val="002060"/>
                </a:solidFill>
              </a:rPr>
              <a:t>sender.company</a:t>
            </a:r>
            <a:r>
              <a:rPr lang="en-US" sz="1000" dirty="0">
                <a:solidFill>
                  <a:srgbClr val="002060"/>
                </a:solidFill>
              </a:rPr>
              <a:t>}} to learn more.</a:t>
            </a:r>
          </a:p>
          <a:p>
            <a:endParaRPr lang="en-US" sz="1000" dirty="0">
              <a:solidFill>
                <a:srgbClr val="002060"/>
              </a:solidFill>
            </a:endParaRPr>
          </a:p>
          <a:p>
            <a:r>
              <a:rPr lang="en-US" sz="1000" dirty="0">
                <a:solidFill>
                  <a:srgbClr val="002060"/>
                </a:solidFill>
              </a:rPr>
              <a:t>Start small, stay consistent, and watch your savings grow!</a:t>
            </a:r>
          </a:p>
        </p:txBody>
      </p:sp>
      <p:pic>
        <p:nvPicPr>
          <p:cNvPr id="4" name="Picture 3" descr="A close-up of a document&#10;&#10;AI-generated content may be incorrect.">
            <a:extLst>
              <a:ext uri="{FF2B5EF4-FFF2-40B4-BE49-F238E27FC236}">
                <a16:creationId xmlns:a16="http://schemas.microsoft.com/office/drawing/2014/main" id="{4B4FBFE4-699E-1473-5790-5DF8D9F891A5}"/>
              </a:ext>
            </a:extLst>
          </p:cNvPr>
          <p:cNvPicPr>
            <a:picLocks noChangeAspect="1"/>
          </p:cNvPicPr>
          <p:nvPr/>
        </p:nvPicPr>
        <p:blipFill>
          <a:blip r:embed="rId4"/>
          <a:stretch>
            <a:fillRect/>
          </a:stretch>
        </p:blipFill>
        <p:spPr>
          <a:xfrm>
            <a:off x="613318" y="910763"/>
            <a:ext cx="2802254" cy="5719473"/>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508063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BF0E29-C163-5470-505E-378347D55966}"/>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C0FF73DD-F2EF-05E6-EA58-7B56178ACEF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A219E3E4-441D-4F86-5BC5-5CDF9D3F5486}"/>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General Savings Education</a:t>
            </a:r>
          </a:p>
        </p:txBody>
      </p:sp>
      <p:sp>
        <p:nvSpPr>
          <p:cNvPr id="6" name="Text Placeholder 3">
            <a:extLst>
              <a:ext uri="{FF2B5EF4-FFF2-40B4-BE49-F238E27FC236}">
                <a16:creationId xmlns:a16="http://schemas.microsoft.com/office/drawing/2014/main" id="{5BF6AE49-1B67-145A-CC4B-5885B2B668A3}"/>
              </a:ext>
            </a:extLst>
          </p:cNvPr>
          <p:cNvSpPr txBox="1">
            <a:spLocks/>
          </p:cNvSpPr>
          <p:nvPr/>
        </p:nvSpPr>
        <p:spPr>
          <a:xfrm>
            <a:off x="4438648" y="910764"/>
            <a:ext cx="7753351"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General Savings Education - E4 - Automation and Habits</a:t>
            </a:r>
          </a:p>
        </p:txBody>
      </p:sp>
      <p:sp>
        <p:nvSpPr>
          <p:cNvPr id="10" name="TextBox 9">
            <a:extLst>
              <a:ext uri="{FF2B5EF4-FFF2-40B4-BE49-F238E27FC236}">
                <a16:creationId xmlns:a16="http://schemas.microsoft.com/office/drawing/2014/main" id="{A80BDE94-1F2E-EC44-55BF-4C778353FF03}"/>
              </a:ext>
            </a:extLst>
          </p:cNvPr>
          <p:cNvSpPr txBox="1"/>
          <p:nvPr/>
        </p:nvSpPr>
        <p:spPr>
          <a:xfrm>
            <a:off x="4438649" y="1314450"/>
            <a:ext cx="7530410" cy="4862870"/>
          </a:xfrm>
          <a:prstGeom prst="rect">
            <a:avLst/>
          </a:prstGeom>
          <a:noFill/>
        </p:spPr>
        <p:txBody>
          <a:bodyPr wrap="square"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Setting up a savings account is a big step towards a better financial future. Reaching a major life goal often starts with just a few dollars moved to savings each month, so don't worry if you're starting out small. But everyday life may get in the way, and you could forget to move cash to savings.</a:t>
            </a:r>
          </a:p>
          <a:p>
            <a:endParaRPr lang="en-US" sz="1000" dirty="0">
              <a:solidFill>
                <a:srgbClr val="002060"/>
              </a:solidFill>
            </a:endParaRPr>
          </a:p>
          <a:p>
            <a:r>
              <a:rPr lang="en-US" sz="1000" dirty="0">
                <a:solidFill>
                  <a:srgbClr val="002060"/>
                </a:solidFill>
              </a:rPr>
              <a:t>There's an easy fix for this: a "set it and forget it" strategy.</a:t>
            </a:r>
          </a:p>
          <a:p>
            <a:endParaRPr lang="en-US" sz="1000" dirty="0">
              <a:solidFill>
                <a:srgbClr val="002060"/>
              </a:solidFill>
            </a:endParaRPr>
          </a:p>
          <a:p>
            <a:r>
              <a:rPr lang="en-US" sz="1000" b="1" dirty="0">
                <a:solidFill>
                  <a:srgbClr val="002060"/>
                </a:solidFill>
              </a:rPr>
              <a:t>The Psychology Behind the Strategy</a:t>
            </a:r>
          </a:p>
          <a:p>
            <a:endParaRPr lang="en-US" sz="1000" dirty="0">
              <a:solidFill>
                <a:srgbClr val="002060"/>
              </a:solidFill>
            </a:endParaRPr>
          </a:p>
          <a:p>
            <a:r>
              <a:rPr lang="en-US" sz="1000" dirty="0">
                <a:solidFill>
                  <a:srgbClr val="002060"/>
                </a:solidFill>
              </a:rPr>
              <a:t>💡 Financial pros have found that people who automate their savings deposits are much more likely to reach their financial goals.</a:t>
            </a:r>
          </a:p>
          <a:p>
            <a:endParaRPr lang="en-US" sz="1000" dirty="0">
              <a:solidFill>
                <a:srgbClr val="002060"/>
              </a:solidFill>
            </a:endParaRPr>
          </a:p>
          <a:p>
            <a:r>
              <a:rPr lang="en-US" sz="1000" dirty="0">
                <a:solidFill>
                  <a:srgbClr val="002060"/>
                </a:solidFill>
              </a:rPr>
              <a:t>Here are some ways you can do this.</a:t>
            </a:r>
          </a:p>
          <a:p>
            <a:endParaRPr lang="en-US" sz="1000" dirty="0">
              <a:solidFill>
                <a:srgbClr val="002060"/>
              </a:solidFill>
            </a:endParaRPr>
          </a:p>
          <a:p>
            <a:pPr marL="171450" indent="-171450">
              <a:buFont typeface="Arial" panose="020B0604020202020204" pitchFamily="34" charset="0"/>
              <a:buChar char="•"/>
            </a:pPr>
            <a:r>
              <a:rPr lang="en-US" sz="1000" dirty="0">
                <a:solidFill>
                  <a:srgbClr val="002060"/>
                </a:solidFill>
              </a:rPr>
              <a:t>Set up automatic savings transfers from checking when your paycheck arrives. This makes it easier to budget with the remaining funds.</a:t>
            </a:r>
          </a:p>
          <a:p>
            <a:pPr marL="171450" indent="-171450">
              <a:buFont typeface="Arial" panose="020B0604020202020204" pitchFamily="34" charset="0"/>
              <a:buChar char="•"/>
            </a:pPr>
            <a:r>
              <a:rPr lang="en-US" sz="1000" dirty="0">
                <a:solidFill>
                  <a:srgbClr val="002060"/>
                </a:solidFill>
              </a:rPr>
              <a:t>Having problems getting started? Start by moving just 1% of your monthly paychecks to savings. For example, anyone earning $3,000 each month will only put $30 in savings. This won't cramp your style, and it builds a positive habit.</a:t>
            </a:r>
          </a:p>
          <a:p>
            <a:pPr marL="171450" indent="-171450">
              <a:buFont typeface="Arial" panose="020B0604020202020204" pitchFamily="34" charset="0"/>
              <a:buChar char="•"/>
            </a:pPr>
            <a:r>
              <a:rPr lang="en-US" sz="1000" dirty="0">
                <a:solidFill>
                  <a:srgbClr val="002060"/>
                </a:solidFill>
              </a:rPr>
              <a:t>After a few months of 1% savings deposits, consider making 1% increases every month or two. While aiming for a monthly 10 to 20% savings deposit is ideal, it's not mandatory. Savings shouldn't be painful.</a:t>
            </a:r>
          </a:p>
          <a:p>
            <a:pPr marL="171450" indent="-171450">
              <a:buFont typeface="Arial" panose="020B0604020202020204" pitchFamily="34" charset="0"/>
              <a:buChar char="•"/>
            </a:pPr>
            <a:r>
              <a:rPr lang="en-US" sz="1000" dirty="0">
                <a:solidFill>
                  <a:srgbClr val="002060"/>
                </a:solidFill>
              </a:rPr>
              <a:t>Want to make things even easier? Revise your ACH deposits by arranging for a certain amount to go directly to savings each payday. Budgeting for everything else is easier when you take care of savings first.</a:t>
            </a:r>
          </a:p>
          <a:p>
            <a:endParaRPr lang="en-US" sz="1000" b="1" dirty="0">
              <a:solidFill>
                <a:srgbClr val="002060"/>
              </a:solidFill>
            </a:endParaRPr>
          </a:p>
          <a:p>
            <a:r>
              <a:rPr lang="en-US" sz="1000" b="1" dirty="0">
                <a:solidFill>
                  <a:srgbClr val="002060"/>
                </a:solidFill>
              </a:rPr>
              <a:t>Act Now. Relax Later.</a:t>
            </a:r>
          </a:p>
          <a:p>
            <a:endParaRPr lang="en-US" sz="1000" dirty="0">
              <a:solidFill>
                <a:srgbClr val="002060"/>
              </a:solidFill>
            </a:endParaRPr>
          </a:p>
          <a:p>
            <a:r>
              <a:rPr lang="en-US" sz="1000" dirty="0">
                <a:solidFill>
                  <a:srgbClr val="002060"/>
                </a:solidFill>
              </a:rPr>
              <a:t>Set up that first automatic transfer or ACH deposit today. Choose any amount you like...it doesn't have to be big. Building an unbreakable habit is your first goal.</a:t>
            </a:r>
          </a:p>
          <a:p>
            <a:endParaRPr lang="en-US" sz="1000" dirty="0">
              <a:solidFill>
                <a:srgbClr val="002060"/>
              </a:solidFill>
            </a:endParaRPr>
          </a:p>
          <a:p>
            <a:r>
              <a:rPr lang="en-US" sz="1000" dirty="0">
                <a:solidFill>
                  <a:srgbClr val="002060"/>
                </a:solidFill>
              </a:rPr>
              <a:t>After you're done, you can watch your financial confidence grow along with your account balance.</a:t>
            </a:r>
          </a:p>
          <a:p>
            <a:endParaRPr lang="en-US" sz="1000" dirty="0">
              <a:solidFill>
                <a:srgbClr val="002060"/>
              </a:solidFill>
            </a:endParaRPr>
          </a:p>
          <a:p>
            <a:r>
              <a:rPr lang="en-US" sz="1000" dirty="0">
                <a:solidFill>
                  <a:srgbClr val="002060"/>
                </a:solidFill>
              </a:rPr>
              <a:t>Ready to map out a more secure future? Call {{</a:t>
            </a:r>
            <a:r>
              <a:rPr lang="en-US" sz="1000" dirty="0" err="1">
                <a:solidFill>
                  <a:srgbClr val="002060"/>
                </a:solidFill>
              </a:rPr>
              <a:t>sender.company</a:t>
            </a:r>
            <a:r>
              <a:rPr lang="en-US" sz="1000" dirty="0">
                <a:solidFill>
                  <a:srgbClr val="002060"/>
                </a:solidFill>
              </a:rPr>
              <a:t>}} to learn more.</a:t>
            </a:r>
          </a:p>
        </p:txBody>
      </p:sp>
      <p:pic>
        <p:nvPicPr>
          <p:cNvPr id="4" name="Picture 3" descr="A close-up of a document&#10;&#10;AI-generated content may be incorrect.">
            <a:extLst>
              <a:ext uri="{FF2B5EF4-FFF2-40B4-BE49-F238E27FC236}">
                <a16:creationId xmlns:a16="http://schemas.microsoft.com/office/drawing/2014/main" id="{35C2506B-7801-D873-F314-5182CFC20D91}"/>
              </a:ext>
            </a:extLst>
          </p:cNvPr>
          <p:cNvPicPr>
            <a:picLocks noChangeAspect="1"/>
          </p:cNvPicPr>
          <p:nvPr/>
        </p:nvPicPr>
        <p:blipFill>
          <a:blip r:embed="rId4"/>
          <a:stretch>
            <a:fillRect/>
          </a:stretch>
        </p:blipFill>
        <p:spPr>
          <a:xfrm>
            <a:off x="613318" y="910764"/>
            <a:ext cx="2668176" cy="5719474"/>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021928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90BF68-5850-66A2-7353-C6C2CBCC40D4}"/>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79E355F3-8357-A7FA-A333-65674E9CBE3B}"/>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4583F674-CD08-AEA0-6267-3615D3146EB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General Savings Education</a:t>
            </a:r>
          </a:p>
        </p:txBody>
      </p:sp>
      <p:sp>
        <p:nvSpPr>
          <p:cNvPr id="6" name="Text Placeholder 3">
            <a:extLst>
              <a:ext uri="{FF2B5EF4-FFF2-40B4-BE49-F238E27FC236}">
                <a16:creationId xmlns:a16="http://schemas.microsoft.com/office/drawing/2014/main" id="{D137D410-AB87-8A6E-E908-3BD6A641FAF2}"/>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General Savings Education - E5 - Max Savings Growth</a:t>
            </a:r>
          </a:p>
        </p:txBody>
      </p:sp>
      <p:sp>
        <p:nvSpPr>
          <p:cNvPr id="10" name="TextBox 9">
            <a:extLst>
              <a:ext uri="{FF2B5EF4-FFF2-40B4-BE49-F238E27FC236}">
                <a16:creationId xmlns:a16="http://schemas.microsoft.com/office/drawing/2014/main" id="{0FCE35DB-502C-0292-7DD4-39EC376FB9D9}"/>
              </a:ext>
            </a:extLst>
          </p:cNvPr>
          <p:cNvSpPr txBox="1"/>
          <p:nvPr/>
        </p:nvSpPr>
        <p:spPr>
          <a:xfrm>
            <a:off x="4438649" y="1314450"/>
            <a:ext cx="7530410" cy="3016210"/>
          </a:xfrm>
          <a:prstGeom prst="rect">
            <a:avLst/>
          </a:prstGeom>
          <a:noFill/>
        </p:spPr>
        <p:txBody>
          <a:bodyPr wrap="square" rtlCol="0">
            <a:spAutoFit/>
          </a:bodyPr>
          <a:lstStyle/>
          <a:p>
            <a:r>
              <a:rPr lang="en-US" sz="1000" dirty="0">
                <a:solidFill>
                  <a:srgbClr val="002060"/>
                </a:solidFill>
              </a:rPr>
              <a:t>Dear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Chances are, you're already saving for one or more future goals. Some of these may be happening in a few months, while others may be years in the future. For example, you may be planning to buy a new gaming system later this year, go on a cruise next year, or shop for a home in three or four years.</a:t>
            </a:r>
          </a:p>
          <a:p>
            <a:endParaRPr lang="en-US" sz="1000" dirty="0">
              <a:solidFill>
                <a:srgbClr val="002060"/>
              </a:solidFill>
            </a:endParaRPr>
          </a:p>
          <a:p>
            <a:r>
              <a:rPr lang="en-US" sz="1000" dirty="0">
                <a:solidFill>
                  <a:srgbClr val="002060"/>
                </a:solidFill>
              </a:rPr>
              <a:t>You may be able to reach more goals faster when you set up another savings account and give it a name, such as Disney Vacation, Home Sweet Home or New iPhone.</a:t>
            </a:r>
          </a:p>
          <a:p>
            <a:endParaRPr lang="en-US" sz="1000" dirty="0">
              <a:solidFill>
                <a:srgbClr val="002060"/>
              </a:solidFill>
            </a:endParaRPr>
          </a:p>
          <a:p>
            <a:r>
              <a:rPr lang="en-US" sz="1000" b="1" dirty="0">
                <a:solidFill>
                  <a:srgbClr val="002060"/>
                </a:solidFill>
              </a:rPr>
              <a:t>Ready to Put Your Savings in Overdrive?</a:t>
            </a:r>
          </a:p>
          <a:p>
            <a:endParaRPr lang="en-US" sz="1000" dirty="0">
              <a:solidFill>
                <a:srgbClr val="002060"/>
              </a:solidFill>
            </a:endParaRPr>
          </a:p>
          <a:p>
            <a:r>
              <a:rPr lang="en-US" sz="1000" dirty="0">
                <a:solidFill>
                  <a:srgbClr val="002060"/>
                </a:solidFill>
              </a:rPr>
              <a:t>Depending on your goals and financial outlook, you may decide to open an additional savings account. Call {{</a:t>
            </a:r>
            <a:r>
              <a:rPr lang="en-US" sz="1000" dirty="0" err="1">
                <a:solidFill>
                  <a:srgbClr val="002060"/>
                </a:solidFill>
              </a:rPr>
              <a:t>sender.phone_office</a:t>
            </a:r>
            <a:r>
              <a:rPr lang="en-US" sz="1000" dirty="0">
                <a:solidFill>
                  <a:srgbClr val="002060"/>
                </a:solidFill>
              </a:rPr>
              <a:t>}} for assistance with: </a:t>
            </a:r>
          </a:p>
          <a:p>
            <a:endParaRPr lang="en-US" sz="1000" dirty="0">
              <a:solidFill>
                <a:srgbClr val="002060"/>
              </a:solidFill>
            </a:endParaRPr>
          </a:p>
          <a:p>
            <a:r>
              <a:rPr lang="en-US" sz="1000" dirty="0">
                <a:solidFill>
                  <a:srgbClr val="002060"/>
                </a:solidFill>
              </a:rPr>
              <a:t>     ✓ Reviewing your current savings strategy</a:t>
            </a:r>
          </a:p>
          <a:p>
            <a:r>
              <a:rPr lang="en-US" sz="1000" dirty="0">
                <a:solidFill>
                  <a:srgbClr val="002060"/>
                </a:solidFill>
              </a:rPr>
              <a:t>     ✓ Explore higher-yield, longer-term options</a:t>
            </a:r>
          </a:p>
          <a:p>
            <a:r>
              <a:rPr lang="en-US" sz="1000" dirty="0">
                <a:solidFill>
                  <a:srgbClr val="002060"/>
                </a:solidFill>
              </a:rPr>
              <a:t>     ✓ Create a personalized savings plan for your goals</a:t>
            </a:r>
          </a:p>
          <a:p>
            <a:endParaRPr lang="en-US" sz="1000" dirty="0">
              <a:solidFill>
                <a:srgbClr val="002060"/>
              </a:solidFill>
            </a:endParaRPr>
          </a:p>
          <a:p>
            <a:r>
              <a:rPr lang="en-US" sz="1000" dirty="0">
                <a:solidFill>
                  <a:srgbClr val="002060"/>
                </a:solidFill>
              </a:rPr>
              <a:t>Call us at {{</a:t>
            </a:r>
            <a:r>
              <a:rPr lang="en-US" sz="1000" dirty="0" err="1">
                <a:solidFill>
                  <a:srgbClr val="002060"/>
                </a:solidFill>
              </a:rPr>
              <a:t>sender.phone_office</a:t>
            </a:r>
            <a:r>
              <a:rPr lang="en-US" sz="1000" dirty="0">
                <a:solidFill>
                  <a:srgbClr val="002060"/>
                </a:solidFill>
              </a:rPr>
              <a:t>}} or visit {{</a:t>
            </a:r>
            <a:r>
              <a:rPr lang="en-US" sz="1000" dirty="0" err="1">
                <a:solidFill>
                  <a:srgbClr val="002060"/>
                </a:solidFill>
              </a:rPr>
              <a:t>sender.website</a:t>
            </a:r>
            <a:r>
              <a:rPr lang="en-US" sz="1000" dirty="0">
                <a:solidFill>
                  <a:srgbClr val="002060"/>
                </a:solidFill>
              </a:rPr>
              <a:t>}} to get started.</a:t>
            </a:r>
          </a:p>
        </p:txBody>
      </p:sp>
      <p:pic>
        <p:nvPicPr>
          <p:cNvPr id="4" name="Picture 3" descr="A screenshot of a cell phone&#10;&#10;AI-generated content may be incorrect.">
            <a:extLst>
              <a:ext uri="{FF2B5EF4-FFF2-40B4-BE49-F238E27FC236}">
                <a16:creationId xmlns:a16="http://schemas.microsoft.com/office/drawing/2014/main" id="{EEAB784E-30BD-E2AA-934D-35032367444A}"/>
              </a:ext>
            </a:extLst>
          </p:cNvPr>
          <p:cNvPicPr>
            <a:picLocks noChangeAspect="1"/>
          </p:cNvPicPr>
          <p:nvPr/>
        </p:nvPicPr>
        <p:blipFill>
          <a:blip r:embed="rId4"/>
          <a:stretch>
            <a:fillRect/>
          </a:stretch>
        </p:blipFill>
        <p:spPr>
          <a:xfrm>
            <a:off x="613318" y="910764"/>
            <a:ext cx="3368132" cy="5579008"/>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485306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Aubrey Olsen</DisplayName>
        <AccountId>120</AccountId>
        <AccountType/>
      </UserInfo>
      <UserInfo>
        <DisplayName>Michael Young II</DisplayName>
        <AccountId>1006</AccountId>
        <AccountType/>
      </UserInfo>
      <UserInfo>
        <DisplayName>Jessa Kajencki</DisplayName>
        <AccountId>121</AccountId>
        <AccountType/>
      </UserInfo>
      <UserInfo>
        <DisplayName>Bobbi Jo Dallas Card</DisplayName>
        <AccountId>537</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00FD4-94BC-49A2-82A0-99D176C54A60}">
  <ds:schemaRefs>
    <ds:schemaRef ds:uri="http://schemas.microsoft.com/office/infopath/2007/PartnerControls"/>
    <ds:schemaRef ds:uri="http://purl.org/dc/elements/1.1/"/>
    <ds:schemaRef ds:uri="http://www.w3.org/XML/1998/namespace"/>
    <ds:schemaRef ds:uri="http://schemas.microsoft.com/office/2006/documentManagement/types"/>
    <ds:schemaRef ds:uri="a0d940e6-08f7-4f55-ab22-1c60154efa17"/>
    <ds:schemaRef ds:uri="http://schemas.openxmlformats.org/package/2006/metadata/core-properties"/>
    <ds:schemaRef ds:uri="9d6ea532-a128-4102-90d6-037480f28622"/>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E2E2CF2D-8033-4A46-82FD-267995FA47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F1F3CE-3298-4692-8D67-FA16F456C0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39654</TotalTime>
  <Words>2598</Words>
  <Application>Microsoft Office PowerPoint</Application>
  <PresentationFormat>Widescreen</PresentationFormat>
  <Paragraphs>220</Paragraphs>
  <Slides>12</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Barlow Medium</vt:lpstr>
      <vt:lpstr>Calibri</vt:lpstr>
      <vt:lpstr>Objektiv Mk2</vt:lpstr>
      <vt:lpstr>Times New Roman</vt:lpstr>
      <vt:lpstr>Wingdings</vt:lpstr>
      <vt:lpstr>Arial</vt:lpstr>
      <vt:lpstr>Barlow</vt:lpstr>
      <vt:lpstr>Objektiv Mk2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52</cp:revision>
  <dcterms:created xsi:type="dcterms:W3CDTF">2021-06-10T15:34:01Z</dcterms:created>
  <dcterms:modified xsi:type="dcterms:W3CDTF">2025-08-26T17:13:15Z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{"FileActivityType":"9","FileActivityTimeStamp":"2025-02-14T17:42:56.640Z","FileActivityUsersOnPage":[{"DisplayName":"Chad Spencer","Id":"chad.spencer@totalexpert.com"},{"DisplayName":"Michael Young II","Id":"michael.young@totalexpert.com"}],"FileActivityNavigationId":null}</vt:lpwstr>
  </property>
  <property fmtid="{D5CDD505-2E9C-101B-9397-08002B2CF9AE}" pid="8" name="TriggerFlowInfo">
    <vt:lpwstr/>
  </property>
</Properties>
</file>