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7"/>
  </p:notesMasterIdLst>
  <p:sldIdLst>
    <p:sldId id="2076137455" r:id="rId5"/>
    <p:sldId id="2076137458" r:id="rId6"/>
    <p:sldId id="2076137475" r:id="rId7"/>
    <p:sldId id="2076137467" r:id="rId8"/>
    <p:sldId id="2076137469" r:id="rId9"/>
    <p:sldId id="2076137471" r:id="rId10"/>
    <p:sldId id="2076137477" r:id="rId11"/>
    <p:sldId id="2076137473" r:id="rId12"/>
    <p:sldId id="2076137478" r:id="rId13"/>
    <p:sldId id="2076137468" r:id="rId14"/>
    <p:sldId id="2076137470" r:id="rId15"/>
    <p:sldId id="2076137476" r:id="rId16"/>
  </p:sldIdLst>
  <p:sldSz cx="12192000" cy="6858000"/>
  <p:notesSz cx="6858000" cy="9144000"/>
  <p:embeddedFontLst>
    <p:embeddedFont>
      <p:font typeface="Barlow" panose="00000500000000000000" pitchFamily="2" charset="0"/>
      <p:regular r:id="rId18"/>
      <p:bold r:id="rId19"/>
      <p:italic r:id="rId20"/>
      <p:boldItalic r:id="rId21"/>
    </p:embeddedFont>
    <p:embeddedFont>
      <p:font typeface="Barlow Medium" panose="00000600000000000000" pitchFamily="2" charset="0"/>
      <p:regular r:id="rId22"/>
      <p:italic r:id="rId23"/>
    </p:embeddedFont>
    <p:embeddedFont>
      <p:font typeface="Objektiv Mk2" panose="020B0702020204020203" pitchFamily="34" charset="0"/>
      <p:regular r:id="rId24"/>
      <p:bold r:id="rId25"/>
      <p:italic r:id="rId26"/>
      <p:boldItalic r:id="rId27"/>
    </p:embeddedFont>
    <p:embeddedFont>
      <p:font typeface="Objektiv Mk2 SemiBold" panose="020B0602020204020203" pitchFamily="34" charset="0"/>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 userDrawn="1">
          <p15:clr>
            <a:srgbClr val="A4A3A4"/>
          </p15:clr>
        </p15:guide>
        <p15:guide id="2" pos="3864" userDrawn="1">
          <p15:clr>
            <a:srgbClr val="A4A3A4"/>
          </p15:clr>
        </p15:guide>
        <p15:guide id="3" pos="44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1F1F1"/>
    <a:srgbClr val="00263A"/>
    <a:srgbClr val="FADEA4"/>
    <a:srgbClr val="A18751"/>
    <a:srgbClr val="66A298"/>
    <a:srgbClr val="DCFAF5"/>
    <a:srgbClr val="009B77"/>
    <a:srgbClr val="00A677"/>
    <a:srgbClr val="0072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31"/>
    <p:restoredTop sz="86583"/>
  </p:normalViewPr>
  <p:slideViewPr>
    <p:cSldViewPr snapToGrid="0">
      <p:cViewPr varScale="1">
        <p:scale>
          <a:sx n="64" d="100"/>
          <a:sy n="64" d="100"/>
        </p:scale>
        <p:origin x="1100" y="44"/>
      </p:cViewPr>
      <p:guideLst>
        <p:guide orient="horz" pos="384"/>
        <p:guide pos="3864"/>
        <p:guide pos="441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brey Olsen" userId="408c3e31-be18-4626-a9af-ec1f5bfcad06" providerId="ADAL" clId="{FAD87B61-D275-4C4D-B910-430706BF1181}"/>
    <pc:docChg chg="undo custSel modSld sldOrd">
      <pc:chgData name="Aubrey Olsen" userId="408c3e31-be18-4626-a9af-ec1f5bfcad06" providerId="ADAL" clId="{FAD87B61-D275-4C4D-B910-430706BF1181}" dt="2026-07-13T14:27:14.322" v="4099"/>
      <pc:docMkLst>
        <pc:docMk/>
      </pc:docMkLst>
      <pc:sldChg chg="modSp mod">
        <pc:chgData name="Aubrey Olsen" userId="408c3e31-be18-4626-a9af-ec1f5bfcad06" providerId="ADAL" clId="{FAD87B61-D275-4C4D-B910-430706BF1181}" dt="2026-07-09T17:11:38.280" v="3816" actId="1076"/>
        <pc:sldMkLst>
          <pc:docMk/>
          <pc:sldMk cId="2829215149" sldId="2076137458"/>
        </pc:sldMkLst>
        <pc:spChg chg="mod">
          <ac:chgData name="Aubrey Olsen" userId="408c3e31-be18-4626-a9af-ec1f5bfcad06" providerId="ADAL" clId="{FAD87B61-D275-4C4D-B910-430706BF1181}" dt="2026-07-09T17:11:38.280" v="3816" actId="1076"/>
          <ac:spMkLst>
            <pc:docMk/>
            <pc:sldMk cId="2829215149" sldId="2076137458"/>
            <ac:spMk id="3" creationId="{BA45EAB8-259F-9486-7E88-3E5064554E05}"/>
          </ac:spMkLst>
        </pc:spChg>
        <pc:spChg chg="mod">
          <ac:chgData name="Aubrey Olsen" userId="408c3e31-be18-4626-a9af-ec1f5bfcad06" providerId="ADAL" clId="{FAD87B61-D275-4C4D-B910-430706BF1181}" dt="2026-07-08T15:58:09.286" v="829" actId="6549"/>
          <ac:spMkLst>
            <pc:docMk/>
            <pc:sldMk cId="2829215149" sldId="2076137458"/>
            <ac:spMk id="4" creationId="{79C2D384-CBE4-5336-E128-D8E3A28CB40F}"/>
          </ac:spMkLst>
        </pc:spChg>
      </pc:sldChg>
      <pc:sldChg chg="modSp mod">
        <pc:chgData name="Aubrey Olsen" userId="408c3e31-be18-4626-a9af-ec1f5bfcad06" providerId="ADAL" clId="{FAD87B61-D275-4C4D-B910-430706BF1181}" dt="2026-07-09T17:11:57.915" v="3820" actId="20577"/>
        <pc:sldMkLst>
          <pc:docMk/>
          <pc:sldMk cId="4000095849" sldId="2076137467"/>
        </pc:sldMkLst>
        <pc:spChg chg="mod">
          <ac:chgData name="Aubrey Olsen" userId="408c3e31-be18-4626-a9af-ec1f5bfcad06" providerId="ADAL" clId="{FAD87B61-D275-4C4D-B910-430706BF1181}" dt="2026-07-09T17:11:57.915" v="3820" actId="20577"/>
          <ac:spMkLst>
            <pc:docMk/>
            <pc:sldMk cId="4000095849" sldId="2076137467"/>
            <ac:spMk id="6" creationId="{41FA93FB-7751-4688-F683-FA49A4248193}"/>
          </ac:spMkLst>
        </pc:spChg>
      </pc:sldChg>
      <pc:sldChg chg="modSp mod ord">
        <pc:chgData name="Aubrey Olsen" userId="408c3e31-be18-4626-a9af-ec1f5bfcad06" providerId="ADAL" clId="{FAD87B61-D275-4C4D-B910-430706BF1181}" dt="2026-07-09T13:58:22.840" v="3133" actId="20577"/>
        <pc:sldMkLst>
          <pc:docMk/>
          <pc:sldMk cId="1199019762" sldId="2076137468"/>
        </pc:sldMkLst>
        <pc:spChg chg="mod">
          <ac:chgData name="Aubrey Olsen" userId="408c3e31-be18-4626-a9af-ec1f5bfcad06" providerId="ADAL" clId="{FAD87B61-D275-4C4D-B910-430706BF1181}" dt="2026-07-09T13:58:22.840" v="3133" actId="20577"/>
          <ac:spMkLst>
            <pc:docMk/>
            <pc:sldMk cId="1199019762" sldId="2076137468"/>
            <ac:spMk id="10" creationId="{3F440334-11F9-2108-4278-9683AF7F7149}"/>
          </ac:spMkLst>
        </pc:spChg>
      </pc:sldChg>
      <pc:sldChg chg="ord">
        <pc:chgData name="Aubrey Olsen" userId="408c3e31-be18-4626-a9af-ec1f5bfcad06" providerId="ADAL" clId="{FAD87B61-D275-4C4D-B910-430706BF1181}" dt="2026-07-08T13:52:18.149" v="692"/>
        <pc:sldMkLst>
          <pc:docMk/>
          <pc:sldMk cId="1030620944" sldId="2076137469"/>
        </pc:sldMkLst>
      </pc:sldChg>
      <pc:sldChg chg="modSp mod ord">
        <pc:chgData name="Aubrey Olsen" userId="408c3e31-be18-4626-a9af-ec1f5bfcad06" providerId="ADAL" clId="{FAD87B61-D275-4C4D-B910-430706BF1181}" dt="2026-07-09T17:06:41.320" v="3808" actId="20577"/>
        <pc:sldMkLst>
          <pc:docMk/>
          <pc:sldMk cId="660051394" sldId="2076137470"/>
        </pc:sldMkLst>
        <pc:spChg chg="mod">
          <ac:chgData name="Aubrey Olsen" userId="408c3e31-be18-4626-a9af-ec1f5bfcad06" providerId="ADAL" clId="{FAD87B61-D275-4C4D-B910-430706BF1181}" dt="2026-07-09T17:06:41.320" v="3808" actId="20577"/>
          <ac:spMkLst>
            <pc:docMk/>
            <pc:sldMk cId="660051394" sldId="2076137470"/>
            <ac:spMk id="10" creationId="{6DB9F974-5F63-19A3-CC37-E884032940F6}"/>
          </ac:spMkLst>
        </pc:spChg>
      </pc:sldChg>
      <pc:sldChg chg="ord">
        <pc:chgData name="Aubrey Olsen" userId="408c3e31-be18-4626-a9af-ec1f5bfcad06" providerId="ADAL" clId="{FAD87B61-D275-4C4D-B910-430706BF1181}" dt="2026-07-08T13:52:18.149" v="692"/>
        <pc:sldMkLst>
          <pc:docMk/>
          <pc:sldMk cId="4217186073" sldId="2076137471"/>
        </pc:sldMkLst>
      </pc:sldChg>
      <pc:sldChg chg="ord">
        <pc:chgData name="Aubrey Olsen" userId="408c3e31-be18-4626-a9af-ec1f5bfcad06" providerId="ADAL" clId="{FAD87B61-D275-4C4D-B910-430706BF1181}" dt="2026-07-13T14:27:14.322" v="4099"/>
        <pc:sldMkLst>
          <pc:docMk/>
          <pc:sldMk cId="3030298416" sldId="2076137473"/>
        </pc:sldMkLst>
      </pc:sldChg>
      <pc:sldChg chg="delSp modSp mod">
        <pc:chgData name="Aubrey Olsen" userId="408c3e31-be18-4626-a9af-ec1f5bfcad06" providerId="ADAL" clId="{FAD87B61-D275-4C4D-B910-430706BF1181}" dt="2026-07-09T20:17:57.446" v="4097" actId="404"/>
        <pc:sldMkLst>
          <pc:docMk/>
          <pc:sldMk cId="2470180285" sldId="2076137475"/>
        </pc:sldMkLst>
        <pc:spChg chg="mod">
          <ac:chgData name="Aubrey Olsen" userId="408c3e31-be18-4626-a9af-ec1f5bfcad06" providerId="ADAL" clId="{FAD87B61-D275-4C4D-B910-430706BF1181}" dt="2026-07-09T13:38:21.603" v="1841" actId="20577"/>
          <ac:spMkLst>
            <pc:docMk/>
            <pc:sldMk cId="2470180285" sldId="2076137475"/>
            <ac:spMk id="12" creationId="{DE0C0FE0-D2CE-7CAE-D88D-1E705172052A}"/>
          </ac:spMkLst>
        </pc:spChg>
        <pc:spChg chg="mod">
          <ac:chgData name="Aubrey Olsen" userId="408c3e31-be18-4626-a9af-ec1f5bfcad06" providerId="ADAL" clId="{FAD87B61-D275-4C4D-B910-430706BF1181}" dt="2026-07-09T20:16:16.492" v="4076" actId="20577"/>
          <ac:spMkLst>
            <pc:docMk/>
            <pc:sldMk cId="2470180285" sldId="2076137475"/>
            <ac:spMk id="16" creationId="{643C6124-7707-C267-1165-26EF7A312611}"/>
          </ac:spMkLst>
        </pc:spChg>
        <pc:spChg chg="mod">
          <ac:chgData name="Aubrey Olsen" userId="408c3e31-be18-4626-a9af-ec1f5bfcad06" providerId="ADAL" clId="{FAD87B61-D275-4C4D-B910-430706BF1181}" dt="2026-07-09T20:17:52.275" v="4096" actId="403"/>
          <ac:spMkLst>
            <pc:docMk/>
            <pc:sldMk cId="2470180285" sldId="2076137475"/>
            <ac:spMk id="17" creationId="{D2BC870F-0054-9996-1398-3BADEC708931}"/>
          </ac:spMkLst>
        </pc:spChg>
        <pc:spChg chg="mod">
          <ac:chgData name="Aubrey Olsen" userId="408c3e31-be18-4626-a9af-ec1f5bfcad06" providerId="ADAL" clId="{FAD87B61-D275-4C4D-B910-430706BF1181}" dt="2026-07-09T20:17:49.155" v="4095" actId="403"/>
          <ac:spMkLst>
            <pc:docMk/>
            <pc:sldMk cId="2470180285" sldId="2076137475"/>
            <ac:spMk id="18" creationId="{DFF91F45-1280-1372-1AE0-4C1BEB7145E1}"/>
          </ac:spMkLst>
        </pc:spChg>
        <pc:spChg chg="mod">
          <ac:chgData name="Aubrey Olsen" userId="408c3e31-be18-4626-a9af-ec1f5bfcad06" providerId="ADAL" clId="{FAD87B61-D275-4C4D-B910-430706BF1181}" dt="2026-07-09T20:17:57.446" v="4097" actId="404"/>
          <ac:spMkLst>
            <pc:docMk/>
            <pc:sldMk cId="2470180285" sldId="2076137475"/>
            <ac:spMk id="19" creationId="{8B20F83A-F3C0-6E7E-F380-0749232E607A}"/>
          </ac:spMkLst>
        </pc:spChg>
        <pc:spChg chg="mod">
          <ac:chgData name="Aubrey Olsen" userId="408c3e31-be18-4626-a9af-ec1f5bfcad06" providerId="ADAL" clId="{FAD87B61-D275-4C4D-B910-430706BF1181}" dt="2026-07-09T18:08:35.104" v="4043" actId="20577"/>
          <ac:spMkLst>
            <pc:docMk/>
            <pc:sldMk cId="2470180285" sldId="2076137475"/>
            <ac:spMk id="33" creationId="{A705C0A9-D727-99A2-E107-5879683112D4}"/>
          </ac:spMkLst>
        </pc:spChg>
      </pc:sldChg>
      <pc:sldChg chg="modSp mod ord">
        <pc:chgData name="Aubrey Olsen" userId="408c3e31-be18-4626-a9af-ec1f5bfcad06" providerId="ADAL" clId="{FAD87B61-D275-4C4D-B910-430706BF1181}" dt="2026-07-09T17:06:45.477" v="3814" actId="20577"/>
        <pc:sldMkLst>
          <pc:docMk/>
          <pc:sldMk cId="4207907900" sldId="2076137476"/>
        </pc:sldMkLst>
        <pc:spChg chg="mod">
          <ac:chgData name="Aubrey Olsen" userId="408c3e31-be18-4626-a9af-ec1f5bfcad06" providerId="ADAL" clId="{FAD87B61-D275-4C4D-B910-430706BF1181}" dt="2026-07-09T17:06:45.477" v="3814" actId="20577"/>
          <ac:spMkLst>
            <pc:docMk/>
            <pc:sldMk cId="4207907900" sldId="2076137476"/>
            <ac:spMk id="10" creationId="{D355472D-3156-536B-89B6-D33BBE77B4C0}"/>
          </ac:spMkLst>
        </pc:spChg>
      </pc:sldChg>
      <pc:sldChg chg="ord">
        <pc:chgData name="Aubrey Olsen" userId="408c3e31-be18-4626-a9af-ec1f5bfcad06" providerId="ADAL" clId="{FAD87B61-D275-4C4D-B910-430706BF1181}" dt="2026-07-08T13:52:18.149" v="692"/>
        <pc:sldMkLst>
          <pc:docMk/>
          <pc:sldMk cId="2927642475" sldId="2076137477"/>
        </pc:sldMkLst>
      </pc:sldChg>
      <pc:sldChg chg="modSp mod">
        <pc:chgData name="Aubrey Olsen" userId="408c3e31-be18-4626-a9af-ec1f5bfcad06" providerId="ADAL" clId="{FAD87B61-D275-4C4D-B910-430706BF1181}" dt="2026-07-09T13:33:28.156" v="857" actId="20577"/>
        <pc:sldMkLst>
          <pc:docMk/>
          <pc:sldMk cId="676127448" sldId="2076137478"/>
        </pc:sldMkLst>
        <pc:spChg chg="mod">
          <ac:chgData name="Aubrey Olsen" userId="408c3e31-be18-4626-a9af-ec1f5bfcad06" providerId="ADAL" clId="{FAD87B61-D275-4C4D-B910-430706BF1181}" dt="2026-07-09T13:33:28.156" v="857" actId="20577"/>
          <ac:spMkLst>
            <pc:docMk/>
            <pc:sldMk cId="676127448" sldId="2076137478"/>
            <ac:spMk id="3" creationId="{E7F663AD-F878-A563-C541-189A519068D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7AF61A-0D40-D44A-9C00-6554E21CBC7D}"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4AFAC6-DEA9-E94A-A956-F0E3CBB9625E}" type="slidenum">
              <a:rPr lang="en-US" smtClean="0"/>
              <a:t>‹#›</a:t>
            </a:fld>
            <a:endParaRPr lang="en-US"/>
          </a:p>
        </p:txBody>
      </p:sp>
    </p:spTree>
    <p:extLst>
      <p:ext uri="{BB962C8B-B14F-4D97-AF65-F5344CB8AC3E}">
        <p14:creationId xmlns:p14="http://schemas.microsoft.com/office/powerpoint/2010/main" val="370976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a:t>
            </a:fld>
            <a:endParaRPr lang="en-US"/>
          </a:p>
        </p:txBody>
      </p:sp>
    </p:spTree>
    <p:extLst>
      <p:ext uri="{BB962C8B-B14F-4D97-AF65-F5344CB8AC3E}">
        <p14:creationId xmlns:p14="http://schemas.microsoft.com/office/powerpoint/2010/main" val="232773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BD36A-4183-7670-3A0F-92B608820A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9ED8C8-5E83-2BEE-D1B8-CA9E3D9F00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8338EF-D650-6D45-CDB5-67B5AE6EB06A}"/>
              </a:ext>
            </a:extLst>
          </p:cNvPr>
          <p:cNvSpPr>
            <a:spLocks noGrp="1"/>
          </p:cNvSpPr>
          <p:nvPr>
            <p:ph type="body" idx="1"/>
          </p:nvPr>
        </p:nvSpPr>
        <p:spPr/>
        <p:txBody>
          <a:bodyPr/>
          <a:lstStyle/>
          <a:p>
            <a:r>
              <a:rPr lang="en-US" dirty="0"/>
              <a:t>This page should be used for EMAILS (duplicate as needed)</a:t>
            </a:r>
          </a:p>
        </p:txBody>
      </p:sp>
      <p:sp>
        <p:nvSpPr>
          <p:cNvPr id="4" name="Slide Number Placeholder 3">
            <a:extLst>
              <a:ext uri="{FF2B5EF4-FFF2-40B4-BE49-F238E27FC236}">
                <a16:creationId xmlns:a16="http://schemas.microsoft.com/office/drawing/2014/main" id="{03B2388E-C58B-4442-9897-74B88B43CC61}"/>
              </a:ext>
            </a:extLst>
          </p:cNvPr>
          <p:cNvSpPr>
            <a:spLocks noGrp="1"/>
          </p:cNvSpPr>
          <p:nvPr>
            <p:ph type="sldNum" sz="quarter" idx="5"/>
          </p:nvPr>
        </p:nvSpPr>
        <p:spPr/>
        <p:txBody>
          <a:bodyPr/>
          <a:lstStyle/>
          <a:p>
            <a:fld id="{3F4AFAC6-DEA9-E94A-A956-F0E3CBB9625E}" type="slidenum">
              <a:rPr lang="en-US" smtClean="0"/>
              <a:t>11</a:t>
            </a:fld>
            <a:endParaRPr lang="en-US"/>
          </a:p>
        </p:txBody>
      </p:sp>
    </p:spTree>
    <p:extLst>
      <p:ext uri="{BB962C8B-B14F-4D97-AF65-F5344CB8AC3E}">
        <p14:creationId xmlns:p14="http://schemas.microsoft.com/office/powerpoint/2010/main" val="4215423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B8CE1-F9CD-D6BA-3D1A-B25AA94DB9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C712A6-FAE0-3DD6-262D-A8D349F55D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CB95F9-48D2-3DB1-8C0D-B2F83E3235D3}"/>
              </a:ext>
            </a:extLst>
          </p:cNvPr>
          <p:cNvSpPr>
            <a:spLocks noGrp="1"/>
          </p:cNvSpPr>
          <p:nvPr>
            <p:ph type="body" idx="1"/>
          </p:nvPr>
        </p:nvSpPr>
        <p:spPr/>
        <p:txBody>
          <a:bodyPr/>
          <a:lstStyle/>
          <a:p>
            <a:r>
              <a:rPr lang="en-US" dirty="0"/>
              <a:t>This page should be used for EMAILS (duplicate as needed)</a:t>
            </a:r>
          </a:p>
        </p:txBody>
      </p:sp>
      <p:sp>
        <p:nvSpPr>
          <p:cNvPr id="4" name="Slide Number Placeholder 3">
            <a:extLst>
              <a:ext uri="{FF2B5EF4-FFF2-40B4-BE49-F238E27FC236}">
                <a16:creationId xmlns:a16="http://schemas.microsoft.com/office/drawing/2014/main" id="{C4157A3E-1376-A4CE-4024-1B7256D42A11}"/>
              </a:ext>
            </a:extLst>
          </p:cNvPr>
          <p:cNvSpPr>
            <a:spLocks noGrp="1"/>
          </p:cNvSpPr>
          <p:nvPr>
            <p:ph type="sldNum" sz="quarter" idx="5"/>
          </p:nvPr>
        </p:nvSpPr>
        <p:spPr/>
        <p:txBody>
          <a:bodyPr/>
          <a:lstStyle/>
          <a:p>
            <a:fld id="{3F4AFAC6-DEA9-E94A-A956-F0E3CBB9625E}" type="slidenum">
              <a:rPr lang="en-US" smtClean="0"/>
              <a:t>12</a:t>
            </a:fld>
            <a:endParaRPr lang="en-US"/>
          </a:p>
        </p:txBody>
      </p:sp>
    </p:spTree>
    <p:extLst>
      <p:ext uri="{BB962C8B-B14F-4D97-AF65-F5344CB8AC3E}">
        <p14:creationId xmlns:p14="http://schemas.microsoft.com/office/powerpoint/2010/main" val="2842197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2</a:t>
            </a:fld>
            <a:endParaRPr lang="en-US"/>
          </a:p>
        </p:txBody>
      </p:sp>
    </p:spTree>
    <p:extLst>
      <p:ext uri="{BB962C8B-B14F-4D97-AF65-F5344CB8AC3E}">
        <p14:creationId xmlns:p14="http://schemas.microsoft.com/office/powerpoint/2010/main" val="3979767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E78F7-296B-ECDF-D404-8DBC1F111A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0F7AB5-A132-E134-B2B7-7A70CE3549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A48659-1DE6-AB8E-850D-9E14718BE816}"/>
              </a:ext>
            </a:extLst>
          </p:cNvPr>
          <p:cNvSpPr>
            <a:spLocks noGrp="1"/>
          </p:cNvSpPr>
          <p:nvPr>
            <p:ph type="body" idx="1"/>
          </p:nvPr>
        </p:nvSpPr>
        <p:spPr/>
        <p:txBody>
          <a:bodyPr/>
          <a:lstStyle/>
          <a:p>
            <a:r>
              <a:rPr lang="en-US" dirty="0"/>
              <a:t>This page should be used for TASKS, USER NOTIFICATIONS, AND SMS TEMPLATES (duplicate as needed)</a:t>
            </a:r>
          </a:p>
        </p:txBody>
      </p:sp>
      <p:sp>
        <p:nvSpPr>
          <p:cNvPr id="4" name="Slide Number Placeholder 3">
            <a:extLst>
              <a:ext uri="{FF2B5EF4-FFF2-40B4-BE49-F238E27FC236}">
                <a16:creationId xmlns:a16="http://schemas.microsoft.com/office/drawing/2014/main" id="{2EAA1A7F-41E8-37DC-2C2C-A558335901C8}"/>
              </a:ext>
            </a:extLst>
          </p:cNvPr>
          <p:cNvSpPr>
            <a:spLocks noGrp="1"/>
          </p:cNvSpPr>
          <p:nvPr>
            <p:ph type="sldNum" sz="quarter" idx="5"/>
          </p:nvPr>
        </p:nvSpPr>
        <p:spPr/>
        <p:txBody>
          <a:bodyPr/>
          <a:lstStyle/>
          <a:p>
            <a:fld id="{3F4AFAC6-DEA9-E94A-A956-F0E3CBB9625E}" type="slidenum">
              <a:rPr lang="en-US" smtClean="0"/>
              <a:t>3</a:t>
            </a:fld>
            <a:endParaRPr lang="en-US"/>
          </a:p>
        </p:txBody>
      </p:sp>
    </p:spTree>
    <p:extLst>
      <p:ext uri="{BB962C8B-B14F-4D97-AF65-F5344CB8AC3E}">
        <p14:creationId xmlns:p14="http://schemas.microsoft.com/office/powerpoint/2010/main" val="3448842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should be used for JOURNEY WIREFRAMES (duplicate as needed)</a:t>
            </a:r>
          </a:p>
        </p:txBody>
      </p:sp>
      <p:sp>
        <p:nvSpPr>
          <p:cNvPr id="4" name="Slide Number Placeholder 3"/>
          <p:cNvSpPr>
            <a:spLocks noGrp="1"/>
          </p:cNvSpPr>
          <p:nvPr>
            <p:ph type="sldNum" sz="quarter" idx="5"/>
          </p:nvPr>
        </p:nvSpPr>
        <p:spPr/>
        <p:txBody>
          <a:bodyPr/>
          <a:lstStyle/>
          <a:p>
            <a:fld id="{3F4AFAC6-DEA9-E94A-A956-F0E3CBB9625E}" type="slidenum">
              <a:rPr lang="en-US" smtClean="0"/>
              <a:t>4</a:t>
            </a:fld>
            <a:endParaRPr lang="en-US"/>
          </a:p>
        </p:txBody>
      </p:sp>
    </p:spTree>
    <p:extLst>
      <p:ext uri="{BB962C8B-B14F-4D97-AF65-F5344CB8AC3E}">
        <p14:creationId xmlns:p14="http://schemas.microsoft.com/office/powerpoint/2010/main" val="2904430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BDDF3-36FE-2EC9-B860-5B19C1623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F57B97-84DA-C060-FC4E-41B26A200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13CE5-9633-6DFC-FA6C-78A1F4E7D28B}"/>
              </a:ext>
            </a:extLst>
          </p:cNvPr>
          <p:cNvSpPr>
            <a:spLocks noGrp="1"/>
          </p:cNvSpPr>
          <p:nvPr>
            <p:ph type="body" idx="1"/>
          </p:nvPr>
        </p:nvSpPr>
        <p:spPr/>
        <p:txBody>
          <a:bodyPr/>
          <a:lstStyle/>
          <a:p>
            <a:r>
              <a:rPr lang="en-US" dirty="0"/>
              <a:t>This page should be used for EMAILS (duplicate as needed)</a:t>
            </a:r>
          </a:p>
        </p:txBody>
      </p:sp>
      <p:sp>
        <p:nvSpPr>
          <p:cNvPr id="4" name="Slide Number Placeholder 3">
            <a:extLst>
              <a:ext uri="{FF2B5EF4-FFF2-40B4-BE49-F238E27FC236}">
                <a16:creationId xmlns:a16="http://schemas.microsoft.com/office/drawing/2014/main" id="{09C91B7B-8A94-5949-4C0B-69497E233886}"/>
              </a:ext>
            </a:extLst>
          </p:cNvPr>
          <p:cNvSpPr>
            <a:spLocks noGrp="1"/>
          </p:cNvSpPr>
          <p:nvPr>
            <p:ph type="sldNum" sz="quarter" idx="5"/>
          </p:nvPr>
        </p:nvSpPr>
        <p:spPr/>
        <p:txBody>
          <a:bodyPr/>
          <a:lstStyle/>
          <a:p>
            <a:fld id="{3F4AFAC6-DEA9-E94A-A956-F0E3CBB9625E}" type="slidenum">
              <a:rPr lang="en-US" smtClean="0"/>
              <a:t>5</a:t>
            </a:fld>
            <a:endParaRPr lang="en-US"/>
          </a:p>
        </p:txBody>
      </p:sp>
    </p:spTree>
    <p:extLst>
      <p:ext uri="{BB962C8B-B14F-4D97-AF65-F5344CB8AC3E}">
        <p14:creationId xmlns:p14="http://schemas.microsoft.com/office/powerpoint/2010/main" val="1864787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81740-2AAC-2BBF-3AE9-EBADF91CD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58A2F-3657-B0F9-2FC0-E67C07303C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38CD3-0FDE-3851-9A41-91D1CB5E9C6C}"/>
              </a:ext>
            </a:extLst>
          </p:cNvPr>
          <p:cNvSpPr>
            <a:spLocks noGrp="1"/>
          </p:cNvSpPr>
          <p:nvPr>
            <p:ph type="body" idx="1"/>
          </p:nvPr>
        </p:nvSpPr>
        <p:spPr/>
        <p:txBody>
          <a:bodyPr/>
          <a:lstStyle/>
          <a:p>
            <a:r>
              <a:rPr lang="en-US" dirty="0"/>
              <a:t>This page should be used for EMAILS (duplicate as needed)</a:t>
            </a:r>
          </a:p>
        </p:txBody>
      </p:sp>
      <p:sp>
        <p:nvSpPr>
          <p:cNvPr id="4" name="Slide Number Placeholder 3">
            <a:extLst>
              <a:ext uri="{FF2B5EF4-FFF2-40B4-BE49-F238E27FC236}">
                <a16:creationId xmlns:a16="http://schemas.microsoft.com/office/drawing/2014/main" id="{F389842D-4363-0404-A682-1E16FC16C9EB}"/>
              </a:ext>
            </a:extLst>
          </p:cNvPr>
          <p:cNvSpPr>
            <a:spLocks noGrp="1"/>
          </p:cNvSpPr>
          <p:nvPr>
            <p:ph type="sldNum" sz="quarter" idx="5"/>
          </p:nvPr>
        </p:nvSpPr>
        <p:spPr/>
        <p:txBody>
          <a:bodyPr/>
          <a:lstStyle/>
          <a:p>
            <a:fld id="{3F4AFAC6-DEA9-E94A-A956-F0E3CBB9625E}" type="slidenum">
              <a:rPr lang="en-US" smtClean="0"/>
              <a:t>6</a:t>
            </a:fld>
            <a:endParaRPr lang="en-US"/>
          </a:p>
        </p:txBody>
      </p:sp>
    </p:spTree>
    <p:extLst>
      <p:ext uri="{BB962C8B-B14F-4D97-AF65-F5344CB8AC3E}">
        <p14:creationId xmlns:p14="http://schemas.microsoft.com/office/powerpoint/2010/main" val="1161622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AD3A0-9991-840C-E1F7-625D469BA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65210E-B39F-4FC4-85BA-F94D4908B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990F31-B507-5F6E-3A14-2049914AD2AD}"/>
              </a:ext>
            </a:extLst>
          </p:cNvPr>
          <p:cNvSpPr>
            <a:spLocks noGrp="1"/>
          </p:cNvSpPr>
          <p:nvPr>
            <p:ph type="body" idx="1"/>
          </p:nvPr>
        </p:nvSpPr>
        <p:spPr/>
        <p:txBody>
          <a:bodyPr/>
          <a:lstStyle/>
          <a:p>
            <a:r>
              <a:rPr lang="en-US" dirty="0"/>
              <a:t>This page should be used for EMAILS (duplicate as needed)</a:t>
            </a:r>
          </a:p>
        </p:txBody>
      </p:sp>
      <p:sp>
        <p:nvSpPr>
          <p:cNvPr id="4" name="Slide Number Placeholder 3">
            <a:extLst>
              <a:ext uri="{FF2B5EF4-FFF2-40B4-BE49-F238E27FC236}">
                <a16:creationId xmlns:a16="http://schemas.microsoft.com/office/drawing/2014/main" id="{B10F17A3-E7F7-A1D1-B29C-163AE2F4FE12}"/>
              </a:ext>
            </a:extLst>
          </p:cNvPr>
          <p:cNvSpPr>
            <a:spLocks noGrp="1"/>
          </p:cNvSpPr>
          <p:nvPr>
            <p:ph type="sldNum" sz="quarter" idx="5"/>
          </p:nvPr>
        </p:nvSpPr>
        <p:spPr/>
        <p:txBody>
          <a:bodyPr/>
          <a:lstStyle/>
          <a:p>
            <a:fld id="{3F4AFAC6-DEA9-E94A-A956-F0E3CBB9625E}" type="slidenum">
              <a:rPr lang="en-US" smtClean="0"/>
              <a:t>7</a:t>
            </a:fld>
            <a:endParaRPr lang="en-US"/>
          </a:p>
        </p:txBody>
      </p:sp>
    </p:spTree>
    <p:extLst>
      <p:ext uri="{BB962C8B-B14F-4D97-AF65-F5344CB8AC3E}">
        <p14:creationId xmlns:p14="http://schemas.microsoft.com/office/powerpoint/2010/main" val="703213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C5800-ED69-C39B-EA9C-B5D64EDEC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29380-3486-1AFB-6FD0-36270AE59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07BD2-FBC2-F2DB-5857-A121E9E6CF9E}"/>
              </a:ext>
            </a:extLst>
          </p:cNvPr>
          <p:cNvSpPr>
            <a:spLocks noGrp="1"/>
          </p:cNvSpPr>
          <p:nvPr>
            <p:ph type="body" idx="1"/>
          </p:nvPr>
        </p:nvSpPr>
        <p:spPr/>
        <p:txBody>
          <a:bodyPr/>
          <a:lstStyle/>
          <a:p>
            <a:r>
              <a:rPr lang="en-US" dirty="0"/>
              <a:t>This page should be used for TASKS, USER NOTIFICATIONS, AND SMS TEMPLATES (duplicate as needed)</a:t>
            </a:r>
          </a:p>
        </p:txBody>
      </p:sp>
      <p:sp>
        <p:nvSpPr>
          <p:cNvPr id="4" name="Slide Number Placeholder 3">
            <a:extLst>
              <a:ext uri="{FF2B5EF4-FFF2-40B4-BE49-F238E27FC236}">
                <a16:creationId xmlns:a16="http://schemas.microsoft.com/office/drawing/2014/main" id="{902C95B9-BF18-FC46-8E57-AD05B7614CEB}"/>
              </a:ext>
            </a:extLst>
          </p:cNvPr>
          <p:cNvSpPr>
            <a:spLocks noGrp="1"/>
          </p:cNvSpPr>
          <p:nvPr>
            <p:ph type="sldNum" sz="quarter" idx="5"/>
          </p:nvPr>
        </p:nvSpPr>
        <p:spPr/>
        <p:txBody>
          <a:bodyPr/>
          <a:lstStyle/>
          <a:p>
            <a:fld id="{3F4AFAC6-DEA9-E94A-A956-F0E3CBB9625E}" type="slidenum">
              <a:rPr lang="en-US" smtClean="0"/>
              <a:t>8</a:t>
            </a:fld>
            <a:endParaRPr lang="en-US"/>
          </a:p>
        </p:txBody>
      </p:sp>
    </p:spTree>
    <p:extLst>
      <p:ext uri="{BB962C8B-B14F-4D97-AF65-F5344CB8AC3E}">
        <p14:creationId xmlns:p14="http://schemas.microsoft.com/office/powerpoint/2010/main" val="2039433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should be used for EMAILS (duplicate as needed)</a:t>
            </a:r>
          </a:p>
        </p:txBody>
      </p:sp>
      <p:sp>
        <p:nvSpPr>
          <p:cNvPr id="4" name="Slide Number Placeholder 3"/>
          <p:cNvSpPr>
            <a:spLocks noGrp="1"/>
          </p:cNvSpPr>
          <p:nvPr>
            <p:ph type="sldNum" sz="quarter" idx="5"/>
          </p:nvPr>
        </p:nvSpPr>
        <p:spPr/>
        <p:txBody>
          <a:bodyPr/>
          <a:lstStyle/>
          <a:p>
            <a:fld id="{3F4AFAC6-DEA9-E94A-A956-F0E3CBB9625E}" type="slidenum">
              <a:rPr lang="en-US" smtClean="0"/>
              <a:t>10</a:t>
            </a:fld>
            <a:endParaRPr lang="en-US"/>
          </a:p>
        </p:txBody>
      </p:sp>
    </p:spTree>
    <p:extLst>
      <p:ext uri="{BB962C8B-B14F-4D97-AF65-F5344CB8AC3E}">
        <p14:creationId xmlns:p14="http://schemas.microsoft.com/office/powerpoint/2010/main" val="2274861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55C2822-349C-BD91-EC26-A957077CBC0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436793" y="5206594"/>
            <a:ext cx="4241076" cy="914400"/>
          </a:xfrm>
          <a:prstGeom prst="rect">
            <a:avLst/>
          </a:prstGeom>
        </p:spPr>
      </p:pic>
      <p:sp>
        <p:nvSpPr>
          <p:cNvPr id="4" name="Text Placeholder 3">
            <a:extLst>
              <a:ext uri="{FF2B5EF4-FFF2-40B4-BE49-F238E27FC236}">
                <a16:creationId xmlns:a16="http://schemas.microsoft.com/office/drawing/2014/main" id="{9B2E476B-5ACD-A345-A0A0-13B853B5B4F5}"/>
              </a:ext>
            </a:extLst>
          </p:cNvPr>
          <p:cNvSpPr>
            <a:spLocks noGrp="1"/>
          </p:cNvSpPr>
          <p:nvPr>
            <p:ph type="body" sz="quarter" idx="10" hasCustomPrompt="1"/>
          </p:nvPr>
        </p:nvSpPr>
        <p:spPr>
          <a:xfrm>
            <a:off x="1077469" y="2018111"/>
            <a:ext cx="7952232" cy="1410889"/>
          </a:xfrm>
          <a:prstGeom prst="rect">
            <a:avLst/>
          </a:prstGeom>
        </p:spPr>
        <p:txBody>
          <a:bodyPr anchor="b"/>
          <a:lstStyle>
            <a:lvl1pPr marL="0" indent="0" algn="l">
              <a:buFontTx/>
              <a:buNone/>
              <a:defRPr sz="54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9" name="Text Placeholder 3">
            <a:extLst>
              <a:ext uri="{FF2B5EF4-FFF2-40B4-BE49-F238E27FC236}">
                <a16:creationId xmlns:a16="http://schemas.microsoft.com/office/drawing/2014/main" id="{9D11393A-1FF3-1B42-8E63-EB04EC248A72}"/>
              </a:ext>
            </a:extLst>
          </p:cNvPr>
          <p:cNvSpPr>
            <a:spLocks noGrp="1"/>
          </p:cNvSpPr>
          <p:nvPr>
            <p:ph type="body" sz="quarter" idx="11" hasCustomPrompt="1"/>
          </p:nvPr>
        </p:nvSpPr>
        <p:spPr>
          <a:xfrm>
            <a:off x="1077469" y="3637721"/>
            <a:ext cx="7952232" cy="914400"/>
          </a:xfrm>
          <a:prstGeom prst="rect">
            <a:avLst/>
          </a:prstGeom>
        </p:spPr>
        <p:txBody>
          <a:bodyPr/>
          <a:lstStyle>
            <a:lvl1pPr marL="0" indent="0" algn="l">
              <a:buFontTx/>
              <a:buNone/>
              <a:defRPr sz="2400" b="1" i="0">
                <a:solidFill>
                  <a:srgbClr val="85CBF9"/>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Tree>
    <p:extLst>
      <p:ext uri="{BB962C8B-B14F-4D97-AF65-F5344CB8AC3E}">
        <p14:creationId xmlns:p14="http://schemas.microsoft.com/office/powerpoint/2010/main" val="424335915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1" y="510295"/>
            <a:ext cx="5899226"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2" y="1563843"/>
            <a:ext cx="5899226"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8" name="Text Placeholder 3">
            <a:extLst>
              <a:ext uri="{FF2B5EF4-FFF2-40B4-BE49-F238E27FC236}">
                <a16:creationId xmlns:a16="http://schemas.microsoft.com/office/drawing/2014/main" id="{D1B2F0A6-608F-9848-866C-E71FD8372C45}"/>
              </a:ext>
            </a:extLst>
          </p:cNvPr>
          <p:cNvSpPr>
            <a:spLocks noGrp="1"/>
          </p:cNvSpPr>
          <p:nvPr>
            <p:ph type="body" sz="quarter" idx="13" hasCustomPrompt="1"/>
          </p:nvPr>
        </p:nvSpPr>
        <p:spPr>
          <a:xfrm>
            <a:off x="1252200" y="2256183"/>
            <a:ext cx="5899227" cy="3697356"/>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9" name="Picture Placeholder 3">
            <a:extLst>
              <a:ext uri="{FF2B5EF4-FFF2-40B4-BE49-F238E27FC236}">
                <a16:creationId xmlns:a16="http://schemas.microsoft.com/office/drawing/2014/main" id="{1D54D96D-0ABE-5346-94BC-9473C8350B94}"/>
              </a:ext>
            </a:extLst>
          </p:cNvPr>
          <p:cNvSpPr>
            <a:spLocks noGrp="1"/>
          </p:cNvSpPr>
          <p:nvPr>
            <p:ph type="pic" sz="quarter" idx="12"/>
          </p:nvPr>
        </p:nvSpPr>
        <p:spPr>
          <a:xfrm>
            <a:off x="7478973" y="0"/>
            <a:ext cx="4713026" cy="6858000"/>
          </a:xfrm>
          <a:prstGeom prst="rect">
            <a:avLst/>
          </a:prstGeom>
          <a:solidFill>
            <a:schemeClr val="bg1">
              <a:lumMod val="85000"/>
            </a:schemeClr>
          </a:solidFill>
        </p:spPr>
        <p:txBody>
          <a:bodyPr/>
          <a:lstStyle/>
          <a:p>
            <a:endParaRPr lang="en-US"/>
          </a:p>
        </p:txBody>
      </p:sp>
      <p:sp>
        <p:nvSpPr>
          <p:cNvPr id="10" name="Slide Number Placeholder 1">
            <a:extLst>
              <a:ext uri="{FF2B5EF4-FFF2-40B4-BE49-F238E27FC236}">
                <a16:creationId xmlns:a16="http://schemas.microsoft.com/office/drawing/2014/main" id="{D7C89DED-C9D5-6B4B-94C4-64A605FB86B9}"/>
              </a:ext>
            </a:extLst>
          </p:cNvPr>
          <p:cNvSpPr txBox="1">
            <a:spLocks/>
          </p:cNvSpPr>
          <p:nvPr userDrawn="1"/>
        </p:nvSpPr>
        <p:spPr>
          <a:xfrm>
            <a:off x="6582805"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491C102C-C41F-0DC2-8884-D7E4EF1AB3FB}"/>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2450261243"/>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Image 2">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A3D5D8A7-AB1D-EF42-B091-1A0948A2EFCA}"/>
              </a:ext>
            </a:extLst>
          </p:cNvPr>
          <p:cNvSpPr txBox="1">
            <a:spLocks/>
          </p:cNvSpPr>
          <p:nvPr userDrawn="1"/>
        </p:nvSpPr>
        <p:spPr>
          <a:xfrm>
            <a:off x="11540408" y="6298120"/>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a:solidFill>
                <a:schemeClr val="bg1">
                  <a:lumMod val="50000"/>
                </a:schemeClr>
              </a:solidFill>
              <a:latin typeface="Barlow Medium" pitchFamily="2" charset="77"/>
            </a:endParaRPr>
          </a:p>
        </p:txBody>
      </p:sp>
      <p:sp>
        <p:nvSpPr>
          <p:cNvPr id="8" name="Text Placeholder 3">
            <a:extLst>
              <a:ext uri="{FF2B5EF4-FFF2-40B4-BE49-F238E27FC236}">
                <a16:creationId xmlns:a16="http://schemas.microsoft.com/office/drawing/2014/main" id="{776A4104-7F96-6840-B042-FEB770E0704C}"/>
              </a:ext>
            </a:extLst>
          </p:cNvPr>
          <p:cNvSpPr>
            <a:spLocks noGrp="1"/>
          </p:cNvSpPr>
          <p:nvPr>
            <p:ph type="body" sz="quarter" idx="10" hasCustomPrompt="1"/>
          </p:nvPr>
        </p:nvSpPr>
        <p:spPr>
          <a:xfrm>
            <a:off x="1252201" y="2093440"/>
            <a:ext cx="3974892"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9" name="Text Placeholder 3">
            <a:extLst>
              <a:ext uri="{FF2B5EF4-FFF2-40B4-BE49-F238E27FC236}">
                <a16:creationId xmlns:a16="http://schemas.microsoft.com/office/drawing/2014/main" id="{4F2A9694-8C08-1C4D-AB43-2E20C9000338}"/>
              </a:ext>
            </a:extLst>
          </p:cNvPr>
          <p:cNvSpPr>
            <a:spLocks noGrp="1"/>
          </p:cNvSpPr>
          <p:nvPr>
            <p:ph type="body" sz="quarter" idx="13" hasCustomPrompt="1"/>
          </p:nvPr>
        </p:nvSpPr>
        <p:spPr>
          <a:xfrm>
            <a:off x="1252200" y="3211529"/>
            <a:ext cx="3974893" cy="2452295"/>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10" name="Picture Placeholder 3">
            <a:extLst>
              <a:ext uri="{FF2B5EF4-FFF2-40B4-BE49-F238E27FC236}">
                <a16:creationId xmlns:a16="http://schemas.microsoft.com/office/drawing/2014/main" id="{86263582-0C93-B444-9E1F-91B5325F7B57}"/>
              </a:ext>
            </a:extLst>
          </p:cNvPr>
          <p:cNvSpPr>
            <a:spLocks noGrp="1"/>
          </p:cNvSpPr>
          <p:nvPr>
            <p:ph type="pic" sz="quarter" idx="12"/>
          </p:nvPr>
        </p:nvSpPr>
        <p:spPr>
          <a:xfrm>
            <a:off x="5963477" y="0"/>
            <a:ext cx="6228522" cy="6858000"/>
          </a:xfrm>
          <a:prstGeom prst="rect">
            <a:avLst/>
          </a:prstGeom>
          <a:solidFill>
            <a:schemeClr val="bg1">
              <a:lumMod val="85000"/>
            </a:schemeClr>
          </a:solidFill>
        </p:spPr>
        <p:txBody>
          <a:bodyPr/>
          <a:lstStyle/>
          <a:p>
            <a:endParaRPr lang="en-US"/>
          </a:p>
        </p:txBody>
      </p:sp>
      <p:sp>
        <p:nvSpPr>
          <p:cNvPr id="11" name="Slide Number Placeholder 1">
            <a:extLst>
              <a:ext uri="{FF2B5EF4-FFF2-40B4-BE49-F238E27FC236}">
                <a16:creationId xmlns:a16="http://schemas.microsoft.com/office/drawing/2014/main" id="{444ADFBF-16DF-BD4C-A55A-274F7FDA45E7}"/>
              </a:ext>
            </a:extLst>
          </p:cNvPr>
          <p:cNvSpPr txBox="1">
            <a:spLocks/>
          </p:cNvSpPr>
          <p:nvPr userDrawn="1"/>
        </p:nvSpPr>
        <p:spPr>
          <a:xfrm>
            <a:off x="4658467"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46493C0D-47D2-992F-EAD4-A48B84E16715}"/>
              </a:ext>
            </a:extLst>
          </p:cNvPr>
          <p:cNvSpPr/>
          <p:nvPr userDrawn="1"/>
        </p:nvSpPr>
        <p:spPr>
          <a:xfrm>
            <a:off x="5719529"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21801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1 DA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6323C8-CDD1-114A-A6CF-7B82EFB0F53D}"/>
              </a:ext>
            </a:extLst>
          </p:cNvPr>
          <p:cNvSpPr/>
          <p:nvPr userDrawn="1"/>
        </p:nvSpPr>
        <p:spPr>
          <a:xfrm>
            <a:off x="248478" y="0"/>
            <a:ext cx="11943521"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0" y="510295"/>
            <a:ext cx="9959137"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1" y="1563843"/>
            <a:ext cx="9959137" cy="443861"/>
          </a:xfrm>
          <a:prstGeom prst="rect">
            <a:avLst/>
          </a:prstGeom>
        </p:spPr>
        <p:txBody>
          <a:bodyPr/>
          <a:lstStyle>
            <a:lvl1pPr marL="0" indent="0" algn="l">
              <a:buFontTx/>
              <a:buNone/>
              <a:defRPr sz="2400" b="0" i="0">
                <a:solidFill>
                  <a:srgbClr val="85CBF9"/>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8" name="Text Placeholder 3">
            <a:extLst>
              <a:ext uri="{FF2B5EF4-FFF2-40B4-BE49-F238E27FC236}">
                <a16:creationId xmlns:a16="http://schemas.microsoft.com/office/drawing/2014/main" id="{F496BD11-5883-8041-9D86-152A52BB7564}"/>
              </a:ext>
            </a:extLst>
          </p:cNvPr>
          <p:cNvSpPr>
            <a:spLocks noGrp="1"/>
          </p:cNvSpPr>
          <p:nvPr>
            <p:ph type="body" sz="quarter" idx="12" hasCustomPrompt="1"/>
          </p:nvPr>
        </p:nvSpPr>
        <p:spPr>
          <a:xfrm>
            <a:off x="1252201" y="2256183"/>
            <a:ext cx="9959138" cy="3697356"/>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9" name="Slide Number Placeholder 1">
            <a:extLst>
              <a:ext uri="{FF2B5EF4-FFF2-40B4-BE49-F238E27FC236}">
                <a16:creationId xmlns:a16="http://schemas.microsoft.com/office/drawing/2014/main" id="{44768196-3B2A-474B-8166-BC7B1151C2A5}"/>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3" name="Rectangle 2">
            <a:extLst>
              <a:ext uri="{FF2B5EF4-FFF2-40B4-BE49-F238E27FC236}">
                <a16:creationId xmlns:a16="http://schemas.microsoft.com/office/drawing/2014/main" id="{7BB58664-0724-11B7-8907-6B3060417D7F}"/>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76767595"/>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Image DA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6323C8-CDD1-114A-A6CF-7B82EFB0F53D}"/>
              </a:ext>
            </a:extLst>
          </p:cNvPr>
          <p:cNvSpPr/>
          <p:nvPr userDrawn="1"/>
        </p:nvSpPr>
        <p:spPr>
          <a:xfrm>
            <a:off x="248478" y="0"/>
            <a:ext cx="11943521"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C1D5E6D8-68E6-F84E-AD5B-B636A4DB935B}"/>
              </a:ext>
            </a:extLst>
          </p:cNvPr>
          <p:cNvSpPr>
            <a:spLocks noGrp="1"/>
          </p:cNvSpPr>
          <p:nvPr>
            <p:ph type="body" sz="quarter" idx="10" hasCustomPrompt="1"/>
          </p:nvPr>
        </p:nvSpPr>
        <p:spPr>
          <a:xfrm>
            <a:off x="1252201" y="510295"/>
            <a:ext cx="5899226"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1" name="Text Placeholder 3">
            <a:extLst>
              <a:ext uri="{FF2B5EF4-FFF2-40B4-BE49-F238E27FC236}">
                <a16:creationId xmlns:a16="http://schemas.microsoft.com/office/drawing/2014/main" id="{C49EF2B1-7256-B346-A7DE-C99D30410986}"/>
              </a:ext>
            </a:extLst>
          </p:cNvPr>
          <p:cNvSpPr>
            <a:spLocks noGrp="1"/>
          </p:cNvSpPr>
          <p:nvPr>
            <p:ph type="body" sz="quarter" idx="11" hasCustomPrompt="1"/>
          </p:nvPr>
        </p:nvSpPr>
        <p:spPr>
          <a:xfrm>
            <a:off x="1252202" y="1563843"/>
            <a:ext cx="5899226" cy="443861"/>
          </a:xfrm>
          <a:prstGeom prst="rect">
            <a:avLst/>
          </a:prstGeom>
        </p:spPr>
        <p:txBody>
          <a:bodyPr/>
          <a:lstStyle>
            <a:lvl1pPr marL="0" indent="0" algn="l">
              <a:buFontTx/>
              <a:buNone/>
              <a:defRPr sz="2400" b="0" i="0">
                <a:solidFill>
                  <a:srgbClr val="85CBF9"/>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12" name="Text Placeholder 3">
            <a:extLst>
              <a:ext uri="{FF2B5EF4-FFF2-40B4-BE49-F238E27FC236}">
                <a16:creationId xmlns:a16="http://schemas.microsoft.com/office/drawing/2014/main" id="{10AD604A-1899-C447-ACB4-6A671F649109}"/>
              </a:ext>
            </a:extLst>
          </p:cNvPr>
          <p:cNvSpPr>
            <a:spLocks noGrp="1"/>
          </p:cNvSpPr>
          <p:nvPr>
            <p:ph type="body" sz="quarter" idx="13" hasCustomPrompt="1"/>
          </p:nvPr>
        </p:nvSpPr>
        <p:spPr>
          <a:xfrm>
            <a:off x="1252200" y="2256183"/>
            <a:ext cx="5899227" cy="3697356"/>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13" name="Picture Placeholder 3">
            <a:extLst>
              <a:ext uri="{FF2B5EF4-FFF2-40B4-BE49-F238E27FC236}">
                <a16:creationId xmlns:a16="http://schemas.microsoft.com/office/drawing/2014/main" id="{7334A1C4-5494-824B-AC23-0CE74162D0D0}"/>
              </a:ext>
            </a:extLst>
          </p:cNvPr>
          <p:cNvSpPr>
            <a:spLocks noGrp="1"/>
          </p:cNvSpPr>
          <p:nvPr>
            <p:ph type="pic" sz="quarter" idx="12"/>
          </p:nvPr>
        </p:nvSpPr>
        <p:spPr>
          <a:xfrm>
            <a:off x="7478973" y="0"/>
            <a:ext cx="4713026" cy="6858000"/>
          </a:xfrm>
          <a:prstGeom prst="rect">
            <a:avLst/>
          </a:prstGeom>
          <a:solidFill>
            <a:schemeClr val="bg1">
              <a:lumMod val="85000"/>
            </a:schemeClr>
          </a:solidFill>
        </p:spPr>
        <p:txBody>
          <a:bodyPr/>
          <a:lstStyle/>
          <a:p>
            <a:endParaRPr lang="en-US"/>
          </a:p>
        </p:txBody>
      </p:sp>
      <p:sp>
        <p:nvSpPr>
          <p:cNvPr id="14" name="Slide Number Placeholder 1">
            <a:extLst>
              <a:ext uri="{FF2B5EF4-FFF2-40B4-BE49-F238E27FC236}">
                <a16:creationId xmlns:a16="http://schemas.microsoft.com/office/drawing/2014/main" id="{F2A765E1-13F3-5046-A592-205E96EA8262}"/>
              </a:ext>
            </a:extLst>
          </p:cNvPr>
          <p:cNvSpPr txBox="1">
            <a:spLocks/>
          </p:cNvSpPr>
          <p:nvPr userDrawn="1"/>
        </p:nvSpPr>
        <p:spPr>
          <a:xfrm>
            <a:off x="6582805"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3" name="Rectangle 2">
            <a:extLst>
              <a:ext uri="{FF2B5EF4-FFF2-40B4-BE49-F238E27FC236}">
                <a16:creationId xmlns:a16="http://schemas.microsoft.com/office/drawing/2014/main" id="{8E7A7A23-CEBF-1476-2AE3-9A61D5D8CE3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749300061"/>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Image 2 DARK (Dar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593AAA6-2441-6641-8FED-64113CC5AC28}"/>
              </a:ext>
            </a:extLst>
          </p:cNvPr>
          <p:cNvSpPr/>
          <p:nvPr userDrawn="1"/>
        </p:nvSpPr>
        <p:spPr>
          <a:xfrm>
            <a:off x="1" y="0"/>
            <a:ext cx="5715000"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1">
            <a:extLst>
              <a:ext uri="{FF2B5EF4-FFF2-40B4-BE49-F238E27FC236}">
                <a16:creationId xmlns:a16="http://schemas.microsoft.com/office/drawing/2014/main" id="{A3D5D8A7-AB1D-EF42-B091-1A0948A2EFCA}"/>
              </a:ext>
            </a:extLst>
          </p:cNvPr>
          <p:cNvSpPr txBox="1">
            <a:spLocks/>
          </p:cNvSpPr>
          <p:nvPr userDrawn="1"/>
        </p:nvSpPr>
        <p:spPr>
          <a:xfrm>
            <a:off x="11540408" y="6298120"/>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a:solidFill>
                <a:schemeClr val="bg1">
                  <a:lumMod val="50000"/>
                </a:schemeClr>
              </a:solidFill>
              <a:latin typeface="Barlow Medium" pitchFamily="2" charset="77"/>
            </a:endParaRPr>
          </a:p>
        </p:txBody>
      </p:sp>
      <p:sp>
        <p:nvSpPr>
          <p:cNvPr id="8" name="Text Placeholder 3">
            <a:extLst>
              <a:ext uri="{FF2B5EF4-FFF2-40B4-BE49-F238E27FC236}">
                <a16:creationId xmlns:a16="http://schemas.microsoft.com/office/drawing/2014/main" id="{776A4104-7F96-6840-B042-FEB770E0704C}"/>
              </a:ext>
            </a:extLst>
          </p:cNvPr>
          <p:cNvSpPr>
            <a:spLocks noGrp="1"/>
          </p:cNvSpPr>
          <p:nvPr>
            <p:ph type="body" sz="quarter" idx="10" hasCustomPrompt="1"/>
          </p:nvPr>
        </p:nvSpPr>
        <p:spPr>
          <a:xfrm>
            <a:off x="1252201" y="2093440"/>
            <a:ext cx="3974892"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0" name="Picture Placeholder 3">
            <a:extLst>
              <a:ext uri="{FF2B5EF4-FFF2-40B4-BE49-F238E27FC236}">
                <a16:creationId xmlns:a16="http://schemas.microsoft.com/office/drawing/2014/main" id="{86263582-0C93-B444-9E1F-91B5325F7B57}"/>
              </a:ext>
            </a:extLst>
          </p:cNvPr>
          <p:cNvSpPr>
            <a:spLocks noGrp="1"/>
          </p:cNvSpPr>
          <p:nvPr>
            <p:ph type="pic" sz="quarter" idx="12"/>
          </p:nvPr>
        </p:nvSpPr>
        <p:spPr>
          <a:xfrm>
            <a:off x="5963477" y="0"/>
            <a:ext cx="6228522" cy="6858000"/>
          </a:xfrm>
          <a:prstGeom prst="rect">
            <a:avLst/>
          </a:prstGeom>
          <a:solidFill>
            <a:schemeClr val="bg1">
              <a:lumMod val="85000"/>
            </a:schemeClr>
          </a:solidFill>
        </p:spPr>
        <p:txBody>
          <a:bodyPr/>
          <a:lstStyle/>
          <a:p>
            <a:endParaRPr lang="en-US"/>
          </a:p>
        </p:txBody>
      </p:sp>
      <p:sp>
        <p:nvSpPr>
          <p:cNvPr id="11" name="Slide Number Placeholder 1">
            <a:extLst>
              <a:ext uri="{FF2B5EF4-FFF2-40B4-BE49-F238E27FC236}">
                <a16:creationId xmlns:a16="http://schemas.microsoft.com/office/drawing/2014/main" id="{444ADFBF-16DF-BD4C-A55A-274F7FDA45E7}"/>
              </a:ext>
            </a:extLst>
          </p:cNvPr>
          <p:cNvSpPr txBox="1">
            <a:spLocks/>
          </p:cNvSpPr>
          <p:nvPr userDrawn="1"/>
        </p:nvSpPr>
        <p:spPr>
          <a:xfrm>
            <a:off x="4658467"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13" name="Text Placeholder 3">
            <a:extLst>
              <a:ext uri="{FF2B5EF4-FFF2-40B4-BE49-F238E27FC236}">
                <a16:creationId xmlns:a16="http://schemas.microsoft.com/office/drawing/2014/main" id="{4CBC6FE5-04CD-8441-B1AA-27B889CB2D95}"/>
              </a:ext>
            </a:extLst>
          </p:cNvPr>
          <p:cNvSpPr>
            <a:spLocks noGrp="1"/>
          </p:cNvSpPr>
          <p:nvPr>
            <p:ph type="body" sz="quarter" idx="13" hasCustomPrompt="1"/>
          </p:nvPr>
        </p:nvSpPr>
        <p:spPr>
          <a:xfrm>
            <a:off x="1252200" y="3211529"/>
            <a:ext cx="3974893" cy="2452295"/>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2" name="Rectangle 1">
            <a:extLst>
              <a:ext uri="{FF2B5EF4-FFF2-40B4-BE49-F238E27FC236}">
                <a16:creationId xmlns:a16="http://schemas.microsoft.com/office/drawing/2014/main" id="{4CECC121-8627-D49A-7E84-50C9C68B0E95}"/>
              </a:ext>
            </a:extLst>
          </p:cNvPr>
          <p:cNvSpPr/>
          <p:nvPr userDrawn="1"/>
        </p:nvSpPr>
        <p:spPr>
          <a:xfrm>
            <a:off x="571500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1205871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 Lef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DA14CF-B21D-F546-AA16-B23E70970A54}"/>
              </a:ext>
            </a:extLst>
          </p:cNvPr>
          <p:cNvSpPr/>
          <p:nvPr userDrawn="1"/>
        </p:nvSpPr>
        <p:spPr>
          <a:xfrm>
            <a:off x="0" y="0"/>
            <a:ext cx="6172247"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3">
            <a:extLst>
              <a:ext uri="{FF2B5EF4-FFF2-40B4-BE49-F238E27FC236}">
                <a16:creationId xmlns:a16="http://schemas.microsoft.com/office/drawing/2014/main" id="{C1E2651D-049E-1644-A8A1-84C9763BBA3F}"/>
              </a:ext>
            </a:extLst>
          </p:cNvPr>
          <p:cNvSpPr>
            <a:spLocks noGrp="1"/>
          </p:cNvSpPr>
          <p:nvPr>
            <p:ph type="body" sz="quarter" idx="10" hasCustomPrompt="1"/>
          </p:nvPr>
        </p:nvSpPr>
        <p:spPr>
          <a:xfrm>
            <a:off x="6947311" y="2093440"/>
            <a:ext cx="3974892"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0" name="Text Placeholder 3">
            <a:extLst>
              <a:ext uri="{FF2B5EF4-FFF2-40B4-BE49-F238E27FC236}">
                <a16:creationId xmlns:a16="http://schemas.microsoft.com/office/drawing/2014/main" id="{90AB00C6-DC55-424E-AA2B-DA0FF5C868CA}"/>
              </a:ext>
            </a:extLst>
          </p:cNvPr>
          <p:cNvSpPr>
            <a:spLocks noGrp="1"/>
          </p:cNvSpPr>
          <p:nvPr>
            <p:ph type="body" sz="quarter" idx="13" hasCustomPrompt="1"/>
          </p:nvPr>
        </p:nvSpPr>
        <p:spPr>
          <a:xfrm>
            <a:off x="6947310" y="3211529"/>
            <a:ext cx="3974893" cy="2452295"/>
          </a:xfrm>
          <a:prstGeom prst="rect">
            <a:avLst/>
          </a:prstGeom>
        </p:spPr>
        <p:txBody>
          <a:bodyPr/>
          <a:lstStyle>
            <a:lvl1pPr marL="0" indent="0" algn="l">
              <a:lnSpc>
                <a:spcPct val="150000"/>
              </a:lnSpc>
              <a:buFontTx/>
              <a:buNone/>
              <a:defRPr lang="en-US" sz="1800" b="0" i="0" smtClean="0">
                <a:solidFill>
                  <a:srgbClr val="00263A"/>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11" name="Slide Number Placeholder 1">
            <a:extLst>
              <a:ext uri="{FF2B5EF4-FFF2-40B4-BE49-F238E27FC236}">
                <a16:creationId xmlns:a16="http://schemas.microsoft.com/office/drawing/2014/main" id="{334543FF-1550-1A49-BB94-CF1E89EA3CB1}"/>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E5C3A9BC-2E5C-974F-87AB-7266F15B289D}"/>
              </a:ext>
            </a:extLst>
          </p:cNvPr>
          <p:cNvSpPr/>
          <p:nvPr userDrawn="1"/>
        </p:nvSpPr>
        <p:spPr>
          <a:xfrm>
            <a:off x="6172247"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964061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A77853-5DF7-E24D-ABD8-66DD178A4469}"/>
              </a:ext>
            </a:extLst>
          </p:cNvPr>
          <p:cNvSpPr/>
          <p:nvPr userDrawn="1"/>
        </p:nvSpPr>
        <p:spPr>
          <a:xfrm>
            <a:off x="0" y="0"/>
            <a:ext cx="12192000"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Slide Number Placeholder 1">
            <a:extLst>
              <a:ext uri="{FF2B5EF4-FFF2-40B4-BE49-F238E27FC236}">
                <a16:creationId xmlns:a16="http://schemas.microsoft.com/office/drawing/2014/main" id="{F67D525C-8BBA-F247-AA11-AA101339C356}"/>
              </a:ext>
            </a:extLst>
          </p:cNvPr>
          <p:cNvSpPr txBox="1">
            <a:spLocks/>
          </p:cNvSpPr>
          <p:nvPr userDrawn="1"/>
        </p:nvSpPr>
        <p:spPr>
          <a:xfrm>
            <a:off x="11540408" y="6298119"/>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dirty="0">
              <a:solidFill>
                <a:schemeClr val="bg1">
                  <a:lumMod val="50000"/>
                </a:schemeClr>
              </a:solidFill>
              <a:latin typeface="Barlow Medium" pitchFamily="2" charset="77"/>
            </a:endParaRPr>
          </a:p>
        </p:txBody>
      </p:sp>
      <p:sp>
        <p:nvSpPr>
          <p:cNvPr id="12" name="Text Placeholder 3">
            <a:extLst>
              <a:ext uri="{FF2B5EF4-FFF2-40B4-BE49-F238E27FC236}">
                <a16:creationId xmlns:a16="http://schemas.microsoft.com/office/drawing/2014/main" id="{FB4BDEDC-491F-1846-9FEF-44453BCB20D0}"/>
              </a:ext>
            </a:extLst>
          </p:cNvPr>
          <p:cNvSpPr>
            <a:spLocks noGrp="1"/>
          </p:cNvSpPr>
          <p:nvPr>
            <p:ph type="body" sz="quarter" idx="10" hasCustomPrompt="1"/>
          </p:nvPr>
        </p:nvSpPr>
        <p:spPr>
          <a:xfrm>
            <a:off x="248478" y="617002"/>
            <a:ext cx="11943521" cy="914400"/>
          </a:xfrm>
          <a:prstGeom prst="rect">
            <a:avLst/>
          </a:prstGeom>
        </p:spPr>
        <p:txBody>
          <a:bodyPr anchor="b"/>
          <a:lstStyle>
            <a:lvl1pPr marL="0" indent="0" algn="ctr">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3" name="Text Placeholder 3">
            <a:extLst>
              <a:ext uri="{FF2B5EF4-FFF2-40B4-BE49-F238E27FC236}">
                <a16:creationId xmlns:a16="http://schemas.microsoft.com/office/drawing/2014/main" id="{0A332EC9-FF9B-7548-9B8F-61BEE0A01E23}"/>
              </a:ext>
            </a:extLst>
          </p:cNvPr>
          <p:cNvSpPr>
            <a:spLocks noGrp="1"/>
          </p:cNvSpPr>
          <p:nvPr>
            <p:ph type="body" sz="quarter" idx="13" hasCustomPrompt="1"/>
          </p:nvPr>
        </p:nvSpPr>
        <p:spPr>
          <a:xfrm>
            <a:off x="704010"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14" name="Text Placeholder 3">
            <a:extLst>
              <a:ext uri="{FF2B5EF4-FFF2-40B4-BE49-F238E27FC236}">
                <a16:creationId xmlns:a16="http://schemas.microsoft.com/office/drawing/2014/main" id="{89893FBA-6CAE-4F4C-8662-9E88A0C955A8}"/>
              </a:ext>
            </a:extLst>
          </p:cNvPr>
          <p:cNvSpPr>
            <a:spLocks noGrp="1"/>
          </p:cNvSpPr>
          <p:nvPr>
            <p:ph type="body" sz="quarter" idx="14" hasCustomPrompt="1"/>
          </p:nvPr>
        </p:nvSpPr>
        <p:spPr>
          <a:xfrm>
            <a:off x="8322831"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15" name="Text Placeholder 3">
            <a:extLst>
              <a:ext uri="{FF2B5EF4-FFF2-40B4-BE49-F238E27FC236}">
                <a16:creationId xmlns:a16="http://schemas.microsoft.com/office/drawing/2014/main" id="{35F8BDD1-05B9-9F4D-B7F5-5887640309C9}"/>
              </a:ext>
            </a:extLst>
          </p:cNvPr>
          <p:cNvSpPr>
            <a:spLocks noGrp="1"/>
          </p:cNvSpPr>
          <p:nvPr>
            <p:ph type="body" sz="quarter" idx="15" hasCustomPrompt="1"/>
          </p:nvPr>
        </p:nvSpPr>
        <p:spPr>
          <a:xfrm>
            <a:off x="4513421"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5" name="Rectangle 4">
            <a:extLst>
              <a:ext uri="{FF2B5EF4-FFF2-40B4-BE49-F238E27FC236}">
                <a16:creationId xmlns:a16="http://schemas.microsoft.com/office/drawing/2014/main" id="{5DE16A54-8B26-562B-F4CE-EFA38C3D2F5C}"/>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2291492906"/>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ic On R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A77853-5DF7-E24D-ABD8-66DD178A4469}"/>
              </a:ext>
            </a:extLst>
          </p:cNvPr>
          <p:cNvSpPr/>
          <p:nvPr userDrawn="1"/>
        </p:nvSpPr>
        <p:spPr>
          <a:xfrm>
            <a:off x="0" y="0"/>
            <a:ext cx="12192000"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Slide Number Placeholder 1">
            <a:extLst>
              <a:ext uri="{FF2B5EF4-FFF2-40B4-BE49-F238E27FC236}">
                <a16:creationId xmlns:a16="http://schemas.microsoft.com/office/drawing/2014/main" id="{F67D525C-8BBA-F247-AA11-AA101339C356}"/>
              </a:ext>
            </a:extLst>
          </p:cNvPr>
          <p:cNvSpPr txBox="1">
            <a:spLocks/>
          </p:cNvSpPr>
          <p:nvPr userDrawn="1"/>
        </p:nvSpPr>
        <p:spPr>
          <a:xfrm>
            <a:off x="11540408" y="6298119"/>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dirty="0">
              <a:solidFill>
                <a:schemeClr val="bg1">
                  <a:lumMod val="50000"/>
                </a:schemeClr>
              </a:solidFill>
              <a:latin typeface="Barlow Medium" pitchFamily="2" charset="77"/>
            </a:endParaRPr>
          </a:p>
        </p:txBody>
      </p:sp>
      <p:sp>
        <p:nvSpPr>
          <p:cNvPr id="5" name="Text Placeholder 3">
            <a:extLst>
              <a:ext uri="{FF2B5EF4-FFF2-40B4-BE49-F238E27FC236}">
                <a16:creationId xmlns:a16="http://schemas.microsoft.com/office/drawing/2014/main" id="{9745CFA6-0AE7-A846-92E4-06559FF51D20}"/>
              </a:ext>
            </a:extLst>
          </p:cNvPr>
          <p:cNvSpPr>
            <a:spLocks noGrp="1"/>
          </p:cNvSpPr>
          <p:nvPr>
            <p:ph type="body" sz="quarter" idx="10" hasCustomPrompt="1"/>
          </p:nvPr>
        </p:nvSpPr>
        <p:spPr>
          <a:xfrm>
            <a:off x="1252201" y="1007252"/>
            <a:ext cx="4492616"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AE8EC7F-4DF0-2045-B52C-C6AFC00301F3}"/>
              </a:ext>
            </a:extLst>
          </p:cNvPr>
          <p:cNvSpPr>
            <a:spLocks noGrp="1"/>
          </p:cNvSpPr>
          <p:nvPr>
            <p:ph type="body" sz="quarter" idx="11" hasCustomPrompt="1"/>
          </p:nvPr>
        </p:nvSpPr>
        <p:spPr>
          <a:xfrm>
            <a:off x="1252202" y="2060800"/>
            <a:ext cx="4492615"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7" name="Text Placeholder 3">
            <a:extLst>
              <a:ext uri="{FF2B5EF4-FFF2-40B4-BE49-F238E27FC236}">
                <a16:creationId xmlns:a16="http://schemas.microsoft.com/office/drawing/2014/main" id="{C345692D-602B-A94D-A86D-507CB1044549}"/>
              </a:ext>
            </a:extLst>
          </p:cNvPr>
          <p:cNvSpPr>
            <a:spLocks noGrp="1"/>
          </p:cNvSpPr>
          <p:nvPr>
            <p:ph type="body" sz="quarter" idx="13" hasCustomPrompt="1"/>
          </p:nvPr>
        </p:nvSpPr>
        <p:spPr>
          <a:xfrm>
            <a:off x="1252200" y="2753140"/>
            <a:ext cx="4492617" cy="3697356"/>
          </a:xfrm>
          <a:prstGeom prst="rect">
            <a:avLst/>
          </a:prstGeom>
        </p:spPr>
        <p:txBody>
          <a:bodyPr/>
          <a:lstStyle>
            <a:lvl1pPr marL="0" indent="0" algn="l">
              <a:lnSpc>
                <a:spcPct val="150000"/>
              </a:lnSpc>
              <a:buFontTx/>
              <a:buNone/>
              <a:defRPr lang="en-US" sz="1800" b="0" i="0" smtClean="0">
                <a:solidFill>
                  <a:srgbClr val="00263A"/>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a:t>
            </a:r>
          </a:p>
        </p:txBody>
      </p:sp>
      <p:sp>
        <p:nvSpPr>
          <p:cNvPr id="8" name="Rectangle 7">
            <a:extLst>
              <a:ext uri="{FF2B5EF4-FFF2-40B4-BE49-F238E27FC236}">
                <a16:creationId xmlns:a16="http://schemas.microsoft.com/office/drawing/2014/main" id="{66A1410B-E5E3-7B46-9FDC-A759A513030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675263697"/>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1A94A5-2BD2-E7AC-5FFC-4F40E5A779F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09703" y="220155"/>
            <a:ext cx="1754119" cy="378198"/>
          </a:xfrm>
          <a:prstGeom prst="rect">
            <a:avLst/>
          </a:prstGeom>
        </p:spPr>
      </p:pic>
      <p:sp>
        <p:nvSpPr>
          <p:cNvPr id="6" name="Text Placeholder 6">
            <a:extLst>
              <a:ext uri="{FF2B5EF4-FFF2-40B4-BE49-F238E27FC236}">
                <a16:creationId xmlns:a16="http://schemas.microsoft.com/office/drawing/2014/main" id="{9497B82E-3D79-5340-9BB0-5A74D1BB410A}"/>
              </a:ext>
            </a:extLst>
          </p:cNvPr>
          <p:cNvSpPr txBox="1">
            <a:spLocks/>
          </p:cNvSpPr>
          <p:nvPr userDrawn="1"/>
        </p:nvSpPr>
        <p:spPr>
          <a:xfrm>
            <a:off x="2477291" y="3095871"/>
            <a:ext cx="7239993" cy="666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5400" b="1" i="0" spc="20" dirty="0">
                <a:solidFill>
                  <a:schemeClr val="bg1"/>
                </a:solidFill>
                <a:latin typeface="Objektiv Mk2" panose="020B0602020204020203" pitchFamily="34" charset="0"/>
                <a:cs typeface="Objektiv Mk2" panose="020B0602020204020203" pitchFamily="34" charset="0"/>
              </a:rPr>
              <a:t>Thank you</a:t>
            </a:r>
          </a:p>
        </p:txBody>
      </p:sp>
    </p:spTree>
    <p:extLst>
      <p:ext uri="{BB962C8B-B14F-4D97-AF65-F5344CB8AC3E}">
        <p14:creationId xmlns:p14="http://schemas.microsoft.com/office/powerpoint/2010/main" val="240025574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83FBE2-7FD5-7FC9-0F2B-FAD2293F8EC8}"/>
              </a:ext>
            </a:extLst>
          </p:cNvPr>
          <p:cNvSpPr/>
          <p:nvPr userDrawn="1"/>
        </p:nvSpPr>
        <p:spPr>
          <a:xfrm>
            <a:off x="0" y="1"/>
            <a:ext cx="12192000" cy="6857999"/>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F3142A4-289C-75ED-83B2-29664EFC3129}"/>
              </a:ext>
            </a:extLst>
          </p:cNvPr>
          <p:cNvPicPr>
            <a:picLocks noChangeAspect="1"/>
          </p:cNvPicPr>
          <p:nvPr userDrawn="1"/>
        </p:nvPicPr>
        <p:blipFill>
          <a:blip r:embed="rId2"/>
          <a:stretch>
            <a:fillRect/>
          </a:stretch>
        </p:blipFill>
        <p:spPr>
          <a:xfrm>
            <a:off x="0" y="1"/>
            <a:ext cx="12191998" cy="6857999"/>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010295" y="6243268"/>
            <a:ext cx="1754119" cy="378198"/>
          </a:xfrm>
          <a:prstGeom prst="rect">
            <a:avLst/>
          </a:prstGeom>
        </p:spPr>
      </p:pic>
      <p:sp>
        <p:nvSpPr>
          <p:cNvPr id="6" name="Text Placeholder 6">
            <a:extLst>
              <a:ext uri="{FF2B5EF4-FFF2-40B4-BE49-F238E27FC236}">
                <a16:creationId xmlns:a16="http://schemas.microsoft.com/office/drawing/2014/main" id="{9497B82E-3D79-5340-9BB0-5A74D1BB410A}"/>
              </a:ext>
            </a:extLst>
          </p:cNvPr>
          <p:cNvSpPr txBox="1">
            <a:spLocks/>
          </p:cNvSpPr>
          <p:nvPr userDrawn="1"/>
        </p:nvSpPr>
        <p:spPr>
          <a:xfrm>
            <a:off x="2242921" y="3895165"/>
            <a:ext cx="4050303" cy="666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buFont typeface="Arial" panose="020B0604020202020204" pitchFamily="34" charset="0"/>
              <a:buNone/>
            </a:pPr>
            <a:r>
              <a:rPr lang="en-US" sz="6600" b="1" i="0" spc="20" dirty="0">
                <a:solidFill>
                  <a:schemeClr val="bg1"/>
                </a:solidFill>
                <a:latin typeface="Objektiv Mk2" panose="020B0602020204020203" pitchFamily="34" charset="0"/>
                <a:cs typeface="Objektiv Mk2" panose="020B0602020204020203" pitchFamily="34" charset="0"/>
              </a:rPr>
              <a:t>Q</a:t>
            </a:r>
            <a:r>
              <a:rPr lang="en-US" sz="6600" b="1" i="0" spc="20" dirty="0">
                <a:solidFill>
                  <a:srgbClr val="85CBF9"/>
                </a:solidFill>
                <a:latin typeface="Objektiv Mk2" panose="020B0602020204020203" pitchFamily="34" charset="0"/>
                <a:cs typeface="Objektiv Mk2" panose="020B0602020204020203" pitchFamily="34" charset="0"/>
              </a:rPr>
              <a:t>&amp;</a:t>
            </a:r>
            <a:r>
              <a:rPr lang="en-US" sz="6600" b="1" i="0" spc="20" dirty="0">
                <a:solidFill>
                  <a:schemeClr val="bg1"/>
                </a:solidFill>
                <a:latin typeface="Objektiv Mk2" panose="020B0602020204020203" pitchFamily="34" charset="0"/>
                <a:cs typeface="Objektiv Mk2" panose="020B0602020204020203" pitchFamily="34" charset="0"/>
              </a:rPr>
              <a:t>A</a:t>
            </a:r>
          </a:p>
        </p:txBody>
      </p:sp>
    </p:spTree>
    <p:extLst>
      <p:ext uri="{BB962C8B-B14F-4D97-AF65-F5344CB8AC3E}">
        <p14:creationId xmlns:p14="http://schemas.microsoft.com/office/powerpoint/2010/main" val="34606326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18BD70-B2A2-864F-9E71-B9C0B176AE3C}"/>
              </a:ext>
            </a:extLst>
          </p:cNvPr>
          <p:cNvSpPr/>
          <p:nvPr userDrawn="1"/>
        </p:nvSpPr>
        <p:spPr>
          <a:xfrm>
            <a:off x="5118652" y="0"/>
            <a:ext cx="7093225" cy="6858000"/>
          </a:xfrm>
          <a:prstGeom prst="rect">
            <a:avLst/>
          </a:prstGeom>
          <a:solidFill>
            <a:srgbClr val="DDE5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6B0A98-AA7F-E144-B2E7-6DDA04D8511C}"/>
              </a:ext>
            </a:extLst>
          </p:cNvPr>
          <p:cNvSpPr/>
          <p:nvPr userDrawn="1"/>
        </p:nvSpPr>
        <p:spPr>
          <a:xfrm>
            <a:off x="0" y="1"/>
            <a:ext cx="5118652" cy="6857999"/>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6">
            <a:extLst>
              <a:ext uri="{FF2B5EF4-FFF2-40B4-BE49-F238E27FC236}">
                <a16:creationId xmlns:a16="http://schemas.microsoft.com/office/drawing/2014/main" id="{35941547-2B5E-164F-ABF4-CC9EC2940809}"/>
              </a:ext>
            </a:extLst>
          </p:cNvPr>
          <p:cNvSpPr txBox="1">
            <a:spLocks/>
          </p:cNvSpPr>
          <p:nvPr userDrawn="1"/>
        </p:nvSpPr>
        <p:spPr>
          <a:xfrm>
            <a:off x="1009198" y="2943281"/>
            <a:ext cx="2533124" cy="97143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4000" b="1" i="0" spc="20" dirty="0">
                <a:solidFill>
                  <a:schemeClr val="bg1"/>
                </a:solidFill>
                <a:latin typeface="Objektiv Mk2" panose="020B0602020204020203" pitchFamily="34" charset="0"/>
                <a:cs typeface="Objektiv Mk2" panose="020B0602020204020203" pitchFamily="34" charset="0"/>
              </a:rPr>
              <a:t>Agenda</a:t>
            </a:r>
          </a:p>
        </p:txBody>
      </p:sp>
      <p:sp>
        <p:nvSpPr>
          <p:cNvPr id="12" name="Text Placeholder 11">
            <a:extLst>
              <a:ext uri="{FF2B5EF4-FFF2-40B4-BE49-F238E27FC236}">
                <a16:creationId xmlns:a16="http://schemas.microsoft.com/office/drawing/2014/main" id="{124CEAC8-E0C6-6B47-A612-086940906F48}"/>
              </a:ext>
            </a:extLst>
          </p:cNvPr>
          <p:cNvSpPr>
            <a:spLocks noGrp="1"/>
          </p:cNvSpPr>
          <p:nvPr>
            <p:ph type="body" sz="quarter" idx="10" hasCustomPrompt="1"/>
          </p:nvPr>
        </p:nvSpPr>
        <p:spPr>
          <a:xfrm>
            <a:off x="5655365" y="935038"/>
            <a:ext cx="6536635" cy="5197475"/>
          </a:xfrm>
          <a:prstGeom prst="rect">
            <a:avLst/>
          </a:prstGeom>
        </p:spPr>
        <p:txBody>
          <a:bodyPr anchor="ctr"/>
          <a:lstStyle>
            <a:lvl1pPr marL="457200" indent="-457200">
              <a:lnSpc>
                <a:spcPct val="150000"/>
              </a:lnSpc>
              <a:buFont typeface="+mj-lt"/>
              <a:buAutoNum type="arabicPeriod"/>
              <a:defRPr sz="2400" b="0" i="0">
                <a:latin typeface="+mn-lt"/>
              </a:defRPr>
            </a:lvl1pPr>
          </a:lstStyle>
          <a:p>
            <a:pPr lvl="0"/>
            <a:r>
              <a:rPr lang="en-US" dirty="0"/>
              <a:t>Item 1</a:t>
            </a:r>
          </a:p>
          <a:p>
            <a:pPr lvl="0"/>
            <a:r>
              <a:rPr lang="en-US" dirty="0"/>
              <a:t>Item 2</a:t>
            </a:r>
          </a:p>
          <a:p>
            <a:pPr lvl="0"/>
            <a:r>
              <a:rPr lang="en-US" dirty="0"/>
              <a:t>Item 3</a:t>
            </a:r>
          </a:p>
        </p:txBody>
      </p:sp>
      <p:sp>
        <p:nvSpPr>
          <p:cNvPr id="13" name="Slide Number Placeholder 1">
            <a:extLst>
              <a:ext uri="{FF2B5EF4-FFF2-40B4-BE49-F238E27FC236}">
                <a16:creationId xmlns:a16="http://schemas.microsoft.com/office/drawing/2014/main" id="{B0FF4422-86A9-3346-82A9-EE5A6CCD8236}"/>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pic>
        <p:nvPicPr>
          <p:cNvPr id="4" name="Picture 3">
            <a:extLst>
              <a:ext uri="{FF2B5EF4-FFF2-40B4-BE49-F238E27FC236}">
                <a16:creationId xmlns:a16="http://schemas.microsoft.com/office/drawing/2014/main" id="{F184621B-958E-68F0-46E8-F78CAAFF124E}"/>
              </a:ext>
            </a:extLst>
          </p:cNvPr>
          <p:cNvPicPr>
            <a:picLocks noChangeAspect="1"/>
          </p:cNvPicPr>
          <p:nvPr userDrawn="1"/>
        </p:nvPicPr>
        <p:blipFill>
          <a:blip r:embed="rId2"/>
          <a:stretch>
            <a:fillRect/>
          </a:stretch>
        </p:blipFill>
        <p:spPr>
          <a:xfrm>
            <a:off x="3725655" y="-1"/>
            <a:ext cx="1524000" cy="6858000"/>
          </a:xfrm>
          <a:prstGeom prst="rect">
            <a:avLst/>
          </a:prstGeom>
        </p:spPr>
      </p:pic>
    </p:spTree>
    <p:extLst>
      <p:ext uri="{BB962C8B-B14F-4D97-AF65-F5344CB8AC3E}">
        <p14:creationId xmlns:p14="http://schemas.microsoft.com/office/powerpoint/2010/main" val="1829101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1" y="0"/>
            <a:ext cx="12192000" cy="6858000"/>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1</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37827904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0" y="0"/>
            <a:ext cx="12192000" cy="6871338"/>
          </a:xfrm>
          <a:prstGeom prst="rect">
            <a:avLst/>
          </a:pr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53BBD"/>
              </a:solidFill>
            </a:endParaRPr>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2</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64710739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0" y="0"/>
            <a:ext cx="12192000" cy="6858000"/>
          </a:xfrm>
          <a:prstGeom prst="rect">
            <a:avLst/>
          </a:prstGeom>
          <a:solidFill>
            <a:srgbClr val="009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53BBD"/>
              </a:solidFill>
            </a:endParaRPr>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3</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428402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4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A7F0963-32F7-7644-8381-63718DAD9CC2}"/>
              </a:ext>
            </a:extLst>
          </p:cNvPr>
          <p:cNvSpPr/>
          <p:nvPr userDrawn="1"/>
        </p:nvSpPr>
        <p:spPr>
          <a:xfrm>
            <a:off x="0" y="0"/>
            <a:ext cx="12192000"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53BBD"/>
              </a:solidFill>
            </a:endParaRPr>
          </a:p>
        </p:txBody>
      </p:sp>
      <p:pic>
        <p:nvPicPr>
          <p:cNvPr id="3" name="Picture 2">
            <a:extLst>
              <a:ext uri="{FF2B5EF4-FFF2-40B4-BE49-F238E27FC236}">
                <a16:creationId xmlns:a16="http://schemas.microsoft.com/office/drawing/2014/main" id="{C4976CF0-DA6D-E692-B1A8-0BEAC840098F}"/>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7" name="Text Placeholder 3">
            <a:extLst>
              <a:ext uri="{FF2B5EF4-FFF2-40B4-BE49-F238E27FC236}">
                <a16:creationId xmlns:a16="http://schemas.microsoft.com/office/drawing/2014/main" id="{0B2FBD51-6EAB-D249-B4EA-6B88C502E39C}"/>
              </a:ext>
            </a:extLst>
          </p:cNvPr>
          <p:cNvSpPr>
            <a:spLocks noGrp="1"/>
          </p:cNvSpPr>
          <p:nvPr>
            <p:ph type="body" sz="quarter" idx="10" hasCustomPrompt="1"/>
          </p:nvPr>
        </p:nvSpPr>
        <p:spPr>
          <a:xfrm>
            <a:off x="6211818" y="3340100"/>
            <a:ext cx="3608034" cy="914400"/>
          </a:xfrm>
          <a:prstGeom prst="rect">
            <a:avLst/>
          </a:prstGeom>
        </p:spPr>
        <p:txBody>
          <a:bodyPr anchor="b"/>
          <a:lstStyle>
            <a:lvl1pPr marL="0" indent="0" algn="l">
              <a:buFontTx/>
              <a:buNone/>
              <a:defRPr sz="4800" b="1" i="0">
                <a:solidFill>
                  <a:schemeClr val="bg1"/>
                </a:solidFill>
                <a:latin typeface="Objektiv Mk2 SemiBold" panose="020B0602020204020203" pitchFamily="34" charset="0"/>
                <a:cs typeface="Objektiv Mk2 SemiBold"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4</a:t>
            </a:r>
          </a:p>
        </p:txBody>
      </p:sp>
      <p:sp>
        <p:nvSpPr>
          <p:cNvPr id="8" name="Text Placeholder 3">
            <a:extLst>
              <a:ext uri="{FF2B5EF4-FFF2-40B4-BE49-F238E27FC236}">
                <a16:creationId xmlns:a16="http://schemas.microsoft.com/office/drawing/2014/main" id="{32770889-B1C5-2B4F-A297-B6633156A62A}"/>
              </a:ext>
            </a:extLst>
          </p:cNvPr>
          <p:cNvSpPr>
            <a:spLocks noGrp="1"/>
          </p:cNvSpPr>
          <p:nvPr>
            <p:ph type="body" sz="quarter" idx="11" hasCustomPrompt="1"/>
          </p:nvPr>
        </p:nvSpPr>
        <p:spPr>
          <a:xfrm>
            <a:off x="6211819" y="4393648"/>
            <a:ext cx="3608034" cy="914400"/>
          </a:xfrm>
          <a:prstGeom prst="rect">
            <a:avLst/>
          </a:prstGeom>
        </p:spPr>
        <p:txBody>
          <a:bodyPr/>
          <a:lstStyle>
            <a:lvl1pPr marL="0" indent="0" algn="l">
              <a:buFontTx/>
              <a:buNone/>
              <a:defRPr sz="2400" b="0" i="0">
                <a:solidFill>
                  <a:srgbClr val="85CBF9"/>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4" name="Picture Placeholder 3">
            <a:extLst>
              <a:ext uri="{FF2B5EF4-FFF2-40B4-BE49-F238E27FC236}">
                <a16:creationId xmlns:a16="http://schemas.microsoft.com/office/drawing/2014/main" id="{EB1FD39F-2181-9041-AF80-15C7C6867177}"/>
              </a:ext>
            </a:extLst>
          </p:cNvPr>
          <p:cNvSpPr>
            <a:spLocks noGrp="1"/>
          </p:cNvSpPr>
          <p:nvPr>
            <p:ph type="pic" sz="quarter" idx="12"/>
          </p:nvPr>
        </p:nvSpPr>
        <p:spPr>
          <a:xfrm>
            <a:off x="506909" y="756203"/>
            <a:ext cx="5257787" cy="4779893"/>
          </a:xfrm>
          <a:prstGeom prst="rect">
            <a:avLst/>
          </a:prstGeom>
          <a:solidFill>
            <a:schemeClr val="bg1">
              <a:lumMod val="85000"/>
            </a:schemeClr>
          </a:solidFill>
        </p:spPr>
        <p:txBody>
          <a:bodyPr/>
          <a:lstStyle/>
          <a:p>
            <a:endParaRPr lang="en-US" dirty="0"/>
          </a:p>
        </p:txBody>
      </p:sp>
    </p:spTree>
    <p:extLst>
      <p:ext uri="{BB962C8B-B14F-4D97-AF65-F5344CB8AC3E}">
        <p14:creationId xmlns:p14="http://schemas.microsoft.com/office/powerpoint/2010/main" val="49171311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05E49E-A279-7D4F-BFBD-C8680CF57D0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0" y="510295"/>
            <a:ext cx="9959137"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1" y="1563843"/>
            <a:ext cx="9959137"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7" name="Text Placeholder 3">
            <a:extLst>
              <a:ext uri="{FF2B5EF4-FFF2-40B4-BE49-F238E27FC236}">
                <a16:creationId xmlns:a16="http://schemas.microsoft.com/office/drawing/2014/main" id="{B4D8B1E5-499E-E549-911E-192E2FDA90FA}"/>
              </a:ext>
            </a:extLst>
          </p:cNvPr>
          <p:cNvSpPr>
            <a:spLocks noGrp="1"/>
          </p:cNvSpPr>
          <p:nvPr>
            <p:ph type="body" sz="quarter" idx="12" hasCustomPrompt="1"/>
          </p:nvPr>
        </p:nvSpPr>
        <p:spPr>
          <a:xfrm>
            <a:off x="1252201" y="2256183"/>
            <a:ext cx="9959138" cy="3697356"/>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Tree>
    <p:extLst>
      <p:ext uri="{BB962C8B-B14F-4D97-AF65-F5344CB8AC3E}">
        <p14:creationId xmlns:p14="http://schemas.microsoft.com/office/powerpoint/2010/main" val="917798020"/>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765F718-717A-5440-A6C0-1DC3A3CE9E1D}"/>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Tree>
    <p:extLst>
      <p:ext uri="{BB962C8B-B14F-4D97-AF65-F5344CB8AC3E}">
        <p14:creationId xmlns:p14="http://schemas.microsoft.com/office/powerpoint/2010/main" val="367376780"/>
      </p:ext>
    </p:extLst>
  </p:cSld>
  <p:clrMap bg1="lt1" tx1="dk1" bg2="lt2" tx2="dk2" accent1="accent1" accent2="accent2" accent3="accent3" accent4="accent4" accent5="accent5" accent6="accent6" hlink="hlink" folHlink="folHlink"/>
  <p:sldLayoutIdLst>
    <p:sldLayoutId id="2147483682" r:id="rId1"/>
    <p:sldLayoutId id="2147483776" r:id="rId2"/>
    <p:sldLayoutId id="2147483785" r:id="rId3"/>
    <p:sldLayoutId id="2147483784" r:id="rId4"/>
    <p:sldLayoutId id="2147483684" r:id="rId5"/>
    <p:sldLayoutId id="2147483782" r:id="rId6"/>
    <p:sldLayoutId id="2147483783" r:id="rId7"/>
    <p:sldLayoutId id="2147483768" r:id="rId8"/>
    <p:sldLayoutId id="2147483769" r:id="rId9"/>
    <p:sldLayoutId id="2147483770" r:id="rId10"/>
    <p:sldLayoutId id="2147483771" r:id="rId11"/>
    <p:sldLayoutId id="2147483773" r:id="rId12"/>
    <p:sldLayoutId id="2147483774" r:id="rId13"/>
    <p:sldLayoutId id="2147483775" r:id="rId14"/>
    <p:sldLayoutId id="2147483778" r:id="rId15"/>
    <p:sldLayoutId id="2147483777" r:id="rId16"/>
    <p:sldLayoutId id="214748377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6DEF00-71A6-4D06-58C8-D56E58810098}"/>
              </a:ext>
            </a:extLst>
          </p:cNvPr>
          <p:cNvSpPr>
            <a:spLocks noGrp="1"/>
          </p:cNvSpPr>
          <p:nvPr>
            <p:ph type="body" sz="quarter" idx="10"/>
          </p:nvPr>
        </p:nvSpPr>
        <p:spPr>
          <a:xfrm>
            <a:off x="1077469" y="1778271"/>
            <a:ext cx="7952232" cy="1410889"/>
          </a:xfrm>
        </p:spPr>
        <p:txBody>
          <a:bodyPr/>
          <a:lstStyle/>
          <a:p>
            <a:r>
              <a:rPr lang="en-US" dirty="0"/>
              <a:t>Expert Content</a:t>
            </a:r>
          </a:p>
          <a:p>
            <a:r>
              <a:rPr lang="en-US" dirty="0"/>
              <a:t>Strategy Guide</a:t>
            </a:r>
          </a:p>
        </p:txBody>
      </p:sp>
      <p:sp>
        <p:nvSpPr>
          <p:cNvPr id="3" name="Text Placeholder 2">
            <a:extLst>
              <a:ext uri="{FF2B5EF4-FFF2-40B4-BE49-F238E27FC236}">
                <a16:creationId xmlns:a16="http://schemas.microsoft.com/office/drawing/2014/main" id="{D1D0C212-2C65-3120-0FAF-E4A28B00A75E}"/>
              </a:ext>
            </a:extLst>
          </p:cNvPr>
          <p:cNvSpPr>
            <a:spLocks noGrp="1"/>
          </p:cNvSpPr>
          <p:nvPr>
            <p:ph type="body" sz="quarter" idx="11"/>
          </p:nvPr>
        </p:nvSpPr>
        <p:spPr>
          <a:xfrm>
            <a:off x="1077469" y="3397881"/>
            <a:ext cx="7952232" cy="914400"/>
          </a:xfrm>
        </p:spPr>
        <p:txBody>
          <a:bodyPr/>
          <a:lstStyle/>
          <a:p>
            <a:r>
              <a:rPr lang="en-US" sz="3200" b="0" i="1" dirty="0"/>
              <a:t>Home Loan Anniversary</a:t>
            </a:r>
          </a:p>
          <a:p>
            <a:r>
              <a:rPr lang="en-US" sz="3200" b="0" i="1" dirty="0"/>
              <a:t>July 2026</a:t>
            </a:r>
          </a:p>
        </p:txBody>
      </p:sp>
    </p:spTree>
    <p:extLst>
      <p:ext uri="{BB962C8B-B14F-4D97-AF65-F5344CB8AC3E}">
        <p14:creationId xmlns:p14="http://schemas.microsoft.com/office/powerpoint/2010/main" val="2502691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AA47B01F-E05F-EB00-4F80-CE8DEB96BAA3}"/>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E7C2F5F1-C8D1-0B94-DDB6-457452A5A0C4}"/>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
        <p:nvSpPr>
          <p:cNvPr id="6" name="Text Placeholder 3">
            <a:extLst>
              <a:ext uri="{FF2B5EF4-FFF2-40B4-BE49-F238E27FC236}">
                <a16:creationId xmlns:a16="http://schemas.microsoft.com/office/drawing/2014/main" id="{D9AF02D4-FCFB-11DB-9581-0BEA4016B609}"/>
              </a:ext>
            </a:extLst>
          </p:cNvPr>
          <p:cNvSpPr txBox="1">
            <a:spLocks/>
          </p:cNvSpPr>
          <p:nvPr/>
        </p:nvSpPr>
        <p:spPr>
          <a:xfrm>
            <a:off x="4378523" y="910763"/>
            <a:ext cx="7530410" cy="574195"/>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Best wishes for your first homeowner anniversary! 🎂</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3F440334-11F9-2108-4278-9683AF7F7149}"/>
              </a:ext>
            </a:extLst>
          </p:cNvPr>
          <p:cNvSpPr txBox="1"/>
          <p:nvPr/>
        </p:nvSpPr>
        <p:spPr>
          <a:xfrm>
            <a:off x="4378523" y="1656090"/>
            <a:ext cx="7530410" cy="3970318"/>
          </a:xfrm>
          <a:prstGeom prst="rect">
            <a:avLst/>
          </a:prstGeom>
          <a:noFill/>
        </p:spPr>
        <p:txBody>
          <a:bodyPr wrap="square" rtlCol="0">
            <a:spAutoFit/>
          </a:bodyPr>
          <a:lstStyle/>
          <a:p>
            <a:r>
              <a:rPr lang="en-US" sz="1400" dirty="0">
                <a:solidFill>
                  <a:schemeClr val="tx1">
                    <a:lumMod val="95000"/>
                    <a:lumOff val="5000"/>
                  </a:schemeClr>
                </a:solidFill>
              </a:rPr>
              <a:t>Hi {{</a:t>
            </a:r>
            <a:r>
              <a:rPr lang="en-US" sz="1400" dirty="0" err="1">
                <a:solidFill>
                  <a:schemeClr val="tx1">
                    <a:lumMod val="95000"/>
                    <a:lumOff val="5000"/>
                  </a:schemeClr>
                </a:solidFill>
              </a:rPr>
              <a:t>recipient.f_name</a:t>
            </a:r>
            <a:r>
              <a:rPr lang="en-US" sz="1400" dirty="0">
                <a:solidFill>
                  <a:schemeClr val="tx1">
                    <a:lumMod val="95000"/>
                    <a:lumOff val="5000"/>
                  </a:schemeClr>
                </a:solidFill>
              </a:rPr>
              <a:t>}},</a:t>
            </a:r>
          </a:p>
          <a:p>
            <a:endParaRPr lang="en-US" sz="1400" dirty="0">
              <a:solidFill>
                <a:schemeClr val="tx1">
                  <a:lumMod val="95000"/>
                  <a:lumOff val="5000"/>
                </a:schemeClr>
              </a:solidFill>
            </a:endParaRPr>
          </a:p>
          <a:p>
            <a:r>
              <a:rPr lang="en-US" sz="1400" dirty="0">
                <a:solidFill>
                  <a:schemeClr val="tx1">
                    <a:lumMod val="95000"/>
                    <a:lumOff val="5000"/>
                  </a:schemeClr>
                </a:solidFill>
              </a:rPr>
              <a:t>You've had an entire year to create a home that's really yours. I hope you've enjoyed meeting your neighbors and making new friends.</a:t>
            </a:r>
          </a:p>
          <a:p>
            <a:endParaRPr lang="en-US" sz="1400" dirty="0">
              <a:solidFill>
                <a:schemeClr val="tx1">
                  <a:lumMod val="95000"/>
                  <a:lumOff val="5000"/>
                </a:schemeClr>
              </a:solidFill>
            </a:endParaRPr>
          </a:p>
          <a:p>
            <a:r>
              <a:rPr lang="en-US" sz="1400" dirty="0">
                <a:solidFill>
                  <a:schemeClr val="tx1">
                    <a:lumMod val="95000"/>
                    <a:lumOff val="5000"/>
                  </a:schemeClr>
                </a:solidFill>
              </a:rPr>
              <a:t>Also, I thought it would be a good time to talk about your home's equity, and what it can do for you.</a:t>
            </a:r>
          </a:p>
          <a:p>
            <a:endParaRPr lang="en-US" sz="1400" dirty="0">
              <a:solidFill>
                <a:schemeClr val="tx1">
                  <a:lumMod val="95000"/>
                  <a:lumOff val="5000"/>
                </a:schemeClr>
              </a:solidFill>
            </a:endParaRPr>
          </a:p>
          <a:p>
            <a:r>
              <a:rPr lang="en-US" sz="1400" dirty="0">
                <a:solidFill>
                  <a:schemeClr val="tx1">
                    <a:lumMod val="95000"/>
                    <a:lumOff val="5000"/>
                  </a:schemeClr>
                </a:solidFill>
              </a:rPr>
              <a:t>Equity is the amount you've repaid on your loan, plus any rise in your home's appraised value. This means your wealth increases with every payment...maybe faster than you realize.</a:t>
            </a:r>
          </a:p>
          <a:p>
            <a:endParaRPr lang="en-US" sz="1400" dirty="0">
              <a:solidFill>
                <a:schemeClr val="tx1">
                  <a:lumMod val="95000"/>
                  <a:lumOff val="5000"/>
                </a:schemeClr>
              </a:solidFill>
            </a:endParaRPr>
          </a:p>
          <a:p>
            <a:r>
              <a:rPr lang="en-US" sz="1400" dirty="0">
                <a:solidFill>
                  <a:schemeClr val="tx1">
                    <a:lumMod val="95000"/>
                    <a:lumOff val="5000"/>
                  </a:schemeClr>
                </a:solidFill>
              </a:rPr>
              <a:t>If you'd like to learn more, have questions about your mortgage, or just want to say hi, call me at {{</a:t>
            </a:r>
            <a:r>
              <a:rPr lang="en-US" sz="1400" dirty="0" err="1">
                <a:solidFill>
                  <a:schemeClr val="tx1">
                    <a:lumMod val="95000"/>
                    <a:lumOff val="5000"/>
                  </a:schemeClr>
                </a:solidFill>
              </a:rPr>
              <a:t>sender.phone_cell</a:t>
            </a:r>
            <a:r>
              <a:rPr lang="en-US" sz="1400" dirty="0">
                <a:solidFill>
                  <a:schemeClr val="tx1">
                    <a:lumMod val="95000"/>
                    <a:lumOff val="5000"/>
                  </a:schemeClr>
                </a:solidFill>
              </a:rPr>
              <a:t>}}.</a:t>
            </a:r>
          </a:p>
          <a:p>
            <a:endParaRPr lang="en-US" sz="1400" dirty="0">
              <a:solidFill>
                <a:schemeClr val="tx1">
                  <a:lumMod val="95000"/>
                  <a:lumOff val="5000"/>
                </a:schemeClr>
              </a:solidFill>
            </a:endParaRPr>
          </a:p>
          <a:p>
            <a:r>
              <a:rPr lang="en-US" sz="1400" dirty="0">
                <a:solidFill>
                  <a:schemeClr val="tx1">
                    <a:lumMod val="95000"/>
                    <a:lumOff val="5000"/>
                  </a:schemeClr>
                </a:solidFill>
              </a:rPr>
              <a:t>Here's to a lifetime of home ownership.</a:t>
            </a:r>
          </a:p>
          <a:p>
            <a:endParaRPr lang="en-US" sz="1400" dirty="0">
              <a:solidFill>
                <a:schemeClr val="tx1">
                  <a:lumMod val="95000"/>
                  <a:lumOff val="5000"/>
                </a:schemeClr>
              </a:solidFill>
            </a:endParaRPr>
          </a:p>
          <a:p>
            <a:r>
              <a:rPr lang="en-US" sz="1400" dirty="0">
                <a:solidFill>
                  <a:schemeClr val="tx1">
                    <a:lumMod val="95000"/>
                    <a:lumOff val="5000"/>
                  </a:schemeClr>
                </a:solidFill>
              </a:rPr>
              <a:t>Warmly,</a:t>
            </a:r>
          </a:p>
          <a:p>
            <a:r>
              <a:rPr lang="en-US" sz="1400" dirty="0">
                <a:solidFill>
                  <a:schemeClr val="tx1">
                    <a:lumMod val="95000"/>
                    <a:lumOff val="5000"/>
                  </a:schemeClr>
                </a:solidFill>
              </a:rPr>
              <a:t>{{</a:t>
            </a:r>
            <a:r>
              <a:rPr lang="en-US" sz="1400" dirty="0" err="1">
                <a:solidFill>
                  <a:schemeClr val="tx1">
                    <a:lumMod val="95000"/>
                    <a:lumOff val="5000"/>
                  </a:schemeClr>
                </a:solidFill>
              </a:rPr>
              <a:t>sender.f_name</a:t>
            </a:r>
            <a:r>
              <a:rPr lang="en-US" sz="1400" dirty="0">
                <a:solidFill>
                  <a:schemeClr val="tx1">
                    <a:lumMod val="95000"/>
                    <a:lumOff val="5000"/>
                  </a:schemeClr>
                </a:solidFill>
              </a:rPr>
              <a:t>}}</a:t>
            </a:r>
          </a:p>
        </p:txBody>
      </p:sp>
      <p:pic>
        <p:nvPicPr>
          <p:cNvPr id="4" name="Picture 3">
            <a:extLst>
              <a:ext uri="{FF2B5EF4-FFF2-40B4-BE49-F238E27FC236}">
                <a16:creationId xmlns:a16="http://schemas.microsoft.com/office/drawing/2014/main" id="{85327BE9-7AB4-16D0-F102-619A7E50BFDE}"/>
              </a:ext>
            </a:extLst>
          </p:cNvPr>
          <p:cNvPicPr>
            <a:picLocks noChangeAspect="1"/>
          </p:cNvPicPr>
          <p:nvPr/>
        </p:nvPicPr>
        <p:blipFill>
          <a:blip r:embed="rId4"/>
          <a:srcRect/>
          <a:stretch/>
        </p:blipFill>
        <p:spPr>
          <a:xfrm>
            <a:off x="631170" y="936673"/>
            <a:ext cx="3332426" cy="5229347"/>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1199019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C662E-164B-59FB-4179-7D1F1447CC00}"/>
            </a:ext>
          </a:extLst>
        </p:cNvPr>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3575A750-C41D-CE78-30CD-08F13A07A1FA}"/>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2DB6BDB1-E974-7938-DBE7-496B7915F7BF}"/>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
        <p:nvSpPr>
          <p:cNvPr id="6" name="Text Placeholder 3">
            <a:extLst>
              <a:ext uri="{FF2B5EF4-FFF2-40B4-BE49-F238E27FC236}">
                <a16:creationId xmlns:a16="http://schemas.microsoft.com/office/drawing/2014/main" id="{410866E4-1F10-2C63-B155-35D876ABFB30}"/>
              </a:ext>
            </a:extLst>
          </p:cNvPr>
          <p:cNvSpPr txBox="1">
            <a:spLocks/>
          </p:cNvSpPr>
          <p:nvPr/>
        </p:nvSpPr>
        <p:spPr>
          <a:xfrm>
            <a:off x="4378523" y="910763"/>
            <a:ext cx="7530410" cy="574195"/>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I understand your 🏠 just had a birthday! Congrats! 🥂</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6DB9F974-5F63-19A3-CC37-E884032940F6}"/>
              </a:ext>
            </a:extLst>
          </p:cNvPr>
          <p:cNvSpPr txBox="1"/>
          <p:nvPr/>
        </p:nvSpPr>
        <p:spPr>
          <a:xfrm>
            <a:off x="4378523" y="1656090"/>
            <a:ext cx="7530410" cy="3323987"/>
          </a:xfrm>
          <a:prstGeom prst="rect">
            <a:avLst/>
          </a:prstGeom>
          <a:noFill/>
        </p:spPr>
        <p:txBody>
          <a:bodyPr wrap="square" rtlCol="0">
            <a:spAutoFit/>
          </a:bodyPr>
          <a:lstStyle/>
          <a:p>
            <a:r>
              <a:rPr lang="en-US" sz="1400" dirty="0">
                <a:solidFill>
                  <a:schemeClr val="tx1">
                    <a:lumMod val="95000"/>
                    <a:lumOff val="5000"/>
                  </a:schemeClr>
                </a:solidFill>
              </a:rPr>
              <a:t>Hi {{</a:t>
            </a:r>
            <a:r>
              <a:rPr lang="en-US" sz="1400" dirty="0" err="1">
                <a:solidFill>
                  <a:schemeClr val="tx1">
                    <a:lumMod val="95000"/>
                    <a:lumOff val="5000"/>
                  </a:schemeClr>
                </a:solidFill>
              </a:rPr>
              <a:t>recipient.f_name</a:t>
            </a:r>
            <a:r>
              <a:rPr lang="en-US" sz="1400" dirty="0">
                <a:solidFill>
                  <a:schemeClr val="tx1">
                    <a:lumMod val="95000"/>
                    <a:lumOff val="5000"/>
                  </a:schemeClr>
                </a:solidFill>
              </a:rPr>
              <a:t>}},</a:t>
            </a:r>
          </a:p>
          <a:p>
            <a:endParaRPr lang="en-US" sz="1400" dirty="0">
              <a:solidFill>
                <a:schemeClr val="tx1">
                  <a:lumMod val="95000"/>
                  <a:lumOff val="5000"/>
                </a:schemeClr>
              </a:solidFill>
            </a:endParaRPr>
          </a:p>
          <a:p>
            <a:r>
              <a:rPr lang="en-US" sz="1400" dirty="0">
                <a:solidFill>
                  <a:schemeClr val="tx1">
                    <a:lumMod val="95000"/>
                    <a:lumOff val="5000"/>
                  </a:schemeClr>
                </a:solidFill>
              </a:rPr>
              <a:t>Two years ago, you settled into your new home. Since then, you've made it your own — added your personal touches, met new neighbors, and found your favorite local hangouts.</a:t>
            </a:r>
          </a:p>
          <a:p>
            <a:endParaRPr lang="en-US" sz="1400" dirty="0">
              <a:solidFill>
                <a:schemeClr val="tx1">
                  <a:lumMod val="95000"/>
                  <a:lumOff val="5000"/>
                </a:schemeClr>
              </a:solidFill>
            </a:endParaRPr>
          </a:p>
          <a:p>
            <a:r>
              <a:rPr lang="en-US" sz="1400" dirty="0">
                <a:solidFill>
                  <a:schemeClr val="tx1">
                    <a:lumMod val="95000"/>
                    <a:lumOff val="5000"/>
                  </a:schemeClr>
                </a:solidFill>
              </a:rPr>
              <a:t>There may be more benefits to home ownership coming soon. For example, you may be able to refinance, so your mortgage is a better fit with your current financial outlook. Or you may have enough equity to consider an equity-based line of credit or loan — this can help you save money when financing big-ticket buys like home improvements.</a:t>
            </a:r>
          </a:p>
          <a:p>
            <a:endParaRPr lang="en-US" sz="1400" dirty="0">
              <a:solidFill>
                <a:schemeClr val="tx1">
                  <a:lumMod val="95000"/>
                  <a:lumOff val="5000"/>
                </a:schemeClr>
              </a:solidFill>
            </a:endParaRPr>
          </a:p>
          <a:p>
            <a:r>
              <a:rPr lang="en-US" sz="1400" dirty="0">
                <a:solidFill>
                  <a:schemeClr val="tx1">
                    <a:lumMod val="95000"/>
                    <a:lumOff val="5000"/>
                  </a:schemeClr>
                </a:solidFill>
              </a:rPr>
              <a:t>Let's catch up soon. Call me at {{</a:t>
            </a:r>
            <a:r>
              <a:rPr lang="en-US" sz="1400" dirty="0" err="1">
                <a:solidFill>
                  <a:schemeClr val="tx1">
                    <a:lumMod val="95000"/>
                    <a:lumOff val="5000"/>
                  </a:schemeClr>
                </a:solidFill>
              </a:rPr>
              <a:t>sender.phone_cell</a:t>
            </a:r>
            <a:r>
              <a:rPr lang="en-US" sz="1400" dirty="0">
                <a:solidFill>
                  <a:schemeClr val="tx1">
                    <a:lumMod val="95000"/>
                    <a:lumOff val="5000"/>
                  </a:schemeClr>
                </a:solidFill>
              </a:rPr>
              <a:t>}} so we can make sure your investment in home ownership keeps working its hardest for you.</a:t>
            </a:r>
          </a:p>
          <a:p>
            <a:endParaRPr lang="en-US" sz="1400" dirty="0">
              <a:solidFill>
                <a:schemeClr val="tx1">
                  <a:lumMod val="95000"/>
                  <a:lumOff val="5000"/>
                </a:schemeClr>
              </a:solidFill>
            </a:endParaRPr>
          </a:p>
          <a:p>
            <a:r>
              <a:rPr lang="en-US" sz="1400" dirty="0">
                <a:solidFill>
                  <a:schemeClr val="tx1">
                    <a:lumMod val="95000"/>
                    <a:lumOff val="5000"/>
                  </a:schemeClr>
                </a:solidFill>
              </a:rPr>
              <a:t>Warmly,</a:t>
            </a:r>
          </a:p>
          <a:p>
            <a:r>
              <a:rPr lang="en-US" sz="1400" dirty="0">
                <a:solidFill>
                  <a:schemeClr val="tx1">
                    <a:lumMod val="95000"/>
                    <a:lumOff val="5000"/>
                  </a:schemeClr>
                </a:solidFill>
              </a:rPr>
              <a:t>{{</a:t>
            </a:r>
            <a:r>
              <a:rPr lang="en-US" sz="1400" dirty="0" err="1">
                <a:solidFill>
                  <a:schemeClr val="tx1">
                    <a:lumMod val="95000"/>
                    <a:lumOff val="5000"/>
                  </a:schemeClr>
                </a:solidFill>
              </a:rPr>
              <a:t>sender.f_name</a:t>
            </a:r>
            <a:r>
              <a:rPr lang="en-US" sz="1400" dirty="0">
                <a:solidFill>
                  <a:schemeClr val="tx1">
                    <a:lumMod val="95000"/>
                    <a:lumOff val="5000"/>
                  </a:schemeClr>
                </a:solidFill>
              </a:rPr>
              <a:t>}}</a:t>
            </a:r>
          </a:p>
        </p:txBody>
      </p:sp>
      <p:pic>
        <p:nvPicPr>
          <p:cNvPr id="4" name="Picture 3">
            <a:extLst>
              <a:ext uri="{FF2B5EF4-FFF2-40B4-BE49-F238E27FC236}">
                <a16:creationId xmlns:a16="http://schemas.microsoft.com/office/drawing/2014/main" id="{2ED1DFEC-EAF0-B234-AFA0-14F3FBE7FB1B}"/>
              </a:ext>
            </a:extLst>
          </p:cNvPr>
          <p:cNvPicPr>
            <a:picLocks noChangeAspect="1"/>
          </p:cNvPicPr>
          <p:nvPr/>
        </p:nvPicPr>
        <p:blipFill>
          <a:blip r:embed="rId4"/>
          <a:srcRect/>
          <a:stretch/>
        </p:blipFill>
        <p:spPr>
          <a:xfrm>
            <a:off x="613317" y="936673"/>
            <a:ext cx="3368131" cy="5181741"/>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660051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1967D-4A10-553A-0DFF-16E6B15E14DB}"/>
            </a:ext>
          </a:extLst>
        </p:cNvPr>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E123CA65-2965-6944-E59C-875FB626F414}"/>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5FB19D62-14F9-FE47-D633-462797AA04AF}"/>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
        <p:nvSpPr>
          <p:cNvPr id="6" name="Text Placeholder 3">
            <a:extLst>
              <a:ext uri="{FF2B5EF4-FFF2-40B4-BE49-F238E27FC236}">
                <a16:creationId xmlns:a16="http://schemas.microsoft.com/office/drawing/2014/main" id="{9230EB0F-1153-4781-92A5-36DEAA948C2F}"/>
              </a:ext>
            </a:extLst>
          </p:cNvPr>
          <p:cNvSpPr txBox="1">
            <a:spLocks/>
          </p:cNvSpPr>
          <p:nvPr/>
        </p:nvSpPr>
        <p:spPr>
          <a:xfrm>
            <a:off x="4378523" y="910764"/>
            <a:ext cx="7530410" cy="574196"/>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You've been building equity for 1,095 days. Here's what that means.</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D355472D-3156-536B-89B6-D33BBE77B4C0}"/>
              </a:ext>
            </a:extLst>
          </p:cNvPr>
          <p:cNvSpPr txBox="1"/>
          <p:nvPr/>
        </p:nvSpPr>
        <p:spPr>
          <a:xfrm>
            <a:off x="4378523" y="1656090"/>
            <a:ext cx="7530410" cy="3970318"/>
          </a:xfrm>
          <a:prstGeom prst="rect">
            <a:avLst/>
          </a:prstGeom>
          <a:noFill/>
        </p:spPr>
        <p:txBody>
          <a:bodyPr wrap="square" rtlCol="0">
            <a:spAutoFit/>
          </a:bodyPr>
          <a:lstStyle/>
          <a:p>
            <a:r>
              <a:rPr lang="en-US" sz="1400" dirty="0">
                <a:solidFill>
                  <a:schemeClr val="tx1">
                    <a:lumMod val="95000"/>
                    <a:lumOff val="5000"/>
                  </a:schemeClr>
                </a:solidFill>
              </a:rPr>
              <a:t>Hi {{</a:t>
            </a:r>
            <a:r>
              <a:rPr lang="en-US" sz="1400" dirty="0" err="1">
                <a:solidFill>
                  <a:schemeClr val="tx1">
                    <a:lumMod val="95000"/>
                    <a:lumOff val="5000"/>
                  </a:schemeClr>
                </a:solidFill>
              </a:rPr>
              <a:t>recipient.f_name</a:t>
            </a:r>
            <a:r>
              <a:rPr lang="en-US" sz="1400" dirty="0">
                <a:solidFill>
                  <a:schemeClr val="tx1">
                    <a:lumMod val="95000"/>
                    <a:lumOff val="5000"/>
                  </a:schemeClr>
                </a:solidFill>
              </a:rPr>
              <a:t>}},</a:t>
            </a:r>
          </a:p>
          <a:p>
            <a:endParaRPr lang="en-US" sz="1400" dirty="0">
              <a:solidFill>
                <a:schemeClr val="tx1">
                  <a:lumMod val="95000"/>
                  <a:lumOff val="5000"/>
                </a:schemeClr>
              </a:solidFill>
            </a:endParaRPr>
          </a:p>
          <a:p>
            <a:r>
              <a:rPr lang="en-US" sz="1400" dirty="0">
                <a:solidFill>
                  <a:schemeClr val="tx1">
                    <a:lumMod val="95000"/>
                    <a:lumOff val="5000"/>
                  </a:schemeClr>
                </a:solidFill>
              </a:rPr>
              <a:t>Congrats on your home's three-year anniversary! In addition to the traditional comforts, you're enjoying an ever-improving financial outlook. I'd like to tell you more about it.</a:t>
            </a:r>
          </a:p>
          <a:p>
            <a:endParaRPr lang="en-US" sz="1400" dirty="0">
              <a:solidFill>
                <a:schemeClr val="tx1">
                  <a:lumMod val="95000"/>
                  <a:lumOff val="5000"/>
                </a:schemeClr>
              </a:solidFill>
            </a:endParaRPr>
          </a:p>
          <a:p>
            <a:r>
              <a:rPr lang="en-US" sz="1400" dirty="0">
                <a:solidFill>
                  <a:schemeClr val="tx1">
                    <a:lumMod val="95000"/>
                    <a:lumOff val="5000"/>
                  </a:schemeClr>
                </a:solidFill>
              </a:rPr>
              <a:t>After three years, you may be sitting on more equity than you realize. It can actually work for you — whether you've been thinking about a renovation, a remodel, or just want to get out from under some high-interest debt.</a:t>
            </a:r>
          </a:p>
          <a:p>
            <a:endParaRPr lang="en-US" sz="1400" dirty="0">
              <a:solidFill>
                <a:schemeClr val="tx1">
                  <a:lumMod val="95000"/>
                  <a:lumOff val="5000"/>
                </a:schemeClr>
              </a:solidFill>
            </a:endParaRPr>
          </a:p>
          <a:p>
            <a:r>
              <a:rPr lang="en-US" sz="1400" dirty="0">
                <a:solidFill>
                  <a:schemeClr val="tx1">
                    <a:lumMod val="95000"/>
                    <a:lumOff val="5000"/>
                  </a:schemeClr>
                </a:solidFill>
              </a:rPr>
              <a:t>A home equity loan or line of credit is often a smarter, lower-cost way to make those things happen. Equity-backed lending can also help you consolidate high-interest debts, which can be a serious money-saver.</a:t>
            </a:r>
          </a:p>
          <a:p>
            <a:endParaRPr lang="en-US" sz="1400" dirty="0">
              <a:solidFill>
                <a:schemeClr val="tx1">
                  <a:lumMod val="95000"/>
                  <a:lumOff val="5000"/>
                </a:schemeClr>
              </a:solidFill>
            </a:endParaRPr>
          </a:p>
          <a:p>
            <a:r>
              <a:rPr lang="en-US" sz="1400" dirty="0">
                <a:solidFill>
                  <a:schemeClr val="tx1">
                    <a:lumMod val="95000"/>
                    <a:lumOff val="5000"/>
                  </a:schemeClr>
                </a:solidFill>
              </a:rPr>
              <a:t>Let's catch up soon. Call me at {{</a:t>
            </a:r>
            <a:r>
              <a:rPr lang="en-US" sz="1400" dirty="0" err="1">
                <a:solidFill>
                  <a:schemeClr val="tx1">
                    <a:lumMod val="95000"/>
                    <a:lumOff val="5000"/>
                  </a:schemeClr>
                </a:solidFill>
              </a:rPr>
              <a:t>sender.phone_cell</a:t>
            </a:r>
            <a:r>
              <a:rPr lang="en-US" sz="1400" dirty="0">
                <a:solidFill>
                  <a:schemeClr val="tx1">
                    <a:lumMod val="95000"/>
                    <a:lumOff val="5000"/>
                  </a:schemeClr>
                </a:solidFill>
              </a:rPr>
              <a:t>}} so we can make sure your investment in home ownership is working its hardest for you.</a:t>
            </a:r>
          </a:p>
          <a:p>
            <a:endParaRPr lang="en-US" sz="1400" dirty="0">
              <a:solidFill>
                <a:schemeClr val="tx1">
                  <a:lumMod val="95000"/>
                  <a:lumOff val="5000"/>
                </a:schemeClr>
              </a:solidFill>
            </a:endParaRPr>
          </a:p>
          <a:p>
            <a:r>
              <a:rPr lang="en-US" sz="1400" dirty="0">
                <a:solidFill>
                  <a:schemeClr val="tx1">
                    <a:lumMod val="95000"/>
                    <a:lumOff val="5000"/>
                  </a:schemeClr>
                </a:solidFill>
              </a:rPr>
              <a:t>Warmly,</a:t>
            </a:r>
          </a:p>
          <a:p>
            <a:r>
              <a:rPr lang="en-US" sz="1400" dirty="0">
                <a:solidFill>
                  <a:schemeClr val="tx1">
                    <a:lumMod val="95000"/>
                    <a:lumOff val="5000"/>
                  </a:schemeClr>
                </a:solidFill>
              </a:rPr>
              <a:t>{{</a:t>
            </a:r>
            <a:r>
              <a:rPr lang="en-US" sz="1400" dirty="0" err="1">
                <a:solidFill>
                  <a:schemeClr val="tx1">
                    <a:lumMod val="95000"/>
                    <a:lumOff val="5000"/>
                  </a:schemeClr>
                </a:solidFill>
              </a:rPr>
              <a:t>sender.f_name</a:t>
            </a:r>
            <a:r>
              <a:rPr lang="en-US" sz="1400" dirty="0">
                <a:solidFill>
                  <a:schemeClr val="tx1">
                    <a:lumMod val="95000"/>
                    <a:lumOff val="5000"/>
                  </a:schemeClr>
                </a:solidFill>
              </a:rPr>
              <a:t>}}</a:t>
            </a:r>
          </a:p>
        </p:txBody>
      </p:sp>
      <p:pic>
        <p:nvPicPr>
          <p:cNvPr id="4" name="Picture 3">
            <a:extLst>
              <a:ext uri="{FF2B5EF4-FFF2-40B4-BE49-F238E27FC236}">
                <a16:creationId xmlns:a16="http://schemas.microsoft.com/office/drawing/2014/main" id="{45696612-B09C-C33A-EF27-A0CFA324FDA0}"/>
              </a:ext>
            </a:extLst>
          </p:cNvPr>
          <p:cNvPicPr>
            <a:picLocks noChangeAspect="1"/>
          </p:cNvPicPr>
          <p:nvPr/>
        </p:nvPicPr>
        <p:blipFill>
          <a:blip r:embed="rId4"/>
          <a:srcRect/>
          <a:stretch/>
        </p:blipFill>
        <p:spPr>
          <a:xfrm>
            <a:off x="613318" y="919400"/>
            <a:ext cx="3368132" cy="5354467"/>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4207907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45EAB8-259F-9486-7E88-3E5064554E05}"/>
              </a:ext>
            </a:extLst>
          </p:cNvPr>
          <p:cNvSpPr>
            <a:spLocks noGrp="1"/>
          </p:cNvSpPr>
          <p:nvPr>
            <p:ph type="body" sz="quarter" idx="11"/>
          </p:nvPr>
        </p:nvSpPr>
        <p:spPr>
          <a:xfrm>
            <a:off x="1116432" y="1563843"/>
            <a:ext cx="9959137" cy="443861"/>
          </a:xfrm>
        </p:spPr>
        <p:txBody>
          <a:bodyPr/>
          <a:lstStyle/>
          <a:p>
            <a:r>
              <a:rPr lang="en-US" dirty="0"/>
              <a:t>Communication types: Email and SMS</a:t>
            </a:r>
          </a:p>
        </p:txBody>
      </p:sp>
      <p:sp>
        <p:nvSpPr>
          <p:cNvPr id="4" name="Text Placeholder 3">
            <a:extLst>
              <a:ext uri="{FF2B5EF4-FFF2-40B4-BE49-F238E27FC236}">
                <a16:creationId xmlns:a16="http://schemas.microsoft.com/office/drawing/2014/main" id="{79C2D384-CBE4-5336-E128-D8E3A28CB40F}"/>
              </a:ext>
            </a:extLst>
          </p:cNvPr>
          <p:cNvSpPr>
            <a:spLocks noGrp="1"/>
          </p:cNvSpPr>
          <p:nvPr>
            <p:ph type="body" sz="quarter" idx="12"/>
          </p:nvPr>
        </p:nvSpPr>
        <p:spPr>
          <a:xfrm>
            <a:off x="1116431" y="2350898"/>
            <a:ext cx="9959138" cy="3697356"/>
          </a:xfrm>
        </p:spPr>
        <p:txBody>
          <a:bodyPr/>
          <a:lstStyle/>
          <a:p>
            <a:pPr>
              <a:lnSpc>
                <a:spcPct val="105000"/>
              </a:lnSpc>
              <a:spcBef>
                <a:spcPts val="0"/>
              </a:spcBef>
              <a:spcAft>
                <a:spcPts val="800"/>
              </a:spcAft>
            </a:pPr>
            <a:r>
              <a:rPr lang="en-US" sz="2000" kern="100" dirty="0">
                <a:solidFill>
                  <a:srgbClr val="002060"/>
                </a:solidFill>
              </a:rPr>
              <a:t>Strengthen long-term borrower relationships and identify growth opportunities at key lifecycle moments.</a:t>
            </a:r>
          </a:p>
          <a:p>
            <a:pPr>
              <a:lnSpc>
                <a:spcPct val="105000"/>
              </a:lnSpc>
              <a:spcBef>
                <a:spcPts val="0"/>
              </a:spcBef>
              <a:spcAft>
                <a:spcPts val="800"/>
              </a:spcAft>
            </a:pPr>
            <a:r>
              <a:rPr lang="en-US" sz="2000" kern="100" dirty="0">
                <a:solidFill>
                  <a:srgbClr val="002060"/>
                </a:solidFill>
              </a:rPr>
              <a:t>This journey automatically reaches borrowers on their loan anniversary (Years 1, 2, and 3) with celebratory touchpoints that acknowledge their commitment to homeownership. Marketing admins choose between two email sets: the default, purely celebratory messaging, or an alternative set that layers in equity-based products and refinancing opportunities when borrowers are most receptive.</a:t>
            </a:r>
          </a:p>
          <a:p>
            <a:pPr>
              <a:lnSpc>
                <a:spcPct val="105000"/>
              </a:lnSpc>
              <a:spcBef>
                <a:spcPts val="0"/>
              </a:spcBef>
              <a:spcAft>
                <a:spcPts val="800"/>
              </a:spcAft>
            </a:pPr>
            <a:r>
              <a:rPr lang="en-US" sz="2000" kern="100" dirty="0">
                <a:solidFill>
                  <a:srgbClr val="002060"/>
                </a:solidFill>
              </a:rPr>
              <a:t>Spaced over 3 years with 2 touches per anniversary (email + SMS). Admins can apply one email set consistently across all three anniversaries, or mix selections from both sets year-to-year based on organizational priorities.</a:t>
            </a:r>
            <a:endParaRPr lang="en-US" kern="100" dirty="0">
              <a:solidFill>
                <a:srgbClr val="002060"/>
              </a:solidFill>
              <a:effectLst/>
              <a:ea typeface="Calibri" panose="020F0502020204030204" pitchFamily="34" charset="0"/>
              <a:cs typeface="Times New Roman" panose="02020603050405020304" pitchFamily="18" charset="0"/>
            </a:endParaRPr>
          </a:p>
          <a:p>
            <a:pPr marL="0" marR="0">
              <a:lnSpc>
                <a:spcPct val="100000"/>
              </a:lnSpc>
              <a:spcBef>
                <a:spcPts val="0"/>
              </a:spcBef>
              <a:spcAft>
                <a:spcPts val="0"/>
              </a:spcAft>
            </a:pPr>
            <a:endParaRPr lang="en-US" kern="100" dirty="0">
              <a:solidFill>
                <a:srgbClr val="002060"/>
              </a:solidFill>
              <a:ea typeface="Calibri" panose="020F0502020204030204" pitchFamily="34" charset="0"/>
              <a:cs typeface="Times New Roman" panose="02020603050405020304" pitchFamily="18" charset="0"/>
            </a:endParaRPr>
          </a:p>
          <a:p>
            <a:pPr>
              <a:lnSpc>
                <a:spcPct val="100000"/>
              </a:lnSpc>
              <a:spcBef>
                <a:spcPts val="0"/>
              </a:spcBef>
            </a:pPr>
            <a:r>
              <a:rPr lang="en-US" b="0" i="0" kern="100" dirty="0">
                <a:solidFill>
                  <a:srgbClr val="002060"/>
                </a:solidFill>
                <a:effectLst/>
                <a:latin typeface="+mn-lt"/>
                <a:ea typeface="+mn-ea"/>
                <a:cs typeface="Times New Roman" panose="02020603050405020304" pitchFamily="18" charset="0"/>
              </a:rPr>
              <a:t>*All communications should be reviewed prior to initiating the journey.</a:t>
            </a:r>
          </a:p>
        </p:txBody>
      </p:sp>
      <p:pic>
        <p:nvPicPr>
          <p:cNvPr id="5" name="Picture 4" descr="A blue letter t on a black background&#10;&#10;Description automatically generated">
            <a:extLst>
              <a:ext uri="{FF2B5EF4-FFF2-40B4-BE49-F238E27FC236}">
                <a16:creationId xmlns:a16="http://schemas.microsoft.com/office/drawing/2014/main" id="{0034EE2F-F8B0-BB04-3919-B98670840B33}"/>
              </a:ext>
            </a:extLst>
          </p:cNvPr>
          <p:cNvPicPr>
            <a:picLocks noChangeAspect="1"/>
          </p:cNvPicPr>
          <p:nvPr/>
        </p:nvPicPr>
        <p:blipFill>
          <a:blip r:embed="rId3"/>
          <a:stretch>
            <a:fillRect/>
          </a:stretch>
        </p:blipFill>
        <p:spPr>
          <a:xfrm>
            <a:off x="8791614" y="252907"/>
            <a:ext cx="3177445" cy="259695"/>
          </a:xfrm>
          <a:prstGeom prst="rect">
            <a:avLst/>
          </a:prstGeom>
        </p:spPr>
      </p:pic>
      <p:sp>
        <p:nvSpPr>
          <p:cNvPr id="6" name="Text Placeholder 1">
            <a:extLst>
              <a:ext uri="{FF2B5EF4-FFF2-40B4-BE49-F238E27FC236}">
                <a16:creationId xmlns:a16="http://schemas.microsoft.com/office/drawing/2014/main" id="{CF2578B7-A0D3-C354-E31D-B896EDE0FC27}"/>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Tree>
    <p:extLst>
      <p:ext uri="{BB962C8B-B14F-4D97-AF65-F5344CB8AC3E}">
        <p14:creationId xmlns:p14="http://schemas.microsoft.com/office/powerpoint/2010/main" val="282921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B9E9-EDBF-BA37-EB2B-AE1214E5A250}"/>
            </a:ext>
          </a:extLst>
        </p:cNvPr>
        <p:cNvGrpSpPr/>
        <p:nvPr/>
      </p:nvGrpSpPr>
      <p:grpSpPr>
        <a:xfrm>
          <a:off x="0" y="0"/>
          <a:ext cx="0" cy="0"/>
          <a:chOff x="0" y="0"/>
          <a:chExt cx="0" cy="0"/>
        </a:xfrm>
      </p:grpSpPr>
      <p:pic>
        <p:nvPicPr>
          <p:cNvPr id="11" name="Picture 10" descr="A blue letter t on a black background&#10;&#10;Description automatically generated">
            <a:extLst>
              <a:ext uri="{FF2B5EF4-FFF2-40B4-BE49-F238E27FC236}">
                <a16:creationId xmlns:a16="http://schemas.microsoft.com/office/drawing/2014/main" id="{F0881A30-1917-D35C-E421-6420BBCF3A2E}"/>
              </a:ext>
            </a:extLst>
          </p:cNvPr>
          <p:cNvPicPr>
            <a:picLocks noChangeAspect="1"/>
          </p:cNvPicPr>
          <p:nvPr/>
        </p:nvPicPr>
        <p:blipFill>
          <a:blip r:embed="rId3"/>
          <a:stretch>
            <a:fillRect/>
          </a:stretch>
        </p:blipFill>
        <p:spPr>
          <a:xfrm>
            <a:off x="8791614" y="252907"/>
            <a:ext cx="3177445" cy="259695"/>
          </a:xfrm>
          <a:prstGeom prst="rect">
            <a:avLst/>
          </a:prstGeom>
        </p:spPr>
      </p:pic>
      <p:sp>
        <p:nvSpPr>
          <p:cNvPr id="5" name="Text Placeholder 1">
            <a:extLst>
              <a:ext uri="{FF2B5EF4-FFF2-40B4-BE49-F238E27FC236}">
                <a16:creationId xmlns:a16="http://schemas.microsoft.com/office/drawing/2014/main" id="{E1CC2FD9-4A40-9A4B-60DB-0C9E39A33422}"/>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
        <p:nvSpPr>
          <p:cNvPr id="22" name="Rectangle: Rounded Corners 21">
            <a:extLst>
              <a:ext uri="{FF2B5EF4-FFF2-40B4-BE49-F238E27FC236}">
                <a16:creationId xmlns:a16="http://schemas.microsoft.com/office/drawing/2014/main" id="{8D491330-9A8C-50EE-2FBB-B7833F312559}"/>
              </a:ext>
            </a:extLst>
          </p:cNvPr>
          <p:cNvSpPr/>
          <p:nvPr/>
        </p:nvSpPr>
        <p:spPr>
          <a:xfrm>
            <a:off x="477247" y="1865174"/>
            <a:ext cx="2723152"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Day 365</a:t>
            </a:r>
          </a:p>
          <a:p>
            <a:endParaRPr lang="en-US" sz="1400" b="1" dirty="0">
              <a:solidFill>
                <a:schemeClr val="tx1"/>
              </a:solidFill>
            </a:endParaRPr>
          </a:p>
          <a:p>
            <a:r>
              <a:rPr lang="en-US" sz="1400" b="1" dirty="0">
                <a:solidFill>
                  <a:schemeClr val="tx1"/>
                </a:solidFill>
              </a:rPr>
              <a:t>Email: </a:t>
            </a:r>
            <a:r>
              <a:rPr lang="en-US" sz="1400" dirty="0">
                <a:solidFill>
                  <a:schemeClr val="tx1"/>
                </a:solidFill>
              </a:rPr>
              <a:t>Congrats on your first…</a:t>
            </a:r>
          </a:p>
          <a:p>
            <a:r>
              <a:rPr lang="en-US" sz="1400" dirty="0">
                <a:solidFill>
                  <a:schemeClr val="tx1"/>
                </a:solidFill>
              </a:rPr>
              <a:t>Between 8:00 AM – 6:00 PM</a:t>
            </a:r>
          </a:p>
          <a:p>
            <a:endParaRPr lang="en-US" sz="1400" dirty="0">
              <a:solidFill>
                <a:schemeClr val="tx1"/>
              </a:solidFill>
            </a:endParaRPr>
          </a:p>
          <a:p>
            <a:r>
              <a:rPr lang="en-US" sz="1400" b="1" dirty="0">
                <a:solidFill>
                  <a:schemeClr val="tx1"/>
                </a:solidFill>
              </a:rPr>
              <a:t>SMS: </a:t>
            </a:r>
            <a:r>
              <a:rPr lang="en-US" sz="1400" dirty="0">
                <a:solidFill>
                  <a:schemeClr val="tx1"/>
                </a:solidFill>
              </a:rPr>
              <a:t>Year 1 Congratulations</a:t>
            </a:r>
          </a:p>
          <a:p>
            <a:r>
              <a:rPr lang="en-US" sz="1400" dirty="0">
                <a:solidFill>
                  <a:schemeClr val="tx1"/>
                </a:solidFill>
              </a:rPr>
              <a:t>Between 8:00 AM – 6:00 PM</a:t>
            </a:r>
          </a:p>
        </p:txBody>
      </p:sp>
      <p:sp>
        <p:nvSpPr>
          <p:cNvPr id="31" name="TextBox 30">
            <a:extLst>
              <a:ext uri="{FF2B5EF4-FFF2-40B4-BE49-F238E27FC236}">
                <a16:creationId xmlns:a16="http://schemas.microsoft.com/office/drawing/2014/main" id="{BBB24513-2734-CFFC-1E4E-77914450A778}"/>
              </a:ext>
            </a:extLst>
          </p:cNvPr>
          <p:cNvSpPr txBox="1"/>
          <p:nvPr/>
        </p:nvSpPr>
        <p:spPr>
          <a:xfrm>
            <a:off x="477247" y="1152940"/>
            <a:ext cx="10736746" cy="369332"/>
          </a:xfrm>
          <a:prstGeom prst="rect">
            <a:avLst/>
          </a:prstGeom>
          <a:noFill/>
          <a:ln w="28575">
            <a:noFill/>
            <a:prstDash val="sysDash"/>
          </a:ln>
        </p:spPr>
        <p:txBody>
          <a:bodyPr wrap="square">
            <a:spAutoFit/>
          </a:bodyPr>
          <a:lstStyle/>
          <a:p>
            <a:r>
              <a:rPr lang="en-US" b="1" dirty="0">
                <a:solidFill>
                  <a:srgbClr val="00263A"/>
                </a:solidFill>
              </a:rPr>
              <a:t>Campaign Schedule &amp; Execution</a:t>
            </a:r>
          </a:p>
        </p:txBody>
      </p:sp>
      <p:cxnSp>
        <p:nvCxnSpPr>
          <p:cNvPr id="3" name="Straight Connector 2">
            <a:extLst>
              <a:ext uri="{FF2B5EF4-FFF2-40B4-BE49-F238E27FC236}">
                <a16:creationId xmlns:a16="http://schemas.microsoft.com/office/drawing/2014/main" id="{9D55EDFE-C404-AE3A-DB36-2722027D0229}"/>
              </a:ext>
            </a:extLst>
          </p:cNvPr>
          <p:cNvCxnSpPr>
            <a:cxnSpLocks/>
          </p:cNvCxnSpPr>
          <p:nvPr/>
        </p:nvCxnSpPr>
        <p:spPr>
          <a:xfrm>
            <a:off x="591100" y="2229262"/>
            <a:ext cx="236002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33B82F9C-206C-2A02-2CDA-18D66FB13084}"/>
              </a:ext>
            </a:extLst>
          </p:cNvPr>
          <p:cNvSpPr/>
          <p:nvPr/>
        </p:nvSpPr>
        <p:spPr>
          <a:xfrm>
            <a:off x="3400134" y="1865174"/>
            <a:ext cx="2723152"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Day 730</a:t>
            </a:r>
          </a:p>
          <a:p>
            <a:endParaRPr lang="en-US" sz="1400" b="1" dirty="0">
              <a:solidFill>
                <a:schemeClr val="tx1"/>
              </a:solidFill>
            </a:endParaRPr>
          </a:p>
          <a:p>
            <a:r>
              <a:rPr lang="en-US" sz="1400" b="1" dirty="0">
                <a:solidFill>
                  <a:schemeClr val="tx1"/>
                </a:solidFill>
              </a:rPr>
              <a:t>Email: </a:t>
            </a:r>
            <a:r>
              <a:rPr lang="en-US" sz="1400" dirty="0">
                <a:solidFill>
                  <a:schemeClr val="tx1"/>
                </a:solidFill>
              </a:rPr>
              <a:t>Celebrate your second…</a:t>
            </a:r>
          </a:p>
          <a:p>
            <a:r>
              <a:rPr lang="en-US" sz="1400" dirty="0">
                <a:solidFill>
                  <a:schemeClr val="tx1"/>
                </a:solidFill>
              </a:rPr>
              <a:t>Between 8:00 AM – 6:00 PM</a:t>
            </a:r>
          </a:p>
          <a:p>
            <a:endParaRPr lang="en-US" sz="1400" dirty="0">
              <a:solidFill>
                <a:schemeClr val="tx1"/>
              </a:solidFill>
            </a:endParaRPr>
          </a:p>
          <a:p>
            <a:r>
              <a:rPr lang="en-US" sz="1400" b="1" dirty="0">
                <a:solidFill>
                  <a:schemeClr val="tx1"/>
                </a:solidFill>
              </a:rPr>
              <a:t>SMS: </a:t>
            </a:r>
            <a:r>
              <a:rPr lang="en-US" sz="1400" dirty="0">
                <a:solidFill>
                  <a:schemeClr val="tx1"/>
                </a:solidFill>
              </a:rPr>
              <a:t>Year 2 Congratulations</a:t>
            </a:r>
          </a:p>
          <a:p>
            <a:r>
              <a:rPr lang="en-US" sz="1400" dirty="0">
                <a:solidFill>
                  <a:schemeClr val="tx1"/>
                </a:solidFill>
              </a:rPr>
              <a:t>Between 8:00 AM – 6:00 PM</a:t>
            </a:r>
          </a:p>
        </p:txBody>
      </p:sp>
      <p:cxnSp>
        <p:nvCxnSpPr>
          <p:cNvPr id="6" name="Straight Connector 5">
            <a:extLst>
              <a:ext uri="{FF2B5EF4-FFF2-40B4-BE49-F238E27FC236}">
                <a16:creationId xmlns:a16="http://schemas.microsoft.com/office/drawing/2014/main" id="{27FCAC4A-68A4-A36A-FC39-852310301052}"/>
              </a:ext>
            </a:extLst>
          </p:cNvPr>
          <p:cNvCxnSpPr>
            <a:cxnSpLocks/>
          </p:cNvCxnSpPr>
          <p:nvPr/>
        </p:nvCxnSpPr>
        <p:spPr>
          <a:xfrm>
            <a:off x="3511951" y="2229262"/>
            <a:ext cx="236002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409186A4-FC1D-59EB-2AD8-43D9631C38E4}"/>
              </a:ext>
            </a:extLst>
          </p:cNvPr>
          <p:cNvSpPr/>
          <p:nvPr/>
        </p:nvSpPr>
        <p:spPr>
          <a:xfrm>
            <a:off x="6323021" y="1865174"/>
            <a:ext cx="2723152"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Day 1095</a:t>
            </a:r>
          </a:p>
          <a:p>
            <a:endParaRPr lang="en-US" sz="1400" b="1" dirty="0">
              <a:solidFill>
                <a:schemeClr val="tx1"/>
              </a:solidFill>
            </a:endParaRPr>
          </a:p>
          <a:p>
            <a:r>
              <a:rPr lang="en-US" sz="1400" b="1" dirty="0">
                <a:solidFill>
                  <a:schemeClr val="tx1"/>
                </a:solidFill>
              </a:rPr>
              <a:t>Email: </a:t>
            </a:r>
            <a:r>
              <a:rPr lang="en-US" sz="1400" dirty="0">
                <a:solidFill>
                  <a:schemeClr val="tx1"/>
                </a:solidFill>
              </a:rPr>
              <a:t>Celebrate your third…</a:t>
            </a:r>
          </a:p>
          <a:p>
            <a:r>
              <a:rPr lang="en-US" sz="1400" dirty="0">
                <a:solidFill>
                  <a:schemeClr val="tx1"/>
                </a:solidFill>
              </a:rPr>
              <a:t>Between 8:00 AM – 6:00 PM</a:t>
            </a:r>
          </a:p>
          <a:p>
            <a:endParaRPr lang="en-US" sz="1400" dirty="0">
              <a:solidFill>
                <a:schemeClr val="tx1"/>
              </a:solidFill>
            </a:endParaRPr>
          </a:p>
          <a:p>
            <a:r>
              <a:rPr lang="en-US" sz="1400" b="1" dirty="0">
                <a:solidFill>
                  <a:schemeClr val="tx1"/>
                </a:solidFill>
              </a:rPr>
              <a:t>SMS: </a:t>
            </a:r>
            <a:r>
              <a:rPr lang="en-US" sz="1400" dirty="0">
                <a:solidFill>
                  <a:schemeClr val="tx1"/>
                </a:solidFill>
              </a:rPr>
              <a:t>Year 3 Congratulations</a:t>
            </a:r>
          </a:p>
          <a:p>
            <a:r>
              <a:rPr lang="en-US" sz="1400" dirty="0">
                <a:solidFill>
                  <a:schemeClr val="tx1"/>
                </a:solidFill>
              </a:rPr>
              <a:t>Between 8:00 AM – 6:00 PM</a:t>
            </a:r>
          </a:p>
        </p:txBody>
      </p:sp>
      <p:cxnSp>
        <p:nvCxnSpPr>
          <p:cNvPr id="9" name="Straight Connector 8">
            <a:extLst>
              <a:ext uri="{FF2B5EF4-FFF2-40B4-BE49-F238E27FC236}">
                <a16:creationId xmlns:a16="http://schemas.microsoft.com/office/drawing/2014/main" id="{3C243027-2956-D762-107A-B84E25F7AD79}"/>
              </a:ext>
            </a:extLst>
          </p:cNvPr>
          <p:cNvCxnSpPr>
            <a:cxnSpLocks/>
          </p:cNvCxnSpPr>
          <p:nvPr/>
        </p:nvCxnSpPr>
        <p:spPr>
          <a:xfrm>
            <a:off x="6431591" y="2229262"/>
            <a:ext cx="236002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DE0C0FE0-D2CE-7CAE-D88D-1E705172052A}"/>
              </a:ext>
            </a:extLst>
          </p:cNvPr>
          <p:cNvSpPr/>
          <p:nvPr/>
        </p:nvSpPr>
        <p:spPr>
          <a:xfrm>
            <a:off x="9245907" y="1865173"/>
            <a:ext cx="2723152"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Alternate Emails*</a:t>
            </a:r>
          </a:p>
          <a:p>
            <a:endParaRPr lang="en-US" sz="1400" b="1" dirty="0">
              <a:solidFill>
                <a:schemeClr val="tx1"/>
              </a:solidFill>
            </a:endParaRPr>
          </a:p>
          <a:p>
            <a:r>
              <a:rPr lang="en-US" sz="1400" dirty="0">
                <a:solidFill>
                  <a:schemeClr val="tx1"/>
                </a:solidFill>
              </a:rPr>
              <a:t>Additional emails in the journey canvas layer in equity-based products and refinancing options for borrowers possibly ready for the next conversation.</a:t>
            </a:r>
          </a:p>
        </p:txBody>
      </p:sp>
      <p:cxnSp>
        <p:nvCxnSpPr>
          <p:cNvPr id="13" name="Straight Connector 12">
            <a:extLst>
              <a:ext uri="{FF2B5EF4-FFF2-40B4-BE49-F238E27FC236}">
                <a16:creationId xmlns:a16="http://schemas.microsoft.com/office/drawing/2014/main" id="{4BFCA62B-E855-37C7-79BC-D295070AA793}"/>
              </a:ext>
            </a:extLst>
          </p:cNvPr>
          <p:cNvCxnSpPr>
            <a:cxnSpLocks/>
          </p:cNvCxnSpPr>
          <p:nvPr/>
        </p:nvCxnSpPr>
        <p:spPr>
          <a:xfrm>
            <a:off x="9359760" y="2229261"/>
            <a:ext cx="236002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643C6124-7707-C267-1165-26EF7A312611}"/>
              </a:ext>
            </a:extLst>
          </p:cNvPr>
          <p:cNvSpPr/>
          <p:nvPr/>
        </p:nvSpPr>
        <p:spPr>
          <a:xfrm>
            <a:off x="9245907" y="5835692"/>
            <a:ext cx="2723152" cy="572874"/>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tx1"/>
                </a:solidFill>
              </a:rPr>
              <a:t>Primary Goal</a:t>
            </a:r>
            <a:endParaRPr lang="en-US" sz="1400" b="1" dirty="0">
              <a:solidFill>
                <a:schemeClr val="tx1"/>
              </a:solidFill>
            </a:endParaRPr>
          </a:p>
          <a:p>
            <a:pPr algn="ctr"/>
            <a:r>
              <a:rPr lang="en-US" sz="1400" dirty="0">
                <a:solidFill>
                  <a:schemeClr val="tx1"/>
                </a:solidFill>
              </a:rPr>
              <a:t>Relationship Building</a:t>
            </a:r>
          </a:p>
        </p:txBody>
      </p:sp>
      <p:sp>
        <p:nvSpPr>
          <p:cNvPr id="17" name="Rectangle: Rounded Corners 16">
            <a:extLst>
              <a:ext uri="{FF2B5EF4-FFF2-40B4-BE49-F238E27FC236}">
                <a16:creationId xmlns:a16="http://schemas.microsoft.com/office/drawing/2014/main" id="{D2BC870F-0054-9996-1398-3BADEC708931}"/>
              </a:ext>
            </a:extLst>
          </p:cNvPr>
          <p:cNvSpPr/>
          <p:nvPr/>
        </p:nvSpPr>
        <p:spPr>
          <a:xfrm>
            <a:off x="6323021" y="5835692"/>
            <a:ext cx="2723152" cy="572874"/>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tx1"/>
                </a:solidFill>
              </a:rPr>
              <a:t>Email + SMS</a:t>
            </a:r>
          </a:p>
          <a:p>
            <a:pPr algn="ctr"/>
            <a:r>
              <a:rPr lang="en-US" sz="1400" dirty="0">
                <a:solidFill>
                  <a:schemeClr val="tx1"/>
                </a:solidFill>
              </a:rPr>
              <a:t>3 + 3</a:t>
            </a:r>
            <a:endParaRPr lang="en-US" sz="1200" dirty="0">
              <a:solidFill>
                <a:schemeClr val="tx1"/>
              </a:solidFill>
            </a:endParaRPr>
          </a:p>
        </p:txBody>
      </p:sp>
      <p:sp>
        <p:nvSpPr>
          <p:cNvPr id="18" name="Rectangle: Rounded Corners 17">
            <a:extLst>
              <a:ext uri="{FF2B5EF4-FFF2-40B4-BE49-F238E27FC236}">
                <a16:creationId xmlns:a16="http://schemas.microsoft.com/office/drawing/2014/main" id="{DFF91F45-1280-1372-1AE0-4C1BEB7145E1}"/>
              </a:ext>
            </a:extLst>
          </p:cNvPr>
          <p:cNvSpPr/>
          <p:nvPr/>
        </p:nvSpPr>
        <p:spPr>
          <a:xfrm>
            <a:off x="3400134" y="5835692"/>
            <a:ext cx="2695866" cy="572874"/>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tx1"/>
                </a:solidFill>
              </a:rPr>
              <a:t>Touches</a:t>
            </a:r>
            <a:endParaRPr lang="en-US" sz="1400" b="1" dirty="0">
              <a:solidFill>
                <a:schemeClr val="tx1"/>
              </a:solidFill>
            </a:endParaRPr>
          </a:p>
          <a:p>
            <a:pPr algn="ctr"/>
            <a:r>
              <a:rPr lang="en-US" sz="1400" dirty="0">
                <a:solidFill>
                  <a:schemeClr val="tx1"/>
                </a:solidFill>
              </a:rPr>
              <a:t>6</a:t>
            </a:r>
          </a:p>
        </p:txBody>
      </p:sp>
      <p:sp>
        <p:nvSpPr>
          <p:cNvPr id="19" name="Rectangle: Rounded Corners 18">
            <a:extLst>
              <a:ext uri="{FF2B5EF4-FFF2-40B4-BE49-F238E27FC236}">
                <a16:creationId xmlns:a16="http://schemas.microsoft.com/office/drawing/2014/main" id="{8B20F83A-F3C0-6E7E-F380-0749232E607A}"/>
              </a:ext>
            </a:extLst>
          </p:cNvPr>
          <p:cNvSpPr/>
          <p:nvPr/>
        </p:nvSpPr>
        <p:spPr>
          <a:xfrm>
            <a:off x="477247" y="5835692"/>
            <a:ext cx="2723152" cy="572874"/>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tx1"/>
                </a:solidFill>
              </a:rPr>
              <a:t>Days Total</a:t>
            </a:r>
          </a:p>
          <a:p>
            <a:pPr algn="ctr"/>
            <a:r>
              <a:rPr lang="en-US" sz="1400" dirty="0">
                <a:solidFill>
                  <a:schemeClr val="tx1"/>
                </a:solidFill>
              </a:rPr>
              <a:t>1095</a:t>
            </a:r>
          </a:p>
        </p:txBody>
      </p:sp>
      <p:sp>
        <p:nvSpPr>
          <p:cNvPr id="33" name="Rectangle: Rounded Corners 32">
            <a:extLst>
              <a:ext uri="{FF2B5EF4-FFF2-40B4-BE49-F238E27FC236}">
                <a16:creationId xmlns:a16="http://schemas.microsoft.com/office/drawing/2014/main" id="{A705C0A9-D727-99A2-E107-5879683112D4}"/>
              </a:ext>
            </a:extLst>
          </p:cNvPr>
          <p:cNvSpPr/>
          <p:nvPr/>
        </p:nvSpPr>
        <p:spPr>
          <a:xfrm>
            <a:off x="477248" y="3850432"/>
            <a:ext cx="11491812" cy="1706702"/>
          </a:xfrm>
          <a:prstGeom prst="roundRect">
            <a:avLst>
              <a:gd name="adj" fmla="val 3829"/>
            </a:avLst>
          </a:prstGeom>
          <a:solidFill>
            <a:schemeClr val="accent1">
              <a:lumMod val="20000"/>
              <a:lumOff val="80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Campaign Schedule Notes</a:t>
            </a:r>
          </a:p>
          <a:p>
            <a:endParaRPr lang="en-US" sz="1400" b="1" dirty="0">
              <a:solidFill>
                <a:schemeClr val="tx1"/>
              </a:solidFill>
            </a:endParaRPr>
          </a:p>
          <a:p>
            <a:pPr marL="285750" indent="-285750">
              <a:buFont typeface="Arial" panose="020B0604020202020204" pitchFamily="34" charset="0"/>
              <a:buChar char="•"/>
            </a:pPr>
            <a:r>
              <a:rPr lang="en-US" sz="1400" dirty="0">
                <a:solidFill>
                  <a:schemeClr val="tx1"/>
                </a:solidFill>
              </a:rPr>
              <a:t>All touchpoints are celebratory and relationship-focused. Alternative emails (slides 9-11) layer in equity and refinancing information.*</a:t>
            </a:r>
          </a:p>
          <a:p>
            <a:pPr marL="742950" lvl="1" indent="-285750">
              <a:buFont typeface="Arial" panose="020B0604020202020204" pitchFamily="34" charset="0"/>
              <a:buChar char="•"/>
            </a:pPr>
            <a:r>
              <a:rPr lang="en-US" sz="1400" b="1" dirty="0">
                <a:solidFill>
                  <a:schemeClr val="tx1"/>
                </a:solidFill>
              </a:rPr>
              <a:t>Optional enhancement</a:t>
            </a:r>
            <a:r>
              <a:rPr lang="en-US" sz="1400" dirty="0">
                <a:solidFill>
                  <a:schemeClr val="tx1"/>
                </a:solidFill>
              </a:rPr>
              <a:t>: If your organization has Equity insights and enrichment data, consider adding a separate branch for contacts with equity data. Apply dynamic estimated equity values in those emails to build trust and position the loan officer as the expert.</a:t>
            </a:r>
          </a:p>
          <a:p>
            <a:pPr marL="285750" indent="-285750">
              <a:buFont typeface="Arial" panose="020B0604020202020204" pitchFamily="34" charset="0"/>
              <a:buChar char="•"/>
            </a:pPr>
            <a:r>
              <a:rPr lang="en-US" sz="1400" dirty="0">
                <a:solidFill>
                  <a:schemeClr val="tx1"/>
                </a:solidFill>
              </a:rPr>
              <a:t>Emails and SMS are sent simultaneously to connect with borrowers in either channel. </a:t>
            </a:r>
          </a:p>
          <a:p>
            <a:pPr marL="285750" indent="-285750">
              <a:buFont typeface="Arial" panose="020B0604020202020204" pitchFamily="34" charset="0"/>
              <a:buChar char="•"/>
            </a:pPr>
            <a:r>
              <a:rPr lang="en-US" sz="1400" dirty="0">
                <a:solidFill>
                  <a:schemeClr val="tx1"/>
                </a:solidFill>
              </a:rPr>
              <a:t>If your organization has integrations with post-close touchpoints (</a:t>
            </a:r>
            <a:r>
              <a:rPr lang="en-US" sz="1400" dirty="0" err="1">
                <a:solidFill>
                  <a:schemeClr val="tx1"/>
                </a:solidFill>
              </a:rPr>
              <a:t>DirectMailers</a:t>
            </a:r>
            <a:r>
              <a:rPr lang="en-US" sz="1400" dirty="0">
                <a:solidFill>
                  <a:schemeClr val="tx1"/>
                </a:solidFill>
              </a:rPr>
              <a:t>, Tiff’s Treats, etc.), consider how all journeys interact/overlap. </a:t>
            </a:r>
          </a:p>
        </p:txBody>
      </p:sp>
      <p:cxnSp>
        <p:nvCxnSpPr>
          <p:cNvPr id="34" name="Straight Connector 33">
            <a:extLst>
              <a:ext uri="{FF2B5EF4-FFF2-40B4-BE49-F238E27FC236}">
                <a16:creationId xmlns:a16="http://schemas.microsoft.com/office/drawing/2014/main" id="{72911ADF-284D-AC41-58BC-44CDEE846E7A}"/>
              </a:ext>
            </a:extLst>
          </p:cNvPr>
          <p:cNvCxnSpPr>
            <a:cxnSpLocks/>
          </p:cNvCxnSpPr>
          <p:nvPr/>
        </p:nvCxnSpPr>
        <p:spPr>
          <a:xfrm>
            <a:off x="591100" y="4214520"/>
            <a:ext cx="11258000" cy="0"/>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180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letter t on a black background&#10;&#10;Description automatically generated">
            <a:extLst>
              <a:ext uri="{FF2B5EF4-FFF2-40B4-BE49-F238E27FC236}">
                <a16:creationId xmlns:a16="http://schemas.microsoft.com/office/drawing/2014/main" id="{2DB3A478-CF8E-5ABD-4CE4-FA8C66945EF7}"/>
              </a:ext>
            </a:extLst>
          </p:cNvPr>
          <p:cNvPicPr>
            <a:picLocks noChangeAspect="1"/>
          </p:cNvPicPr>
          <p:nvPr/>
        </p:nvPicPr>
        <p:blipFill>
          <a:blip r:embed="rId3"/>
          <a:stretch>
            <a:fillRect/>
          </a:stretch>
        </p:blipFill>
        <p:spPr>
          <a:xfrm>
            <a:off x="8791614" y="252907"/>
            <a:ext cx="3177445" cy="259695"/>
          </a:xfrm>
          <a:prstGeom prst="rect">
            <a:avLst/>
          </a:prstGeom>
        </p:spPr>
      </p:pic>
      <p:sp>
        <p:nvSpPr>
          <p:cNvPr id="5" name="Text Placeholder 1">
            <a:extLst>
              <a:ext uri="{FF2B5EF4-FFF2-40B4-BE49-F238E27FC236}">
                <a16:creationId xmlns:a16="http://schemas.microsoft.com/office/drawing/2014/main" id="{36E99EE9-9C24-C7FA-54B0-0EC716897190}"/>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
        <p:nvSpPr>
          <p:cNvPr id="6" name="Text Placeholder 3">
            <a:extLst>
              <a:ext uri="{FF2B5EF4-FFF2-40B4-BE49-F238E27FC236}">
                <a16:creationId xmlns:a16="http://schemas.microsoft.com/office/drawing/2014/main" id="{41FA93FB-7751-4688-F683-FA49A4248193}"/>
              </a:ext>
            </a:extLst>
          </p:cNvPr>
          <p:cNvSpPr txBox="1">
            <a:spLocks/>
          </p:cNvSpPr>
          <p:nvPr/>
        </p:nvSpPr>
        <p:spPr>
          <a:xfrm>
            <a:off x="445426" y="4005470"/>
            <a:ext cx="11523633" cy="249581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b="0" i="0" kern="100" dirty="0">
                <a:solidFill>
                  <a:srgbClr val="002060"/>
                </a:solidFill>
                <a:effectLst/>
                <a:latin typeface="+mn-lt"/>
                <a:ea typeface="+mn-ea"/>
                <a:cs typeface="Times New Roman" panose="02020603050405020304" pitchFamily="18" charset="0"/>
              </a:rPr>
              <a:t>Journey Notes:</a:t>
            </a:r>
          </a:p>
          <a:p>
            <a:pPr marL="285750" indent="-285750" defTabSz="868680">
              <a:lnSpc>
                <a:spcPct val="100000"/>
              </a:lnSpc>
              <a:spcBef>
                <a:spcPts val="0"/>
              </a:spcBef>
              <a:buFont typeface="Arial" panose="020B0604020202020204" pitchFamily="34" charset="0"/>
              <a:buChar char="•"/>
            </a:pPr>
            <a:r>
              <a:rPr lang="en-US" sz="1500" b="1" i="0" kern="100" dirty="0">
                <a:solidFill>
                  <a:srgbClr val="002060"/>
                </a:solidFill>
                <a:effectLst/>
                <a:latin typeface="+mn-lt"/>
                <a:ea typeface="+mn-ea"/>
                <a:cs typeface="Times New Roman" panose="02020603050405020304" pitchFamily="18" charset="0"/>
              </a:rPr>
              <a:t>Configure loan date trigger</a:t>
            </a:r>
            <a:r>
              <a:rPr lang="en-US" sz="1500" b="0" i="0" kern="100" dirty="0">
                <a:solidFill>
                  <a:srgbClr val="002060"/>
                </a:solidFill>
                <a:effectLst/>
                <a:latin typeface="+mn-lt"/>
                <a:ea typeface="+mn-ea"/>
                <a:cs typeface="Times New Roman" panose="02020603050405020304" pitchFamily="18" charset="0"/>
              </a:rPr>
              <a:t>: Use Loan Funded Date with organization-specific inline conditions (loan purpose/type, servicing, and most recent loan). By default, the trigger is set to fire within +/- 2 days to account for historical imports or other data-related nuances.</a:t>
            </a:r>
          </a:p>
          <a:p>
            <a:pPr marL="742950" lvl="1" indent="-285750" defTabSz="868680">
              <a:lnSpc>
                <a:spcPct val="100000"/>
              </a:lnSpc>
              <a:spcBef>
                <a:spcPts val="0"/>
              </a:spcBef>
              <a:buFont typeface="Arial" panose="020B0604020202020204" pitchFamily="34" charset="0"/>
              <a:buChar char="•"/>
            </a:pPr>
            <a:r>
              <a:rPr lang="en-US" sz="1500" b="1" kern="100" dirty="0">
                <a:solidFill>
                  <a:srgbClr val="002060"/>
                </a:solidFill>
                <a:cs typeface="Times New Roman" panose="02020603050405020304" pitchFamily="18" charset="0"/>
              </a:rPr>
              <a:t>Suppression strategy</a:t>
            </a:r>
            <a:r>
              <a:rPr lang="en-US" sz="1500" kern="100" dirty="0">
                <a:solidFill>
                  <a:srgbClr val="002060"/>
                </a:solidFill>
                <a:cs typeface="Times New Roman" panose="02020603050405020304" pitchFamily="18" charset="0"/>
              </a:rPr>
              <a:t>: Consider including contact groups to suppress segments of your customers such as loans with servicing sold; including the Most Recent Loan condition with a purpose of Purchase will suppress refinance loans.</a:t>
            </a:r>
            <a:endParaRPr lang="en-US" sz="1500" b="0" i="0" kern="100" dirty="0">
              <a:solidFill>
                <a:srgbClr val="002060"/>
              </a:solidFill>
              <a:effectLst/>
              <a:latin typeface="+mn-lt"/>
              <a:ea typeface="+mn-ea"/>
              <a:cs typeface="Times New Roman" panose="02020603050405020304" pitchFamily="18" charset="0"/>
            </a:endParaRPr>
          </a:p>
          <a:p>
            <a:pPr marL="285750" indent="-285750" defTabSz="868680">
              <a:lnSpc>
                <a:spcPct val="100000"/>
              </a:lnSpc>
              <a:spcBef>
                <a:spcPts val="0"/>
              </a:spcBef>
              <a:buFont typeface="Arial" panose="020B0604020202020204" pitchFamily="34" charset="0"/>
              <a:buChar char="•"/>
            </a:pPr>
            <a:r>
              <a:rPr lang="en-US" sz="1500" b="1" kern="100" dirty="0">
                <a:solidFill>
                  <a:srgbClr val="002060"/>
                </a:solidFill>
                <a:cs typeface="Times New Roman" panose="02020603050405020304" pitchFamily="18" charset="0"/>
              </a:rPr>
              <a:t>Choose email approach</a:t>
            </a:r>
            <a:r>
              <a:rPr lang="en-US" sz="1500" kern="100" dirty="0">
                <a:solidFill>
                  <a:srgbClr val="002060"/>
                </a:solidFill>
                <a:cs typeface="Times New Roman" panose="02020603050405020304" pitchFamily="18" charset="0"/>
              </a:rPr>
              <a:t>: Select relationship-only emails (slides 5-7)) to maintain celebratory-only tone, swap for alternate emails (slides 9-11) that introduce equity and refinancing, or mix and match.</a:t>
            </a:r>
          </a:p>
          <a:p>
            <a:pPr marL="285750" indent="-285750" defTabSz="868680">
              <a:lnSpc>
                <a:spcPct val="100000"/>
              </a:lnSpc>
              <a:spcBef>
                <a:spcPts val="0"/>
              </a:spcBef>
              <a:buFont typeface="Arial" panose="020B0604020202020204" pitchFamily="34" charset="0"/>
              <a:buChar char="•"/>
            </a:pPr>
            <a:r>
              <a:rPr lang="en-US" sz="1500" b="1" kern="100" dirty="0">
                <a:solidFill>
                  <a:srgbClr val="002060"/>
                </a:solidFill>
                <a:cs typeface="Times New Roman" panose="02020603050405020304" pitchFamily="18" charset="0"/>
              </a:rPr>
              <a:t>Timing</a:t>
            </a:r>
            <a:r>
              <a:rPr lang="en-US" sz="1500" kern="100" dirty="0">
                <a:solidFill>
                  <a:srgbClr val="002060"/>
                </a:solidFill>
                <a:cs typeface="Times New Roman" panose="02020603050405020304" pitchFamily="18" charset="0"/>
              </a:rPr>
              <a:t>: Emails and SMS send simultaneously by default; add timer delays (30–60 min) if your organization prefers staggered delivery.</a:t>
            </a:r>
          </a:p>
          <a:p>
            <a:pPr marL="285750" indent="-285750" defTabSz="868680">
              <a:lnSpc>
                <a:spcPct val="100000"/>
              </a:lnSpc>
              <a:spcBef>
                <a:spcPts val="0"/>
              </a:spcBef>
              <a:buFont typeface="Arial" panose="020B0604020202020204" pitchFamily="34" charset="0"/>
              <a:buChar char="•"/>
            </a:pPr>
            <a:r>
              <a:rPr lang="en-US" sz="1500" b="1" kern="100" dirty="0">
                <a:solidFill>
                  <a:srgbClr val="002060"/>
                </a:solidFill>
                <a:cs typeface="Times New Roman" panose="02020603050405020304" pitchFamily="18" charset="0"/>
              </a:rPr>
              <a:t>Consider existing post-close journeys</a:t>
            </a:r>
            <a:r>
              <a:rPr lang="en-US" sz="1500" kern="100" dirty="0">
                <a:solidFill>
                  <a:srgbClr val="002060"/>
                </a:solidFill>
                <a:cs typeface="Times New Roman" panose="02020603050405020304" pitchFamily="18" charset="0"/>
              </a:rPr>
              <a:t>: If you are running other post-close campaigns, consider how this journey complements them or how they can best interact. Expert Content provides a post-close campaign with a 1-year anniversary touchpoint. If you plan to run both, it’s recommended to remove the 1-year touchpoint from the post-close journey. </a:t>
            </a:r>
          </a:p>
        </p:txBody>
      </p:sp>
      <p:pic>
        <p:nvPicPr>
          <p:cNvPr id="7" name="Picture 6">
            <a:extLst>
              <a:ext uri="{FF2B5EF4-FFF2-40B4-BE49-F238E27FC236}">
                <a16:creationId xmlns:a16="http://schemas.microsoft.com/office/drawing/2014/main" id="{03DD66E1-3F4B-48E3-8D3D-86F215CFFD30}"/>
              </a:ext>
            </a:extLst>
          </p:cNvPr>
          <p:cNvPicPr>
            <a:picLocks noChangeAspect="1"/>
          </p:cNvPicPr>
          <p:nvPr/>
        </p:nvPicPr>
        <p:blipFill>
          <a:blip r:embed="rId4"/>
          <a:srcRect/>
          <a:stretch/>
        </p:blipFill>
        <p:spPr>
          <a:xfrm>
            <a:off x="545785" y="842643"/>
            <a:ext cx="11423274" cy="3273467"/>
          </a:xfrm>
          <a:prstGeom prst="rect">
            <a:avLst/>
          </a:prstGeom>
        </p:spPr>
      </p:pic>
    </p:spTree>
    <p:extLst>
      <p:ext uri="{BB962C8B-B14F-4D97-AF65-F5344CB8AC3E}">
        <p14:creationId xmlns:p14="http://schemas.microsoft.com/office/powerpoint/2010/main" val="4000095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66CD6-709C-4CE3-570F-C1882B811F7B}"/>
            </a:ext>
          </a:extLst>
        </p:cNvPr>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F15EB61E-7D48-8813-7960-C1CAE318C371}"/>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9B82CE1A-DD46-F2A2-FB37-CBA93417E792}"/>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
        <p:nvSpPr>
          <p:cNvPr id="6" name="Text Placeholder 3">
            <a:extLst>
              <a:ext uri="{FF2B5EF4-FFF2-40B4-BE49-F238E27FC236}">
                <a16:creationId xmlns:a16="http://schemas.microsoft.com/office/drawing/2014/main" id="{61172EF8-3A8E-06D8-4160-72C4B66DE030}"/>
              </a:ext>
            </a:extLst>
          </p:cNvPr>
          <p:cNvSpPr txBox="1">
            <a:spLocks/>
          </p:cNvSpPr>
          <p:nvPr/>
        </p:nvSpPr>
        <p:spPr>
          <a:xfrm>
            <a:off x="4378523" y="910763"/>
            <a:ext cx="7530410" cy="574195"/>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Congrats on your first anniversary.</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1A679835-2257-B8E6-4C1A-89F947A9ED17}"/>
              </a:ext>
            </a:extLst>
          </p:cNvPr>
          <p:cNvSpPr txBox="1"/>
          <p:nvPr/>
        </p:nvSpPr>
        <p:spPr>
          <a:xfrm>
            <a:off x="4378523" y="1656090"/>
            <a:ext cx="7530410" cy="2893100"/>
          </a:xfrm>
          <a:prstGeom prst="rect">
            <a:avLst/>
          </a:prstGeom>
          <a:noFill/>
        </p:spPr>
        <p:txBody>
          <a:bodyPr wrap="square" rtlCol="0">
            <a:spAutoFit/>
          </a:bodyPr>
          <a:lstStyle/>
          <a:p>
            <a:r>
              <a:rPr lang="en-US" sz="1400" dirty="0">
                <a:solidFill>
                  <a:schemeClr val="tx1">
                    <a:lumMod val="95000"/>
                    <a:lumOff val="5000"/>
                  </a:schemeClr>
                </a:solidFill>
              </a:rPr>
              <a:t>Hi {{</a:t>
            </a:r>
            <a:r>
              <a:rPr lang="en-US" sz="1400" dirty="0" err="1">
                <a:solidFill>
                  <a:schemeClr val="tx1">
                    <a:lumMod val="95000"/>
                    <a:lumOff val="5000"/>
                  </a:schemeClr>
                </a:solidFill>
              </a:rPr>
              <a:t>recipient.f_name</a:t>
            </a:r>
            <a:r>
              <a:rPr lang="en-US" sz="1400" dirty="0">
                <a:solidFill>
                  <a:schemeClr val="tx1">
                    <a:lumMod val="95000"/>
                    <a:lumOff val="5000"/>
                  </a:schemeClr>
                </a:solidFill>
              </a:rPr>
              <a:t>}},</a:t>
            </a:r>
          </a:p>
          <a:p>
            <a:endParaRPr lang="en-US" sz="1400" dirty="0">
              <a:solidFill>
                <a:schemeClr val="tx1">
                  <a:lumMod val="95000"/>
                  <a:lumOff val="5000"/>
                </a:schemeClr>
              </a:solidFill>
            </a:endParaRPr>
          </a:p>
          <a:p>
            <a:r>
              <a:rPr lang="en-US" sz="1400" dirty="0">
                <a:solidFill>
                  <a:schemeClr val="tx1">
                    <a:lumMod val="95000"/>
                    <a:lumOff val="5000"/>
                  </a:schemeClr>
                </a:solidFill>
              </a:rPr>
              <a:t>Since you've been in your current home for a year, I wanted to let you know how much I enjoyed working with you through the home buying process. It's one of life's biggest commitments, and you trusted me to assist you.</a:t>
            </a:r>
          </a:p>
          <a:p>
            <a:endParaRPr lang="en-US" sz="1400" dirty="0">
              <a:solidFill>
                <a:schemeClr val="tx1">
                  <a:lumMod val="95000"/>
                  <a:lumOff val="5000"/>
                </a:schemeClr>
              </a:solidFill>
            </a:endParaRPr>
          </a:p>
          <a:p>
            <a:r>
              <a:rPr lang="en-US" sz="1400" dirty="0">
                <a:solidFill>
                  <a:schemeClr val="tx1">
                    <a:lumMod val="95000"/>
                    <a:lumOff val="5000"/>
                  </a:schemeClr>
                </a:solidFill>
              </a:rPr>
              <a:t>I hope this first year in your home has been everything you hoped for — new neighbors, new memories, and comfortable surroundings for everything from relaxing to entertaining.</a:t>
            </a:r>
          </a:p>
          <a:p>
            <a:endParaRPr lang="en-US" sz="1400" dirty="0">
              <a:solidFill>
                <a:schemeClr val="tx1">
                  <a:lumMod val="95000"/>
                  <a:lumOff val="5000"/>
                </a:schemeClr>
              </a:solidFill>
            </a:endParaRPr>
          </a:p>
          <a:p>
            <a:r>
              <a:rPr lang="en-US" sz="1400" dirty="0">
                <a:solidFill>
                  <a:schemeClr val="tx1">
                    <a:lumMod val="95000"/>
                    <a:lumOff val="5000"/>
                  </a:schemeClr>
                </a:solidFill>
              </a:rPr>
              <a:t>Thank you again for choosing me. It was a pleasure.</a:t>
            </a:r>
          </a:p>
          <a:p>
            <a:endParaRPr lang="en-US" sz="1400" dirty="0">
              <a:solidFill>
                <a:schemeClr val="tx1">
                  <a:lumMod val="95000"/>
                  <a:lumOff val="5000"/>
                </a:schemeClr>
              </a:solidFill>
            </a:endParaRPr>
          </a:p>
          <a:p>
            <a:r>
              <a:rPr lang="en-US" sz="1400" dirty="0">
                <a:solidFill>
                  <a:schemeClr val="tx1">
                    <a:lumMod val="95000"/>
                    <a:lumOff val="5000"/>
                  </a:schemeClr>
                </a:solidFill>
              </a:rPr>
              <a:t>Warmly,</a:t>
            </a:r>
          </a:p>
          <a:p>
            <a:r>
              <a:rPr lang="en-US" sz="1400" dirty="0">
                <a:solidFill>
                  <a:schemeClr val="tx1">
                    <a:lumMod val="95000"/>
                    <a:lumOff val="5000"/>
                  </a:schemeClr>
                </a:solidFill>
              </a:rPr>
              <a:t>{{</a:t>
            </a:r>
            <a:r>
              <a:rPr lang="en-US" sz="1400" dirty="0" err="1">
                <a:solidFill>
                  <a:schemeClr val="tx1">
                    <a:lumMod val="95000"/>
                    <a:lumOff val="5000"/>
                  </a:schemeClr>
                </a:solidFill>
              </a:rPr>
              <a:t>sender.f_name</a:t>
            </a:r>
            <a:r>
              <a:rPr lang="en-US" sz="1400" dirty="0">
                <a:solidFill>
                  <a:schemeClr val="tx1">
                    <a:lumMod val="95000"/>
                    <a:lumOff val="5000"/>
                  </a:schemeClr>
                </a:solidFill>
              </a:rPr>
              <a:t>}}</a:t>
            </a:r>
          </a:p>
        </p:txBody>
      </p:sp>
      <p:pic>
        <p:nvPicPr>
          <p:cNvPr id="4" name="Picture 3">
            <a:extLst>
              <a:ext uri="{FF2B5EF4-FFF2-40B4-BE49-F238E27FC236}">
                <a16:creationId xmlns:a16="http://schemas.microsoft.com/office/drawing/2014/main" id="{02C39A0B-EB2A-2BAA-AFAE-8CD0CDC4DB61}"/>
              </a:ext>
            </a:extLst>
          </p:cNvPr>
          <p:cNvPicPr>
            <a:picLocks noChangeAspect="1"/>
          </p:cNvPicPr>
          <p:nvPr/>
        </p:nvPicPr>
        <p:blipFill>
          <a:blip r:embed="rId4"/>
          <a:srcRect/>
          <a:stretch/>
        </p:blipFill>
        <p:spPr>
          <a:xfrm>
            <a:off x="613318" y="927854"/>
            <a:ext cx="3368132" cy="4853564"/>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1030620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B901C-B964-F61F-CC3F-7D4D02528107}"/>
            </a:ext>
          </a:extLst>
        </p:cNvPr>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B53B0377-3C56-8A18-AC94-70E69E7C1320}"/>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AAD28F80-9BED-D051-4DB8-44E03ABEFE30}"/>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
        <p:nvSpPr>
          <p:cNvPr id="6" name="Text Placeholder 3">
            <a:extLst>
              <a:ext uri="{FF2B5EF4-FFF2-40B4-BE49-F238E27FC236}">
                <a16:creationId xmlns:a16="http://schemas.microsoft.com/office/drawing/2014/main" id="{D599232D-6937-B2E7-0454-B53B70AFE607}"/>
              </a:ext>
            </a:extLst>
          </p:cNvPr>
          <p:cNvSpPr txBox="1">
            <a:spLocks/>
          </p:cNvSpPr>
          <p:nvPr/>
        </p:nvSpPr>
        <p:spPr>
          <a:xfrm>
            <a:off x="4378523" y="910763"/>
            <a:ext cx="7530410" cy="574195"/>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Celebrate your second year of home ownership</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C1F7342D-579F-F867-DD09-C7D4ED13BEC4}"/>
              </a:ext>
            </a:extLst>
          </p:cNvPr>
          <p:cNvSpPr txBox="1"/>
          <p:nvPr/>
        </p:nvSpPr>
        <p:spPr>
          <a:xfrm>
            <a:off x="4378523" y="1656090"/>
            <a:ext cx="7530410" cy="2462213"/>
          </a:xfrm>
          <a:prstGeom prst="rect">
            <a:avLst/>
          </a:prstGeom>
          <a:noFill/>
        </p:spPr>
        <p:txBody>
          <a:bodyPr wrap="square" rtlCol="0">
            <a:spAutoFit/>
          </a:bodyPr>
          <a:lstStyle/>
          <a:p>
            <a:r>
              <a:rPr lang="en-US" sz="1400" dirty="0">
                <a:solidFill>
                  <a:schemeClr val="tx1">
                    <a:lumMod val="95000"/>
                    <a:lumOff val="5000"/>
                  </a:schemeClr>
                </a:solidFill>
              </a:rPr>
              <a:t>Hi {{</a:t>
            </a:r>
            <a:r>
              <a:rPr lang="en-US" sz="1400" dirty="0" err="1">
                <a:solidFill>
                  <a:schemeClr val="tx1">
                    <a:lumMod val="95000"/>
                    <a:lumOff val="5000"/>
                  </a:schemeClr>
                </a:solidFill>
              </a:rPr>
              <a:t>recipient.f_name</a:t>
            </a:r>
            <a:r>
              <a:rPr lang="en-US" sz="1400" dirty="0">
                <a:solidFill>
                  <a:schemeClr val="tx1">
                    <a:lumMod val="95000"/>
                    <a:lumOff val="5000"/>
                  </a:schemeClr>
                </a:solidFill>
              </a:rPr>
              <a:t>}},</a:t>
            </a:r>
          </a:p>
          <a:p>
            <a:endParaRPr lang="en-US" sz="1400" dirty="0">
              <a:solidFill>
                <a:schemeClr val="tx1">
                  <a:lumMod val="95000"/>
                  <a:lumOff val="5000"/>
                </a:schemeClr>
              </a:solidFill>
            </a:endParaRPr>
          </a:p>
          <a:p>
            <a:r>
              <a:rPr lang="en-US" sz="1400" dirty="0">
                <a:solidFill>
                  <a:schemeClr val="tx1">
                    <a:lumMod val="95000"/>
                    <a:lumOff val="5000"/>
                  </a:schemeClr>
                </a:solidFill>
              </a:rPr>
              <a:t>Two years ago, we closed your home's financing.</a:t>
            </a:r>
          </a:p>
          <a:p>
            <a:endParaRPr lang="en-US" sz="1400" dirty="0">
              <a:solidFill>
                <a:schemeClr val="tx1">
                  <a:lumMod val="95000"/>
                  <a:lumOff val="5000"/>
                </a:schemeClr>
              </a:solidFill>
            </a:endParaRPr>
          </a:p>
          <a:p>
            <a:r>
              <a:rPr lang="en-US" sz="1400" dirty="0">
                <a:solidFill>
                  <a:schemeClr val="tx1">
                    <a:lumMod val="95000"/>
                    <a:lumOff val="5000"/>
                  </a:schemeClr>
                </a:solidFill>
              </a:rPr>
              <a:t>I wanted to help you celebrate your home buying anniversary by thanking you for your trust and patience during one of life's big decisions.</a:t>
            </a:r>
          </a:p>
          <a:p>
            <a:endParaRPr lang="en-US" sz="1400" dirty="0">
              <a:solidFill>
                <a:schemeClr val="tx1">
                  <a:lumMod val="95000"/>
                  <a:lumOff val="5000"/>
                </a:schemeClr>
              </a:solidFill>
            </a:endParaRPr>
          </a:p>
          <a:p>
            <a:r>
              <a:rPr lang="en-US" sz="1400" dirty="0">
                <a:solidFill>
                  <a:schemeClr val="tx1">
                    <a:lumMod val="95000"/>
                    <a:lumOff val="5000"/>
                  </a:schemeClr>
                </a:solidFill>
              </a:rPr>
              <a:t>I hope your first two years have been everything you hoped for.</a:t>
            </a:r>
          </a:p>
          <a:p>
            <a:endParaRPr lang="en-US" sz="1400" dirty="0">
              <a:solidFill>
                <a:schemeClr val="tx1">
                  <a:lumMod val="95000"/>
                  <a:lumOff val="5000"/>
                </a:schemeClr>
              </a:solidFill>
            </a:endParaRPr>
          </a:p>
          <a:p>
            <a:r>
              <a:rPr lang="en-US" sz="1400" dirty="0">
                <a:solidFill>
                  <a:schemeClr val="tx1">
                    <a:lumMod val="95000"/>
                    <a:lumOff val="5000"/>
                  </a:schemeClr>
                </a:solidFill>
              </a:rPr>
              <a:t>Warmly,</a:t>
            </a:r>
          </a:p>
          <a:p>
            <a:r>
              <a:rPr lang="en-US" sz="1400" dirty="0">
                <a:solidFill>
                  <a:schemeClr val="tx1">
                    <a:lumMod val="95000"/>
                    <a:lumOff val="5000"/>
                  </a:schemeClr>
                </a:solidFill>
              </a:rPr>
              <a:t>{{</a:t>
            </a:r>
            <a:r>
              <a:rPr lang="en-US" sz="1400" dirty="0" err="1">
                <a:solidFill>
                  <a:schemeClr val="tx1">
                    <a:lumMod val="95000"/>
                    <a:lumOff val="5000"/>
                  </a:schemeClr>
                </a:solidFill>
              </a:rPr>
              <a:t>sender.f_name</a:t>
            </a:r>
            <a:r>
              <a:rPr lang="en-US" sz="1400" dirty="0">
                <a:solidFill>
                  <a:schemeClr val="tx1">
                    <a:lumMod val="95000"/>
                    <a:lumOff val="5000"/>
                  </a:schemeClr>
                </a:solidFill>
              </a:rPr>
              <a:t>}}</a:t>
            </a:r>
          </a:p>
        </p:txBody>
      </p:sp>
      <p:pic>
        <p:nvPicPr>
          <p:cNvPr id="4" name="Picture 3">
            <a:extLst>
              <a:ext uri="{FF2B5EF4-FFF2-40B4-BE49-F238E27FC236}">
                <a16:creationId xmlns:a16="http://schemas.microsoft.com/office/drawing/2014/main" id="{50463E9B-1E29-73DC-CDDD-6B5AEFA5791E}"/>
              </a:ext>
            </a:extLst>
          </p:cNvPr>
          <p:cNvPicPr>
            <a:picLocks noChangeAspect="1"/>
          </p:cNvPicPr>
          <p:nvPr/>
        </p:nvPicPr>
        <p:blipFill>
          <a:blip r:embed="rId4"/>
          <a:srcRect/>
          <a:stretch/>
        </p:blipFill>
        <p:spPr>
          <a:xfrm>
            <a:off x="613317" y="936674"/>
            <a:ext cx="3368133" cy="4508116"/>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4217186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D2875-3D6D-BE5D-C2AE-54604DAE070A}"/>
            </a:ext>
          </a:extLst>
        </p:cNvPr>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45C0EDEE-DD2C-01FA-C6C0-E890D96D9B5F}"/>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2588BF35-C7A4-C0B2-891E-555E8A1A782A}"/>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
        <p:nvSpPr>
          <p:cNvPr id="6" name="Text Placeholder 3">
            <a:extLst>
              <a:ext uri="{FF2B5EF4-FFF2-40B4-BE49-F238E27FC236}">
                <a16:creationId xmlns:a16="http://schemas.microsoft.com/office/drawing/2014/main" id="{53AC3717-4E26-BC7F-2D99-9606F83BA273}"/>
              </a:ext>
            </a:extLst>
          </p:cNvPr>
          <p:cNvSpPr txBox="1">
            <a:spLocks/>
          </p:cNvSpPr>
          <p:nvPr/>
        </p:nvSpPr>
        <p:spPr>
          <a:xfrm>
            <a:off x="4378523" y="910763"/>
            <a:ext cx="7530410" cy="574195"/>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Celebrate your third year of home ownership</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2C41C3B6-5839-F731-39E0-3E2AA0954CE9}"/>
              </a:ext>
            </a:extLst>
          </p:cNvPr>
          <p:cNvSpPr txBox="1"/>
          <p:nvPr/>
        </p:nvSpPr>
        <p:spPr>
          <a:xfrm>
            <a:off x="4378523" y="1656090"/>
            <a:ext cx="7530410" cy="4616648"/>
          </a:xfrm>
          <a:prstGeom prst="rect">
            <a:avLst/>
          </a:prstGeom>
          <a:noFill/>
        </p:spPr>
        <p:txBody>
          <a:bodyPr wrap="square" rtlCol="0">
            <a:spAutoFit/>
          </a:bodyPr>
          <a:lstStyle/>
          <a:p>
            <a:r>
              <a:rPr lang="en-US" sz="1400" dirty="0">
                <a:solidFill>
                  <a:srgbClr val="000000"/>
                </a:solidFill>
              </a:rPr>
              <a:t>Hi {{</a:t>
            </a:r>
            <a:r>
              <a:rPr lang="en-US" sz="1400" dirty="0" err="1">
                <a:solidFill>
                  <a:srgbClr val="000000"/>
                </a:solidFill>
              </a:rPr>
              <a:t>recipient.f_name</a:t>
            </a:r>
            <a:r>
              <a:rPr lang="en-US" sz="1400" dirty="0">
                <a:solidFill>
                  <a:srgbClr val="000000"/>
                </a:solidFill>
              </a:rPr>
              <a:t>}},</a:t>
            </a:r>
          </a:p>
          <a:p>
            <a:endParaRPr lang="en-US" sz="1400" dirty="0">
              <a:solidFill>
                <a:srgbClr val="000000"/>
              </a:solidFill>
            </a:endParaRPr>
          </a:p>
          <a:p>
            <a:r>
              <a:rPr lang="en-US" sz="1400" dirty="0">
                <a:solidFill>
                  <a:srgbClr val="000000"/>
                </a:solidFill>
              </a:rPr>
              <a:t>Three years ago, you finalized your current home's financing. It's an anniversary truly worth celebrating, as your lifestyle and future have both improved.</a:t>
            </a:r>
          </a:p>
          <a:p>
            <a:endParaRPr lang="en-US" sz="1400" dirty="0">
              <a:solidFill>
                <a:srgbClr val="000000"/>
              </a:solidFill>
            </a:endParaRPr>
          </a:p>
          <a:p>
            <a:r>
              <a:rPr lang="en-US" sz="1400" dirty="0">
                <a:solidFill>
                  <a:srgbClr val="000000"/>
                </a:solidFill>
              </a:rPr>
              <a:t>You're enjoying the stability of a long-term investment in your future.</a:t>
            </a:r>
          </a:p>
          <a:p>
            <a:endParaRPr lang="en-US" sz="1400" dirty="0">
              <a:solidFill>
                <a:srgbClr val="000000"/>
              </a:solidFill>
            </a:endParaRPr>
          </a:p>
          <a:p>
            <a:r>
              <a:rPr lang="en-US" sz="1400" dirty="0">
                <a:solidFill>
                  <a:srgbClr val="000000"/>
                </a:solidFill>
              </a:rPr>
              <a:t>You're familiar with your neighborhood's hidden gems for relaxing, meeting friends, and shopping.</a:t>
            </a:r>
          </a:p>
          <a:p>
            <a:endParaRPr lang="en-US" sz="1400" dirty="0">
              <a:solidFill>
                <a:srgbClr val="000000"/>
              </a:solidFill>
            </a:endParaRPr>
          </a:p>
          <a:p>
            <a:r>
              <a:rPr lang="en-US" sz="1400" dirty="0">
                <a:solidFill>
                  <a:srgbClr val="000000"/>
                </a:solidFill>
              </a:rPr>
              <a:t>Some of your neighbors are now your friends, too. So are the people who work at your local grocery store, post office, and other places you visit often.</a:t>
            </a:r>
          </a:p>
          <a:p>
            <a:endParaRPr lang="en-US" sz="1400" dirty="0">
              <a:solidFill>
                <a:srgbClr val="000000"/>
              </a:solidFill>
            </a:endParaRPr>
          </a:p>
          <a:p>
            <a:r>
              <a:rPr lang="en-US" sz="1400" dirty="0">
                <a:solidFill>
                  <a:srgbClr val="000000"/>
                </a:solidFill>
              </a:rPr>
              <a:t>You're building equity, which is the amount you've repaid on your mortgage, plus any recent increase in your home's value.</a:t>
            </a:r>
          </a:p>
          <a:p>
            <a:endParaRPr lang="en-US" sz="1400" dirty="0">
              <a:solidFill>
                <a:srgbClr val="000000"/>
              </a:solidFill>
            </a:endParaRPr>
          </a:p>
          <a:p>
            <a:r>
              <a:rPr lang="en-US" sz="1400" dirty="0">
                <a:solidFill>
                  <a:srgbClr val="000000"/>
                </a:solidFill>
              </a:rPr>
              <a:t>I hope your first three years in your current home have been everything you hoped for. Thank you again for choosing me to be part of it.</a:t>
            </a:r>
          </a:p>
          <a:p>
            <a:endParaRPr lang="en-US" sz="1400" dirty="0">
              <a:solidFill>
                <a:srgbClr val="000000"/>
              </a:solidFill>
            </a:endParaRPr>
          </a:p>
          <a:p>
            <a:r>
              <a:rPr lang="en-US" sz="1400" dirty="0">
                <a:solidFill>
                  <a:srgbClr val="000000"/>
                </a:solidFill>
              </a:rPr>
              <a:t>Warmly,</a:t>
            </a:r>
          </a:p>
          <a:p>
            <a:r>
              <a:rPr lang="en-US" sz="1400" dirty="0">
                <a:solidFill>
                  <a:srgbClr val="000000"/>
                </a:solidFill>
              </a:rPr>
              <a:t>{{</a:t>
            </a:r>
            <a:r>
              <a:rPr lang="en-US" sz="1400" dirty="0" err="1">
                <a:solidFill>
                  <a:srgbClr val="000000"/>
                </a:solidFill>
              </a:rPr>
              <a:t>sender.f_name</a:t>
            </a:r>
            <a:r>
              <a:rPr lang="en-US" sz="1400" dirty="0">
                <a:solidFill>
                  <a:srgbClr val="000000"/>
                </a:solidFill>
              </a:rPr>
              <a:t>}}</a:t>
            </a:r>
          </a:p>
        </p:txBody>
      </p:sp>
      <p:pic>
        <p:nvPicPr>
          <p:cNvPr id="4" name="Picture 3">
            <a:extLst>
              <a:ext uri="{FF2B5EF4-FFF2-40B4-BE49-F238E27FC236}">
                <a16:creationId xmlns:a16="http://schemas.microsoft.com/office/drawing/2014/main" id="{15CE61FD-642F-E50D-5252-4C4EAC3DBD65}"/>
              </a:ext>
            </a:extLst>
          </p:cNvPr>
          <p:cNvPicPr>
            <a:picLocks noChangeAspect="1"/>
          </p:cNvPicPr>
          <p:nvPr/>
        </p:nvPicPr>
        <p:blipFill>
          <a:blip r:embed="rId4"/>
          <a:srcRect/>
          <a:stretch/>
        </p:blipFill>
        <p:spPr>
          <a:xfrm>
            <a:off x="613317" y="936673"/>
            <a:ext cx="3368131" cy="5458100"/>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2927642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A41FE-6001-6D15-EBCA-926E1ACCF810}"/>
            </a:ext>
          </a:extLst>
        </p:cNvPr>
        <p:cNvGrpSpPr/>
        <p:nvPr/>
      </p:nvGrpSpPr>
      <p:grpSpPr>
        <a:xfrm>
          <a:off x="0" y="0"/>
          <a:ext cx="0" cy="0"/>
          <a:chOff x="0" y="0"/>
          <a:chExt cx="0" cy="0"/>
        </a:xfrm>
      </p:grpSpPr>
      <p:pic>
        <p:nvPicPr>
          <p:cNvPr id="11" name="Picture 10" descr="A blue letter t on a black background&#10;&#10;Description automatically generated">
            <a:extLst>
              <a:ext uri="{FF2B5EF4-FFF2-40B4-BE49-F238E27FC236}">
                <a16:creationId xmlns:a16="http://schemas.microsoft.com/office/drawing/2014/main" id="{59299321-FD72-BD9B-8954-B1823A7CF208}"/>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CA98D1B2-B8F8-F526-4184-AE5E004304F8}"/>
              </a:ext>
            </a:extLst>
          </p:cNvPr>
          <p:cNvSpPr txBox="1"/>
          <p:nvPr/>
        </p:nvSpPr>
        <p:spPr>
          <a:xfrm>
            <a:off x="477247" y="1152940"/>
            <a:ext cx="10736746" cy="1200329"/>
          </a:xfrm>
          <a:prstGeom prst="rect">
            <a:avLst/>
          </a:prstGeom>
          <a:noFill/>
          <a:ln w="28575">
            <a:noFill/>
            <a:prstDash val="sysDash"/>
          </a:ln>
        </p:spPr>
        <p:txBody>
          <a:bodyPr wrap="square">
            <a:spAutoFit/>
          </a:bodyPr>
          <a:lstStyle/>
          <a:p>
            <a:r>
              <a:rPr lang="en-US" b="1" dirty="0">
                <a:solidFill>
                  <a:srgbClr val="00263A"/>
                </a:solidFill>
              </a:rPr>
              <a:t>Home Loan Anniversary - SMS - Year 1 Congratulations</a:t>
            </a:r>
          </a:p>
          <a:p>
            <a:r>
              <a:rPr lang="en-US" dirty="0">
                <a:solidFill>
                  <a:srgbClr val="00263A"/>
                </a:solidFill>
              </a:rPr>
              <a:t>Hi {{</a:t>
            </a:r>
            <a:r>
              <a:rPr lang="en-US" dirty="0" err="1">
                <a:solidFill>
                  <a:srgbClr val="00263A"/>
                </a:solidFill>
              </a:rPr>
              <a:t>recipient.f_name</a:t>
            </a:r>
            <a:r>
              <a:rPr lang="en-US" dirty="0">
                <a:solidFill>
                  <a:srgbClr val="00263A"/>
                </a:solidFill>
              </a:rPr>
              <a:t>}} - Happy one-year home anniversary! Sending you my wishes that you enjoy many more years of building memories. I'm grateful to have been part of your home buying journey. Warmly, {{</a:t>
            </a:r>
            <a:r>
              <a:rPr lang="en-US" dirty="0" err="1">
                <a:solidFill>
                  <a:srgbClr val="00263A"/>
                </a:solidFill>
              </a:rPr>
              <a:t>sender.f_name</a:t>
            </a:r>
            <a:r>
              <a:rPr lang="en-US" dirty="0">
                <a:solidFill>
                  <a:srgbClr val="00263A"/>
                </a:solidFill>
              </a:rPr>
              <a:t>}} with {{</a:t>
            </a:r>
            <a:r>
              <a:rPr lang="en-US" dirty="0" err="1">
                <a:solidFill>
                  <a:srgbClr val="00263A"/>
                </a:solidFill>
              </a:rPr>
              <a:t>sender.company</a:t>
            </a:r>
            <a:r>
              <a:rPr lang="en-US" dirty="0">
                <a:solidFill>
                  <a:srgbClr val="00263A"/>
                </a:solidFill>
              </a:rPr>
              <a:t>}}</a:t>
            </a:r>
          </a:p>
        </p:txBody>
      </p:sp>
      <p:sp>
        <p:nvSpPr>
          <p:cNvPr id="8" name="TextBox 7">
            <a:extLst>
              <a:ext uri="{FF2B5EF4-FFF2-40B4-BE49-F238E27FC236}">
                <a16:creationId xmlns:a16="http://schemas.microsoft.com/office/drawing/2014/main" id="{D9C8F2DC-E3E1-E4FD-6998-A96C11BC2E8B}"/>
              </a:ext>
            </a:extLst>
          </p:cNvPr>
          <p:cNvSpPr txBox="1"/>
          <p:nvPr/>
        </p:nvSpPr>
        <p:spPr>
          <a:xfrm>
            <a:off x="477247" y="2728274"/>
            <a:ext cx="10736745" cy="1200329"/>
          </a:xfrm>
          <a:prstGeom prst="rect">
            <a:avLst/>
          </a:prstGeom>
          <a:noFill/>
          <a:ln w="28575">
            <a:noFill/>
            <a:prstDash val="sysDash"/>
          </a:ln>
        </p:spPr>
        <p:txBody>
          <a:bodyPr wrap="square">
            <a:spAutoFit/>
          </a:bodyPr>
          <a:lstStyle/>
          <a:p>
            <a:r>
              <a:rPr lang="en-US" b="1" dirty="0">
                <a:solidFill>
                  <a:srgbClr val="00263A"/>
                </a:solidFill>
              </a:rPr>
              <a:t>Home Loan Anniversary - SMS - Year 2 Congratulations</a:t>
            </a:r>
          </a:p>
          <a:p>
            <a:r>
              <a:rPr lang="en-US" dirty="0">
                <a:solidFill>
                  <a:srgbClr val="00263A"/>
                </a:solidFill>
              </a:rPr>
              <a:t>Hi {{</a:t>
            </a:r>
            <a:r>
              <a:rPr lang="en-US" dirty="0" err="1">
                <a:solidFill>
                  <a:srgbClr val="00263A"/>
                </a:solidFill>
              </a:rPr>
              <a:t>recipient.f_name</a:t>
            </a:r>
            <a:r>
              <a:rPr lang="en-US" dirty="0">
                <a:solidFill>
                  <a:srgbClr val="00263A"/>
                </a:solidFill>
              </a:rPr>
              <a:t>}} - Can you believe you've already spent two years in your current home? It's an anniversary worth celebrating! Thank you for letting me be part of one of life's biggest, most rewarding decisions - {{</a:t>
            </a:r>
            <a:r>
              <a:rPr lang="en-US" dirty="0" err="1">
                <a:solidFill>
                  <a:srgbClr val="00263A"/>
                </a:solidFill>
              </a:rPr>
              <a:t>sender.f_name</a:t>
            </a:r>
            <a:r>
              <a:rPr lang="en-US" dirty="0">
                <a:solidFill>
                  <a:srgbClr val="00263A"/>
                </a:solidFill>
              </a:rPr>
              <a:t>}} with {{</a:t>
            </a:r>
            <a:r>
              <a:rPr lang="en-US" dirty="0" err="1">
                <a:solidFill>
                  <a:srgbClr val="00263A"/>
                </a:solidFill>
              </a:rPr>
              <a:t>sender.company</a:t>
            </a:r>
            <a:r>
              <a:rPr lang="en-US" dirty="0">
                <a:solidFill>
                  <a:srgbClr val="00263A"/>
                </a:solidFill>
              </a:rPr>
              <a:t>}}</a:t>
            </a:r>
          </a:p>
        </p:txBody>
      </p:sp>
      <p:sp>
        <p:nvSpPr>
          <p:cNvPr id="12" name="TextBox 11">
            <a:extLst>
              <a:ext uri="{FF2B5EF4-FFF2-40B4-BE49-F238E27FC236}">
                <a16:creationId xmlns:a16="http://schemas.microsoft.com/office/drawing/2014/main" id="{39E459C9-AF65-71D2-7967-6B87EEB0A70B}"/>
              </a:ext>
            </a:extLst>
          </p:cNvPr>
          <p:cNvSpPr txBox="1"/>
          <p:nvPr/>
        </p:nvSpPr>
        <p:spPr>
          <a:xfrm>
            <a:off x="477247" y="4303608"/>
            <a:ext cx="10736745" cy="1200329"/>
          </a:xfrm>
          <a:prstGeom prst="rect">
            <a:avLst/>
          </a:prstGeom>
          <a:noFill/>
          <a:ln w="28575">
            <a:noFill/>
            <a:prstDash val="sysDash"/>
          </a:ln>
        </p:spPr>
        <p:txBody>
          <a:bodyPr wrap="square">
            <a:spAutoFit/>
          </a:bodyPr>
          <a:lstStyle/>
          <a:p>
            <a:r>
              <a:rPr lang="en-US" b="1" dirty="0">
                <a:solidFill>
                  <a:srgbClr val="00263A"/>
                </a:solidFill>
              </a:rPr>
              <a:t>Home Loan Anniversary - SMS - Year 3 Congratulations</a:t>
            </a:r>
          </a:p>
          <a:p>
            <a:r>
              <a:rPr lang="en-US" dirty="0">
                <a:solidFill>
                  <a:srgbClr val="00263A"/>
                </a:solidFill>
              </a:rPr>
              <a:t>Hi {{</a:t>
            </a:r>
            <a:r>
              <a:rPr lang="en-US" dirty="0" err="1">
                <a:solidFill>
                  <a:srgbClr val="00263A"/>
                </a:solidFill>
              </a:rPr>
              <a:t>recipient.f_name</a:t>
            </a:r>
            <a:r>
              <a:rPr lang="en-US" dirty="0">
                <a:solidFill>
                  <a:srgbClr val="00263A"/>
                </a:solidFill>
              </a:rPr>
              <a:t>}} - Congrats! It's your third-year home anniversary, which means it's time to celebrate three years of memories and financial growth. Questions about the equity you've built over the years? I'm here to help. {{</a:t>
            </a:r>
            <a:r>
              <a:rPr lang="en-US" dirty="0" err="1">
                <a:solidFill>
                  <a:srgbClr val="00263A"/>
                </a:solidFill>
              </a:rPr>
              <a:t>sender.f_name</a:t>
            </a:r>
            <a:r>
              <a:rPr lang="en-US" dirty="0">
                <a:solidFill>
                  <a:srgbClr val="00263A"/>
                </a:solidFill>
              </a:rPr>
              <a:t>}} with {{</a:t>
            </a:r>
            <a:r>
              <a:rPr lang="en-US" dirty="0" err="1">
                <a:solidFill>
                  <a:srgbClr val="00263A"/>
                </a:solidFill>
              </a:rPr>
              <a:t>sender.company</a:t>
            </a:r>
            <a:r>
              <a:rPr lang="en-US" dirty="0">
                <a:solidFill>
                  <a:srgbClr val="00263A"/>
                </a:solidFill>
              </a:rPr>
              <a:t>}}</a:t>
            </a:r>
          </a:p>
        </p:txBody>
      </p:sp>
      <p:sp>
        <p:nvSpPr>
          <p:cNvPr id="5" name="Text Placeholder 1">
            <a:extLst>
              <a:ext uri="{FF2B5EF4-FFF2-40B4-BE49-F238E27FC236}">
                <a16:creationId xmlns:a16="http://schemas.microsoft.com/office/drawing/2014/main" id="{BA37B109-BE02-F8FD-109F-6A49C547EC9D}"/>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Home Loan Anniversary</a:t>
            </a:r>
          </a:p>
        </p:txBody>
      </p:sp>
    </p:spTree>
    <p:extLst>
      <p:ext uri="{BB962C8B-B14F-4D97-AF65-F5344CB8AC3E}">
        <p14:creationId xmlns:p14="http://schemas.microsoft.com/office/powerpoint/2010/main" val="3030298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96DBA4-A1F8-E60D-639A-6C131B042F23}"/>
              </a:ext>
            </a:extLst>
          </p:cNvPr>
          <p:cNvSpPr>
            <a:spLocks noGrp="1"/>
          </p:cNvSpPr>
          <p:nvPr>
            <p:ph type="body" sz="quarter" idx="10"/>
          </p:nvPr>
        </p:nvSpPr>
        <p:spPr/>
        <p:txBody>
          <a:bodyPr/>
          <a:lstStyle/>
          <a:p>
            <a:r>
              <a:rPr lang="en-US" dirty="0"/>
              <a:t>Alternate Emails</a:t>
            </a:r>
          </a:p>
        </p:txBody>
      </p:sp>
      <p:sp>
        <p:nvSpPr>
          <p:cNvPr id="3" name="Text Placeholder 2">
            <a:extLst>
              <a:ext uri="{FF2B5EF4-FFF2-40B4-BE49-F238E27FC236}">
                <a16:creationId xmlns:a16="http://schemas.microsoft.com/office/drawing/2014/main" id="{E7F663AD-F878-A563-C541-189A519068D3}"/>
              </a:ext>
            </a:extLst>
          </p:cNvPr>
          <p:cNvSpPr>
            <a:spLocks noGrp="1"/>
          </p:cNvSpPr>
          <p:nvPr>
            <p:ph type="body" sz="quarter" idx="11"/>
          </p:nvPr>
        </p:nvSpPr>
        <p:spPr/>
        <p:txBody>
          <a:bodyPr/>
          <a:lstStyle/>
          <a:p>
            <a:r>
              <a:rPr lang="en-US" dirty="0"/>
              <a:t>These emails layer in product information including refinancing and equity-based lending each year.</a:t>
            </a:r>
          </a:p>
        </p:txBody>
      </p:sp>
    </p:spTree>
    <p:extLst>
      <p:ext uri="{BB962C8B-B14F-4D97-AF65-F5344CB8AC3E}">
        <p14:creationId xmlns:p14="http://schemas.microsoft.com/office/powerpoint/2010/main" val="6761274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Objektiv Mk2"/>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9d6ea532-a128-4102-90d6-037480f28622">
      <UserInfo>
        <DisplayName>Aubrey Olsen</DisplayName>
        <AccountId>120</AccountId>
        <AccountType/>
      </UserInfo>
      <UserInfo>
        <DisplayName>Michael Young II</DisplayName>
        <AccountId>1006</AccountId>
        <AccountType/>
      </UserInfo>
      <UserInfo>
        <DisplayName>Jessa Kajencki</DisplayName>
        <AccountId>121</AccountId>
        <AccountType/>
      </UserInfo>
      <UserInfo>
        <DisplayName>Bobbi Jo Dallas Card</DisplayName>
        <AccountId>537</AccountId>
        <AccountType/>
      </UserInfo>
    </SharedWithUsers>
    <lcf76f155ced4ddcb4097134ff3c332f xmlns="a0d940e6-08f7-4f55-ab22-1c60154efa17">
      <Terms xmlns="http://schemas.microsoft.com/office/infopath/2007/PartnerControls"/>
    </lcf76f155ced4ddcb4097134ff3c332f>
    <TaxCatchAll xmlns="9d6ea532-a128-4102-90d6-037480f2862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00E37A5DFA2714CB7017CAE456168A6" ma:contentTypeVersion="18" ma:contentTypeDescription="Create a new document." ma:contentTypeScope="" ma:versionID="f627139a45c00de73b807ee419fe55c3">
  <xsd:schema xmlns:xsd="http://www.w3.org/2001/XMLSchema" xmlns:xs="http://www.w3.org/2001/XMLSchema" xmlns:p="http://schemas.microsoft.com/office/2006/metadata/properties" xmlns:ns2="a0d940e6-08f7-4f55-ab22-1c60154efa17" xmlns:ns3="9d6ea532-a128-4102-90d6-037480f28622" targetNamespace="http://schemas.microsoft.com/office/2006/metadata/properties" ma:root="true" ma:fieldsID="f36a3e27314cab4147366f5647d00add" ns2:_="" ns3:_="">
    <xsd:import namespace="a0d940e6-08f7-4f55-ab22-1c60154efa17"/>
    <xsd:import namespace="9d6ea532-a128-4102-90d6-037480f2862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SearchProperties"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d940e6-08f7-4f55-ab22-1c60154efa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3460b82-58eb-499a-9bd2-5a0713bdb8c0"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d6ea532-a128-4102-90d6-037480f286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366c684-94b8-40a8-ae72-62a0fe207216}" ma:internalName="TaxCatchAll" ma:showField="CatchAllData" ma:web="9d6ea532-a128-4102-90d6-037480f286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F1F3CE-3298-4692-8D67-FA16F456C021}">
  <ds:schemaRefs>
    <ds:schemaRef ds:uri="http://schemas.microsoft.com/sharepoint/v3/contenttype/forms"/>
  </ds:schemaRefs>
</ds:datastoreItem>
</file>

<file path=customXml/itemProps2.xml><?xml version="1.0" encoding="utf-8"?>
<ds:datastoreItem xmlns:ds="http://schemas.openxmlformats.org/officeDocument/2006/customXml" ds:itemID="{89800FD4-94BC-49A2-82A0-99D176C54A60}">
  <ds:schemaRefs>
    <ds:schemaRef ds:uri="9d6ea532-a128-4102-90d6-037480f28622"/>
    <ds:schemaRef ds:uri="http://purl.org/dc/elements/1.1/"/>
    <ds:schemaRef ds:uri="http://schemas.microsoft.com/office/2006/documentManagement/types"/>
    <ds:schemaRef ds:uri="a0d940e6-08f7-4f55-ab22-1c60154efa17"/>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CB190BCB-BBFF-487A-9521-94F54D77D6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d940e6-08f7-4f55-ab22-1c60154efa17"/>
    <ds:schemaRef ds:uri="9d6ea532-a128-4102-90d6-037480f286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49465</TotalTime>
  <Words>1802</Words>
  <Application>Microsoft Office PowerPoint</Application>
  <PresentationFormat>Widescreen</PresentationFormat>
  <Paragraphs>177</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Calibri</vt:lpstr>
      <vt:lpstr>Barlow</vt:lpstr>
      <vt:lpstr>Barlow Medium</vt:lpstr>
      <vt:lpstr>Objektiv Mk2 SemiBold</vt:lpstr>
      <vt:lpstr>Arial</vt:lpstr>
      <vt:lpstr>Times New Roman</vt:lpstr>
      <vt:lpstr>Objektiv Mk2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Payton Gabriel</dc:creator>
  <cp:lastModifiedBy>Aubrey Olsen</cp:lastModifiedBy>
  <cp:revision>74</cp:revision>
  <dcterms:created xsi:type="dcterms:W3CDTF">2021-06-10T15:34:01Z</dcterms:created>
  <dcterms:modified xsi:type="dcterms:W3CDTF">2026-07-13T14:27:19Z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0x010100B00E37A5DFA2714CB7017CAE456168A6</vt:lpwstr>
  </property>
  <property fmtid="{D5CDD505-2E9C-101B-9397-08002B2CF9AE}" pid="3" name="_dlc_DocIdItemGuid">
    <vt:lpwstr>df1906c8-c0c3-42de-b8f4-37c7d36cd389</vt:lpwstr>
  </property>
  <property fmtid="{D5CDD505-2E9C-101B-9397-08002B2CF9AE}" pid="4" name="MediaServiceImageTags">
    <vt:lpwstr/>
  </property>
  <property fmtid="{D5CDD505-2E9C-101B-9397-08002B2CF9AE}" pid="5" name="ComplianceAssetId">
    <vt:lpwstr/>
  </property>
  <property fmtid="{D5CDD505-2E9C-101B-9397-08002B2CF9AE}" pid="6" name="_ExtendedDescription">
    <vt:lpwstr/>
  </property>
  <property fmtid="{D5CDD505-2E9C-101B-9397-08002B2CF9AE}" pid="7" name="_activity">
    <vt:lpwstr>{"FileActivityType":"9","FileActivityTimeStamp":"2025-02-14T17:42:56.640Z","FileActivityUsersOnPage":[{"DisplayName":"Chad Spencer","Id":"chad.spencer@totalexpert.com"},{"DisplayName":"Michael Young II","Id":"michael.young@totalexpert.com"}],"FileActivityNavigationId":null}</vt:lpwstr>
  </property>
  <property fmtid="{D5CDD505-2E9C-101B-9397-08002B2CF9AE}" pid="8" name="TriggerFlowInfo">
    <vt:lpwstr/>
  </property>
</Properties>
</file>