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17"/>
  </p:notesMasterIdLst>
  <p:sldIdLst>
    <p:sldId id="2076137455" r:id="rId5"/>
    <p:sldId id="2076137475" r:id="rId6"/>
    <p:sldId id="2076137461" r:id="rId7"/>
    <p:sldId id="2076137473" r:id="rId8"/>
    <p:sldId id="2076137462" r:id="rId9"/>
    <p:sldId id="2076137472" r:id="rId10"/>
    <p:sldId id="2076137467" r:id="rId11"/>
    <p:sldId id="2076137468" r:id="rId12"/>
    <p:sldId id="2076137469" r:id="rId13"/>
    <p:sldId id="2076137471" r:id="rId14"/>
    <p:sldId id="2076137466" r:id="rId15"/>
    <p:sldId id="2076137470" r:id="rId16"/>
  </p:sldIdLst>
  <p:sldSz cx="12192000" cy="6858000"/>
  <p:notesSz cx="6858000" cy="9144000"/>
  <p:embeddedFontLst>
    <p:embeddedFont>
      <p:font typeface="Barlow" panose="00000500000000000000" pitchFamily="2" charset="0"/>
      <p:regular r:id="rId18"/>
      <p:bold r:id="rId19"/>
      <p:italic r:id="rId20"/>
      <p:boldItalic r:id="rId21"/>
    </p:embeddedFont>
    <p:embeddedFont>
      <p:font typeface="Barlow Medium" panose="00000600000000000000" pitchFamily="2" charset="0"/>
      <p:regular r:id="rId22"/>
      <p:italic r:id="rId23"/>
    </p:embeddedFont>
    <p:embeddedFont>
      <p:font typeface="Objektiv Mk2" panose="020B0702020204020203" pitchFamily="34" charset="0"/>
      <p:regular r:id="rId24"/>
      <p:bold r:id="rId25"/>
      <p:italic r:id="rId26"/>
      <p:boldItalic r:id="rId27"/>
    </p:embeddedFont>
    <p:embeddedFont>
      <p:font typeface="Objektiv Mk2 SemiBold" panose="020B0602020204020203" pitchFamily="34" charset="0"/>
      <p:bold r:id="rId28"/>
    </p:embeddedFont>
    <p:embeddedFont>
      <p:font typeface="Source Sans Pro" panose="020B0503030403020204" pitchFamily="3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 userDrawn="1">
          <p15:clr>
            <a:srgbClr val="A4A3A4"/>
          </p15:clr>
        </p15:guide>
        <p15:guide id="2" pos="3864" userDrawn="1">
          <p15:clr>
            <a:srgbClr val="A4A3A4"/>
          </p15:clr>
        </p15:guide>
        <p15:guide id="3" pos="44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B77"/>
    <a:srgbClr val="00A677"/>
    <a:srgbClr val="0072CE"/>
    <a:srgbClr val="85CBF9"/>
    <a:srgbClr val="00263A"/>
    <a:srgbClr val="753BBD"/>
    <a:srgbClr val="48D597"/>
    <a:srgbClr val="DDE5ED"/>
    <a:srgbClr val="96A4AE"/>
    <a:srgbClr val="26A6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63ECF2-A55C-4A00-BF54-EF2E0342382D}" v="2" dt="2025-05-28T16:21:00.0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31"/>
    <p:restoredTop sz="86583"/>
  </p:normalViewPr>
  <p:slideViewPr>
    <p:cSldViewPr snapToGrid="0">
      <p:cViewPr varScale="1">
        <p:scale>
          <a:sx n="96" d="100"/>
          <a:sy n="96" d="100"/>
        </p:scale>
        <p:origin x="1674" y="78"/>
      </p:cViewPr>
      <p:guideLst>
        <p:guide orient="horz" pos="384"/>
        <p:guide pos="3864"/>
        <p:guide pos="4416"/>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font" Target="fonts/font9.fntdata"/><Relationship Id="rId21" Type="http://schemas.openxmlformats.org/officeDocument/2006/relationships/font" Target="fonts/font4.fntdata"/><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32" Type="http://schemas.openxmlformats.org/officeDocument/2006/relationships/font" Target="fonts/font15.fntdata"/><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brey Olsen" userId="408c3e31-be18-4626-a9af-ec1f5bfcad06" providerId="ADAL" clId="{6063ECF2-A55C-4A00-BF54-EF2E0342382D}"/>
    <pc:docChg chg="undo custSel addSld delSld modSld">
      <pc:chgData name="Aubrey Olsen" userId="408c3e31-be18-4626-a9af-ec1f5bfcad06" providerId="ADAL" clId="{6063ECF2-A55C-4A00-BF54-EF2E0342382D}" dt="2025-05-28T18:35:49.619" v="1078" actId="20577"/>
      <pc:docMkLst>
        <pc:docMk/>
      </pc:docMkLst>
      <pc:sldChg chg="addSp delSp mod">
        <pc:chgData name="Aubrey Olsen" userId="408c3e31-be18-4626-a9af-ec1f5bfcad06" providerId="ADAL" clId="{6063ECF2-A55C-4A00-BF54-EF2E0342382D}" dt="2025-05-28T16:18:53.626" v="82" actId="22"/>
        <pc:sldMkLst>
          <pc:docMk/>
          <pc:sldMk cId="2502691790" sldId="2076137455"/>
        </pc:sldMkLst>
        <pc:spChg chg="add del">
          <ac:chgData name="Aubrey Olsen" userId="408c3e31-be18-4626-a9af-ec1f5bfcad06" providerId="ADAL" clId="{6063ECF2-A55C-4A00-BF54-EF2E0342382D}" dt="2025-05-28T16:18:53.626" v="82" actId="22"/>
          <ac:spMkLst>
            <pc:docMk/>
            <pc:sldMk cId="2502691790" sldId="2076137455"/>
            <ac:spMk id="5" creationId="{8A1CBF1D-D8BA-E4EE-1E47-70F1A1B5CAD2}"/>
          </ac:spMkLst>
        </pc:spChg>
      </pc:sldChg>
      <pc:sldChg chg="addSp delSp modSp del mod">
        <pc:chgData name="Aubrey Olsen" userId="408c3e31-be18-4626-a9af-ec1f5bfcad06" providerId="ADAL" clId="{6063ECF2-A55C-4A00-BF54-EF2E0342382D}" dt="2025-05-28T16:21:02.892" v="86" actId="47"/>
        <pc:sldMkLst>
          <pc:docMk/>
          <pc:sldMk cId="2829215149" sldId="2076137458"/>
        </pc:sldMkLst>
        <pc:spChg chg="add del">
          <ac:chgData name="Aubrey Olsen" userId="408c3e31-be18-4626-a9af-ec1f5bfcad06" providerId="ADAL" clId="{6063ECF2-A55C-4A00-BF54-EF2E0342382D}" dt="2025-05-28T16:18:47.733" v="80" actId="22"/>
          <ac:spMkLst>
            <pc:docMk/>
            <pc:sldMk cId="2829215149" sldId="2076137458"/>
            <ac:spMk id="3" creationId="{5BEAFC69-8548-7996-7DBF-58799840ACF2}"/>
          </ac:spMkLst>
        </pc:spChg>
        <pc:spChg chg="mod">
          <ac:chgData name="Aubrey Olsen" userId="408c3e31-be18-4626-a9af-ec1f5bfcad06" providerId="ADAL" clId="{6063ECF2-A55C-4A00-BF54-EF2E0342382D}" dt="2025-05-28T16:18:29.899" v="78" actId="1076"/>
          <ac:spMkLst>
            <pc:docMk/>
            <pc:sldMk cId="2829215149" sldId="2076137458"/>
            <ac:spMk id="17" creationId="{6E411F2C-A917-55D3-89A8-D9E51D3E1232}"/>
          </ac:spMkLst>
        </pc:spChg>
        <pc:spChg chg="mod">
          <ac:chgData name="Aubrey Olsen" userId="408c3e31-be18-4626-a9af-ec1f5bfcad06" providerId="ADAL" clId="{6063ECF2-A55C-4A00-BF54-EF2E0342382D}" dt="2025-05-28T16:18:29.899" v="78" actId="1076"/>
          <ac:spMkLst>
            <pc:docMk/>
            <pc:sldMk cId="2829215149" sldId="2076137458"/>
            <ac:spMk id="19" creationId="{6D625725-8122-2C99-02D1-938D841ED8D2}"/>
          </ac:spMkLst>
        </pc:spChg>
      </pc:sldChg>
      <pc:sldChg chg="modSp mod">
        <pc:chgData name="Aubrey Olsen" userId="408c3e31-be18-4626-a9af-ec1f5bfcad06" providerId="ADAL" clId="{6063ECF2-A55C-4A00-BF54-EF2E0342382D}" dt="2025-05-28T16:23:35.060" v="233" actId="20577"/>
        <pc:sldMkLst>
          <pc:docMk/>
          <pc:sldMk cId="1144647131" sldId="2076137461"/>
        </pc:sldMkLst>
        <pc:spChg chg="mod">
          <ac:chgData name="Aubrey Olsen" userId="408c3e31-be18-4626-a9af-ec1f5bfcad06" providerId="ADAL" clId="{6063ECF2-A55C-4A00-BF54-EF2E0342382D}" dt="2025-05-28T16:23:35.060" v="233" actId="20577"/>
          <ac:spMkLst>
            <pc:docMk/>
            <pc:sldMk cId="1144647131" sldId="2076137461"/>
            <ac:spMk id="3" creationId="{C269127D-588E-8B4E-74F4-C23E7066CA71}"/>
          </ac:spMkLst>
        </pc:spChg>
      </pc:sldChg>
      <pc:sldChg chg="modSp mod">
        <pc:chgData name="Aubrey Olsen" userId="408c3e31-be18-4626-a9af-ec1f5bfcad06" providerId="ADAL" clId="{6063ECF2-A55C-4A00-BF54-EF2E0342382D}" dt="2025-05-28T18:35:49.619" v="1078" actId="20577"/>
        <pc:sldMkLst>
          <pc:docMk/>
          <pc:sldMk cId="1245714624" sldId="2076137473"/>
        </pc:sldMkLst>
        <pc:spChg chg="mod">
          <ac:chgData name="Aubrey Olsen" userId="408c3e31-be18-4626-a9af-ec1f5bfcad06" providerId="ADAL" clId="{6063ECF2-A55C-4A00-BF54-EF2E0342382D}" dt="2025-05-28T18:35:49.619" v="1078" actId="20577"/>
          <ac:spMkLst>
            <pc:docMk/>
            <pc:sldMk cId="1245714624" sldId="2076137473"/>
            <ac:spMk id="3" creationId="{4DB4E214-D29D-FE19-BDB3-9E8221127890}"/>
          </ac:spMkLst>
        </pc:spChg>
      </pc:sldChg>
      <pc:sldChg chg="modSp add del mod">
        <pc:chgData name="Aubrey Olsen" userId="408c3e31-be18-4626-a9af-ec1f5bfcad06" providerId="ADAL" clId="{6063ECF2-A55C-4A00-BF54-EF2E0342382D}" dt="2025-05-28T16:21:19.086" v="121" actId="47"/>
        <pc:sldMkLst>
          <pc:docMk/>
          <pc:sldMk cId="4153907578" sldId="2076137474"/>
        </pc:sldMkLst>
        <pc:spChg chg="mod">
          <ac:chgData name="Aubrey Olsen" userId="408c3e31-be18-4626-a9af-ec1f5bfcad06" providerId="ADAL" clId="{6063ECF2-A55C-4A00-BF54-EF2E0342382D}" dt="2025-05-28T16:20:15.057" v="84"/>
          <ac:spMkLst>
            <pc:docMk/>
            <pc:sldMk cId="4153907578" sldId="2076137474"/>
            <ac:spMk id="4" creationId="{79C2D384-CBE4-5336-E128-D8E3A28CB40F}"/>
          </ac:spMkLst>
        </pc:spChg>
      </pc:sldChg>
      <pc:sldChg chg="modSp add mod">
        <pc:chgData name="Aubrey Olsen" userId="408c3e31-be18-4626-a9af-ec1f5bfcad06" providerId="ADAL" clId="{6063ECF2-A55C-4A00-BF54-EF2E0342382D}" dt="2025-05-28T18:17:44.530" v="831" actId="20577"/>
        <pc:sldMkLst>
          <pc:docMk/>
          <pc:sldMk cId="1831077111" sldId="2076137475"/>
        </pc:sldMkLst>
        <pc:spChg chg="mod">
          <ac:chgData name="Aubrey Olsen" userId="408c3e31-be18-4626-a9af-ec1f5bfcad06" providerId="ADAL" clId="{6063ECF2-A55C-4A00-BF54-EF2E0342382D}" dt="2025-05-28T18:17:44.530" v="831" actId="20577"/>
          <ac:spMkLst>
            <pc:docMk/>
            <pc:sldMk cId="1831077111" sldId="2076137475"/>
            <ac:spMk id="3" creationId="{E590FFB7-5111-1824-AB10-214689989972}"/>
          </ac:spMkLst>
        </pc:spChg>
        <pc:spChg chg="mod">
          <ac:chgData name="Aubrey Olsen" userId="408c3e31-be18-4626-a9af-ec1f5bfcad06" providerId="ADAL" clId="{6063ECF2-A55C-4A00-BF54-EF2E0342382D}" dt="2025-05-28T16:21:16.692" v="120" actId="20577"/>
          <ac:spMkLst>
            <pc:docMk/>
            <pc:sldMk cId="1831077111" sldId="2076137475"/>
            <ac:spMk id="18" creationId="{84836898-DB25-D44B-769E-82D293A9577F}"/>
          </ac:spMkLst>
        </pc:spChg>
      </pc:sldChg>
    </pc:docChg>
  </pc:docChgLst>
  <pc:docChgLst>
    <pc:chgData name="Michael Young II" userId="405e737b-44fc-422e-9299-d9c38e74f8bd" providerId="ADAL" clId="{E052EE5E-4BC0-435E-A95F-7891BB4C0ED1}"/>
    <pc:docChg chg="undo custSel modSld">
      <pc:chgData name="Michael Young II" userId="405e737b-44fc-422e-9299-d9c38e74f8bd" providerId="ADAL" clId="{E052EE5E-4BC0-435E-A95F-7891BB4C0ED1}" dt="2025-05-27T16:23:56.470" v="45" actId="14100"/>
      <pc:docMkLst>
        <pc:docMk/>
      </pc:docMkLst>
      <pc:sldChg chg="addSp delSp modSp mod">
        <pc:chgData name="Michael Young II" userId="405e737b-44fc-422e-9299-d9c38e74f8bd" providerId="ADAL" clId="{E052EE5E-4BC0-435E-A95F-7891BB4C0ED1}" dt="2025-05-27T16:23:24.001" v="14" actId="14100"/>
        <pc:sldMkLst>
          <pc:docMk/>
          <pc:sldMk cId="1144647131" sldId="2076137461"/>
        </pc:sldMkLst>
        <pc:spChg chg="add mod">
          <ac:chgData name="Michael Young II" userId="405e737b-44fc-422e-9299-d9c38e74f8bd" providerId="ADAL" clId="{E052EE5E-4BC0-435E-A95F-7891BB4C0ED1}" dt="2025-05-27T16:22:34.324" v="8"/>
          <ac:spMkLst>
            <pc:docMk/>
            <pc:sldMk cId="1144647131" sldId="2076137461"/>
            <ac:spMk id="3" creationId="{C269127D-588E-8B4E-74F4-C23E7066CA71}"/>
          </ac:spMkLst>
        </pc:spChg>
        <pc:spChg chg="del">
          <ac:chgData name="Michael Young II" userId="405e737b-44fc-422e-9299-d9c38e74f8bd" providerId="ADAL" clId="{E052EE5E-4BC0-435E-A95F-7891BB4C0ED1}" dt="2025-05-27T16:22:55.284" v="11" actId="478"/>
          <ac:spMkLst>
            <pc:docMk/>
            <pc:sldMk cId="1144647131" sldId="2076137461"/>
            <ac:spMk id="5" creationId="{170708D9-5ED7-F029-51EB-E2E75A10C359}"/>
          </ac:spMkLst>
        </pc:spChg>
        <pc:picChg chg="mod modCrop">
          <ac:chgData name="Michael Young II" userId="405e737b-44fc-422e-9299-d9c38e74f8bd" providerId="ADAL" clId="{E052EE5E-4BC0-435E-A95F-7891BB4C0ED1}" dt="2025-05-27T16:23:24.001" v="14" actId="14100"/>
          <ac:picMkLst>
            <pc:docMk/>
            <pc:sldMk cId="1144647131" sldId="2076137461"/>
            <ac:picMk id="7" creationId="{DAC691E0-5420-8947-6BB3-450B5BBB0857}"/>
          </ac:picMkLst>
        </pc:picChg>
      </pc:sldChg>
      <pc:sldChg chg="addSp delSp modSp mod">
        <pc:chgData name="Michael Young II" userId="405e737b-44fc-422e-9299-d9c38e74f8bd" providerId="ADAL" clId="{E052EE5E-4BC0-435E-A95F-7891BB4C0ED1}" dt="2025-05-27T16:23:56.470" v="45" actId="14100"/>
        <pc:sldMkLst>
          <pc:docMk/>
          <pc:sldMk cId="1245714624" sldId="2076137473"/>
        </pc:sldMkLst>
        <pc:spChg chg="add mod">
          <ac:chgData name="Michael Young II" userId="405e737b-44fc-422e-9299-d9c38e74f8bd" providerId="ADAL" clId="{E052EE5E-4BC0-435E-A95F-7891BB4C0ED1}" dt="2025-05-27T16:22:42.304" v="9"/>
          <ac:spMkLst>
            <pc:docMk/>
            <pc:sldMk cId="1245714624" sldId="2076137473"/>
            <ac:spMk id="3" creationId="{4DB4E214-D29D-FE19-BDB3-9E8221127890}"/>
          </ac:spMkLst>
        </pc:spChg>
        <pc:spChg chg="del">
          <ac:chgData name="Michael Young II" userId="405e737b-44fc-422e-9299-d9c38e74f8bd" providerId="ADAL" clId="{E052EE5E-4BC0-435E-A95F-7891BB4C0ED1}" dt="2025-05-27T16:22:49.405" v="10" actId="478"/>
          <ac:spMkLst>
            <pc:docMk/>
            <pc:sldMk cId="1245714624" sldId="2076137473"/>
            <ac:spMk id="5" creationId="{FBB86382-D21B-2D88-F346-DED4B046EA30}"/>
          </ac:spMkLst>
        </pc:spChg>
        <pc:picChg chg="add del mod">
          <ac:chgData name="Michael Young II" userId="405e737b-44fc-422e-9299-d9c38e74f8bd" providerId="ADAL" clId="{E052EE5E-4BC0-435E-A95F-7891BB4C0ED1}" dt="2025-05-27T16:23:42.753" v="44" actId="478"/>
          <ac:picMkLst>
            <pc:docMk/>
            <pc:sldMk cId="1245714624" sldId="2076137473"/>
            <ac:picMk id="6" creationId="{F3F8073A-F4D0-0B10-4ADA-13F678A324DA}"/>
          </ac:picMkLst>
        </pc:picChg>
        <pc:picChg chg="mod modCrop">
          <ac:chgData name="Michael Young II" userId="405e737b-44fc-422e-9299-d9c38e74f8bd" providerId="ADAL" clId="{E052EE5E-4BC0-435E-A95F-7891BB4C0ED1}" dt="2025-05-27T16:23:56.470" v="45" actId="14100"/>
          <ac:picMkLst>
            <pc:docMk/>
            <pc:sldMk cId="1245714624" sldId="2076137473"/>
            <ac:picMk id="7" creationId="{93C2EB00-043B-4EF3-BB88-09C399BAFC6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7AF61A-0D40-D44A-9C00-6554E21CBC7D}" type="datetimeFigureOut">
              <a:rPr lang="en-US" smtClean="0"/>
              <a:t>5/28/2025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4AFAC6-DEA9-E94A-A956-F0E3CBB9625E}" type="slidenum">
              <a:rPr lang="en-US" smtClean="0"/>
              <a:t>‹#›</a:t>
            </a:fld>
            <a:endParaRPr lang="en-US"/>
          </a:p>
        </p:txBody>
      </p:sp>
    </p:spTree>
    <p:extLst>
      <p:ext uri="{BB962C8B-B14F-4D97-AF65-F5344CB8AC3E}">
        <p14:creationId xmlns:p14="http://schemas.microsoft.com/office/powerpoint/2010/main" val="370976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AFAC6-DEA9-E94A-A956-F0E3CBB9625E}" type="slidenum">
              <a:rPr lang="en-US" smtClean="0"/>
              <a:t>1</a:t>
            </a:fld>
            <a:endParaRPr lang="en-US"/>
          </a:p>
        </p:txBody>
      </p:sp>
    </p:spTree>
    <p:extLst>
      <p:ext uri="{BB962C8B-B14F-4D97-AF65-F5344CB8AC3E}">
        <p14:creationId xmlns:p14="http://schemas.microsoft.com/office/powerpoint/2010/main" val="232773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page should be used for Tasks, User Notifications, and SMS templates (duplicate as needed)</a:t>
            </a:r>
          </a:p>
        </p:txBody>
      </p:sp>
      <p:sp>
        <p:nvSpPr>
          <p:cNvPr id="4" name="Slide Number Placeholder 3"/>
          <p:cNvSpPr>
            <a:spLocks noGrp="1"/>
          </p:cNvSpPr>
          <p:nvPr>
            <p:ph type="sldNum" sz="quarter" idx="5"/>
          </p:nvPr>
        </p:nvSpPr>
        <p:spPr/>
        <p:txBody>
          <a:bodyPr/>
          <a:lstStyle/>
          <a:p>
            <a:fld id="{3F4AFAC6-DEA9-E94A-A956-F0E3CBB9625E}" type="slidenum">
              <a:rPr lang="en-US" smtClean="0"/>
              <a:t>11</a:t>
            </a:fld>
            <a:endParaRPr lang="en-US"/>
          </a:p>
        </p:txBody>
      </p:sp>
    </p:spTree>
    <p:extLst>
      <p:ext uri="{BB962C8B-B14F-4D97-AF65-F5344CB8AC3E}">
        <p14:creationId xmlns:p14="http://schemas.microsoft.com/office/powerpoint/2010/main" val="2962792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08AABB-68C4-4444-D023-5FE6C37773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0BFF64-EB34-F26E-E99D-B60ED83338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C05A77-743D-85D8-2FC4-5AE8FF40E5CE}"/>
              </a:ext>
            </a:extLst>
          </p:cNvPr>
          <p:cNvSpPr>
            <a:spLocks noGrp="1"/>
          </p:cNvSpPr>
          <p:nvPr>
            <p:ph type="body" idx="1"/>
          </p:nvPr>
        </p:nvSpPr>
        <p:spPr/>
        <p:txBody>
          <a:bodyPr/>
          <a:lstStyle/>
          <a:p>
            <a:r>
              <a:rPr lang="en-US" dirty="0"/>
              <a:t>This page should be used for Tasks, User Notifications, and SMS templates (duplicate as needed)</a:t>
            </a:r>
          </a:p>
        </p:txBody>
      </p:sp>
      <p:sp>
        <p:nvSpPr>
          <p:cNvPr id="4" name="Slide Number Placeholder 3">
            <a:extLst>
              <a:ext uri="{FF2B5EF4-FFF2-40B4-BE49-F238E27FC236}">
                <a16:creationId xmlns:a16="http://schemas.microsoft.com/office/drawing/2014/main" id="{6029DFFD-6A21-5A56-4996-4F8EE8D549A0}"/>
              </a:ext>
            </a:extLst>
          </p:cNvPr>
          <p:cNvSpPr>
            <a:spLocks noGrp="1"/>
          </p:cNvSpPr>
          <p:nvPr>
            <p:ph type="sldNum" sz="quarter" idx="5"/>
          </p:nvPr>
        </p:nvSpPr>
        <p:spPr/>
        <p:txBody>
          <a:bodyPr/>
          <a:lstStyle/>
          <a:p>
            <a:fld id="{3F4AFAC6-DEA9-E94A-A956-F0E3CBB9625E}" type="slidenum">
              <a:rPr lang="en-US" smtClean="0"/>
              <a:t>12</a:t>
            </a:fld>
            <a:endParaRPr lang="en-US"/>
          </a:p>
        </p:txBody>
      </p:sp>
    </p:spTree>
    <p:extLst>
      <p:ext uri="{BB962C8B-B14F-4D97-AF65-F5344CB8AC3E}">
        <p14:creationId xmlns:p14="http://schemas.microsoft.com/office/powerpoint/2010/main" val="3246495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AFAC6-DEA9-E94A-A956-F0E3CBB9625E}" type="slidenum">
              <a:rPr lang="en-US" smtClean="0"/>
              <a:t>3</a:t>
            </a:fld>
            <a:endParaRPr lang="en-US"/>
          </a:p>
        </p:txBody>
      </p:sp>
    </p:spTree>
    <p:extLst>
      <p:ext uri="{BB962C8B-B14F-4D97-AF65-F5344CB8AC3E}">
        <p14:creationId xmlns:p14="http://schemas.microsoft.com/office/powerpoint/2010/main" val="2904430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4A200-5F60-61F8-B9FC-245465486A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AA5970-EB43-9064-9446-ED85B30B07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2D0F51-382A-C930-24BE-838D9283A41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288D0A1-4E64-AF6B-7765-7FBDCC82B56F}"/>
              </a:ext>
            </a:extLst>
          </p:cNvPr>
          <p:cNvSpPr>
            <a:spLocks noGrp="1"/>
          </p:cNvSpPr>
          <p:nvPr>
            <p:ph type="sldNum" sz="quarter" idx="5"/>
          </p:nvPr>
        </p:nvSpPr>
        <p:spPr/>
        <p:txBody>
          <a:bodyPr/>
          <a:lstStyle/>
          <a:p>
            <a:fld id="{3F4AFAC6-DEA9-E94A-A956-F0E3CBB9625E}" type="slidenum">
              <a:rPr lang="en-US" smtClean="0"/>
              <a:t>4</a:t>
            </a:fld>
            <a:endParaRPr lang="en-US"/>
          </a:p>
        </p:txBody>
      </p:sp>
    </p:spTree>
    <p:extLst>
      <p:ext uri="{BB962C8B-B14F-4D97-AF65-F5344CB8AC3E}">
        <p14:creationId xmlns:p14="http://schemas.microsoft.com/office/powerpoint/2010/main" val="2671296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page should be used for JOURNEY EMAILS (duplicate as needed)</a:t>
            </a:r>
          </a:p>
        </p:txBody>
      </p:sp>
      <p:sp>
        <p:nvSpPr>
          <p:cNvPr id="4" name="Slide Number Placeholder 3"/>
          <p:cNvSpPr>
            <a:spLocks noGrp="1"/>
          </p:cNvSpPr>
          <p:nvPr>
            <p:ph type="sldNum" sz="quarter" idx="5"/>
          </p:nvPr>
        </p:nvSpPr>
        <p:spPr/>
        <p:txBody>
          <a:bodyPr/>
          <a:lstStyle/>
          <a:p>
            <a:fld id="{3F4AFAC6-DEA9-E94A-A956-F0E3CBB9625E}" type="slidenum">
              <a:rPr lang="en-US" smtClean="0"/>
              <a:t>5</a:t>
            </a:fld>
            <a:endParaRPr lang="en-US"/>
          </a:p>
        </p:txBody>
      </p:sp>
    </p:spTree>
    <p:extLst>
      <p:ext uri="{BB962C8B-B14F-4D97-AF65-F5344CB8AC3E}">
        <p14:creationId xmlns:p14="http://schemas.microsoft.com/office/powerpoint/2010/main" val="2274861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98558B-220B-94BB-E938-993DCDD464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17B2DD-E723-DFD9-9C92-788C02CC7E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247E4F-4AFC-444B-9C0C-90E332AC9DEE}"/>
              </a:ext>
            </a:extLst>
          </p:cNvPr>
          <p:cNvSpPr>
            <a:spLocks noGrp="1"/>
          </p:cNvSpPr>
          <p:nvPr>
            <p:ph type="body" idx="1"/>
          </p:nvPr>
        </p:nvSpPr>
        <p:spPr/>
        <p:txBody>
          <a:bodyPr/>
          <a:lstStyle/>
          <a:p>
            <a:r>
              <a:rPr lang="en-US" dirty="0"/>
              <a:t>This page should be used for JOURNEY EMAILS (duplicate as needed)</a:t>
            </a:r>
          </a:p>
        </p:txBody>
      </p:sp>
      <p:sp>
        <p:nvSpPr>
          <p:cNvPr id="4" name="Slide Number Placeholder 3">
            <a:extLst>
              <a:ext uri="{FF2B5EF4-FFF2-40B4-BE49-F238E27FC236}">
                <a16:creationId xmlns:a16="http://schemas.microsoft.com/office/drawing/2014/main" id="{6B653F28-781D-BBA6-CC1F-FD52A25FD94F}"/>
              </a:ext>
            </a:extLst>
          </p:cNvPr>
          <p:cNvSpPr>
            <a:spLocks noGrp="1"/>
          </p:cNvSpPr>
          <p:nvPr>
            <p:ph type="sldNum" sz="quarter" idx="5"/>
          </p:nvPr>
        </p:nvSpPr>
        <p:spPr/>
        <p:txBody>
          <a:bodyPr/>
          <a:lstStyle/>
          <a:p>
            <a:fld id="{3F4AFAC6-DEA9-E94A-A956-F0E3CBB9625E}" type="slidenum">
              <a:rPr lang="en-US" smtClean="0"/>
              <a:t>6</a:t>
            </a:fld>
            <a:endParaRPr lang="en-US"/>
          </a:p>
        </p:txBody>
      </p:sp>
    </p:spTree>
    <p:extLst>
      <p:ext uri="{BB962C8B-B14F-4D97-AF65-F5344CB8AC3E}">
        <p14:creationId xmlns:p14="http://schemas.microsoft.com/office/powerpoint/2010/main" val="3610192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395F5C-88AD-19A2-59EE-88CE7BD43E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C9F558-5041-AE92-4F6C-DAC1F4CCDB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499833-3227-823F-C0B7-5B60DDCFE832}"/>
              </a:ext>
            </a:extLst>
          </p:cNvPr>
          <p:cNvSpPr>
            <a:spLocks noGrp="1"/>
          </p:cNvSpPr>
          <p:nvPr>
            <p:ph type="body" idx="1"/>
          </p:nvPr>
        </p:nvSpPr>
        <p:spPr/>
        <p:txBody>
          <a:bodyPr/>
          <a:lstStyle/>
          <a:p>
            <a:r>
              <a:rPr lang="en-US" dirty="0"/>
              <a:t>This page should be used for JOURNEY EMAILS (duplicate as needed)</a:t>
            </a:r>
          </a:p>
        </p:txBody>
      </p:sp>
      <p:sp>
        <p:nvSpPr>
          <p:cNvPr id="4" name="Slide Number Placeholder 3">
            <a:extLst>
              <a:ext uri="{FF2B5EF4-FFF2-40B4-BE49-F238E27FC236}">
                <a16:creationId xmlns:a16="http://schemas.microsoft.com/office/drawing/2014/main" id="{1BD214AE-A142-4598-B65C-A4069A6D2A37}"/>
              </a:ext>
            </a:extLst>
          </p:cNvPr>
          <p:cNvSpPr>
            <a:spLocks noGrp="1"/>
          </p:cNvSpPr>
          <p:nvPr>
            <p:ph type="sldNum" sz="quarter" idx="5"/>
          </p:nvPr>
        </p:nvSpPr>
        <p:spPr/>
        <p:txBody>
          <a:bodyPr/>
          <a:lstStyle/>
          <a:p>
            <a:fld id="{3F4AFAC6-DEA9-E94A-A956-F0E3CBB9625E}" type="slidenum">
              <a:rPr lang="en-US" smtClean="0"/>
              <a:t>7</a:t>
            </a:fld>
            <a:endParaRPr lang="en-US"/>
          </a:p>
        </p:txBody>
      </p:sp>
    </p:spTree>
    <p:extLst>
      <p:ext uri="{BB962C8B-B14F-4D97-AF65-F5344CB8AC3E}">
        <p14:creationId xmlns:p14="http://schemas.microsoft.com/office/powerpoint/2010/main" val="2749576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CB0B62-10A9-C699-3D61-0E261A6139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329345-EE56-DD27-FEA1-142FFD1699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C470C6-83B3-2934-90BD-60DB9AB35978}"/>
              </a:ext>
            </a:extLst>
          </p:cNvPr>
          <p:cNvSpPr>
            <a:spLocks noGrp="1"/>
          </p:cNvSpPr>
          <p:nvPr>
            <p:ph type="body" idx="1"/>
          </p:nvPr>
        </p:nvSpPr>
        <p:spPr/>
        <p:txBody>
          <a:bodyPr/>
          <a:lstStyle/>
          <a:p>
            <a:r>
              <a:rPr lang="en-US" dirty="0"/>
              <a:t>This page should be used for JOURNEY EMAILS (duplicate as needed)</a:t>
            </a:r>
          </a:p>
        </p:txBody>
      </p:sp>
      <p:sp>
        <p:nvSpPr>
          <p:cNvPr id="4" name="Slide Number Placeholder 3">
            <a:extLst>
              <a:ext uri="{FF2B5EF4-FFF2-40B4-BE49-F238E27FC236}">
                <a16:creationId xmlns:a16="http://schemas.microsoft.com/office/drawing/2014/main" id="{696780A1-0696-4AF0-86C4-CB7026E0217C}"/>
              </a:ext>
            </a:extLst>
          </p:cNvPr>
          <p:cNvSpPr>
            <a:spLocks noGrp="1"/>
          </p:cNvSpPr>
          <p:nvPr>
            <p:ph type="sldNum" sz="quarter" idx="5"/>
          </p:nvPr>
        </p:nvSpPr>
        <p:spPr/>
        <p:txBody>
          <a:bodyPr/>
          <a:lstStyle/>
          <a:p>
            <a:fld id="{3F4AFAC6-DEA9-E94A-A956-F0E3CBB9625E}" type="slidenum">
              <a:rPr lang="en-US" smtClean="0"/>
              <a:t>8</a:t>
            </a:fld>
            <a:endParaRPr lang="en-US"/>
          </a:p>
        </p:txBody>
      </p:sp>
    </p:spTree>
    <p:extLst>
      <p:ext uri="{BB962C8B-B14F-4D97-AF65-F5344CB8AC3E}">
        <p14:creationId xmlns:p14="http://schemas.microsoft.com/office/powerpoint/2010/main" val="815767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B3C4C4-9A4C-8703-A62A-0EAC0AB772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D39011-8656-2381-6925-2B3E66FF49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587092-62EB-4430-864B-E4A7DBA83FEB}"/>
              </a:ext>
            </a:extLst>
          </p:cNvPr>
          <p:cNvSpPr>
            <a:spLocks noGrp="1"/>
          </p:cNvSpPr>
          <p:nvPr>
            <p:ph type="body" idx="1"/>
          </p:nvPr>
        </p:nvSpPr>
        <p:spPr/>
        <p:txBody>
          <a:bodyPr/>
          <a:lstStyle/>
          <a:p>
            <a:r>
              <a:rPr lang="en-US" dirty="0"/>
              <a:t>This page should be used for Tasks, User Notifications, and SMS templates (duplicate as needed)</a:t>
            </a:r>
          </a:p>
        </p:txBody>
      </p:sp>
      <p:sp>
        <p:nvSpPr>
          <p:cNvPr id="4" name="Slide Number Placeholder 3">
            <a:extLst>
              <a:ext uri="{FF2B5EF4-FFF2-40B4-BE49-F238E27FC236}">
                <a16:creationId xmlns:a16="http://schemas.microsoft.com/office/drawing/2014/main" id="{6792341A-CDDF-D371-8714-87FC3C717463}"/>
              </a:ext>
            </a:extLst>
          </p:cNvPr>
          <p:cNvSpPr>
            <a:spLocks noGrp="1"/>
          </p:cNvSpPr>
          <p:nvPr>
            <p:ph type="sldNum" sz="quarter" idx="5"/>
          </p:nvPr>
        </p:nvSpPr>
        <p:spPr/>
        <p:txBody>
          <a:bodyPr/>
          <a:lstStyle/>
          <a:p>
            <a:fld id="{3F4AFAC6-DEA9-E94A-A956-F0E3CBB9625E}" type="slidenum">
              <a:rPr lang="en-US" smtClean="0"/>
              <a:t>9</a:t>
            </a:fld>
            <a:endParaRPr lang="en-US"/>
          </a:p>
        </p:txBody>
      </p:sp>
    </p:spTree>
    <p:extLst>
      <p:ext uri="{BB962C8B-B14F-4D97-AF65-F5344CB8AC3E}">
        <p14:creationId xmlns:p14="http://schemas.microsoft.com/office/powerpoint/2010/main" val="757289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1A3AB9-E638-1716-E12B-E9F120BB60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2CC957-F44E-8A86-1AFB-42E51333C9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C58C6C-9DDE-3E09-4ED4-52F53D504EEE}"/>
              </a:ext>
            </a:extLst>
          </p:cNvPr>
          <p:cNvSpPr>
            <a:spLocks noGrp="1"/>
          </p:cNvSpPr>
          <p:nvPr>
            <p:ph type="body" idx="1"/>
          </p:nvPr>
        </p:nvSpPr>
        <p:spPr/>
        <p:txBody>
          <a:bodyPr/>
          <a:lstStyle/>
          <a:p>
            <a:r>
              <a:rPr lang="en-US" dirty="0"/>
              <a:t>This page should be used for Tasks, User Notifications, and SMS templates (duplicate as needed)</a:t>
            </a:r>
          </a:p>
        </p:txBody>
      </p:sp>
      <p:sp>
        <p:nvSpPr>
          <p:cNvPr id="4" name="Slide Number Placeholder 3">
            <a:extLst>
              <a:ext uri="{FF2B5EF4-FFF2-40B4-BE49-F238E27FC236}">
                <a16:creationId xmlns:a16="http://schemas.microsoft.com/office/drawing/2014/main" id="{100A697C-5B8A-3CC9-2F0E-C242B69F651F}"/>
              </a:ext>
            </a:extLst>
          </p:cNvPr>
          <p:cNvSpPr>
            <a:spLocks noGrp="1"/>
          </p:cNvSpPr>
          <p:nvPr>
            <p:ph type="sldNum" sz="quarter" idx="5"/>
          </p:nvPr>
        </p:nvSpPr>
        <p:spPr/>
        <p:txBody>
          <a:bodyPr/>
          <a:lstStyle/>
          <a:p>
            <a:fld id="{3F4AFAC6-DEA9-E94A-A956-F0E3CBB9625E}" type="slidenum">
              <a:rPr lang="en-US" smtClean="0"/>
              <a:t>10</a:t>
            </a:fld>
            <a:endParaRPr lang="en-US"/>
          </a:p>
        </p:txBody>
      </p:sp>
    </p:spTree>
    <p:extLst>
      <p:ext uri="{BB962C8B-B14F-4D97-AF65-F5344CB8AC3E}">
        <p14:creationId xmlns:p14="http://schemas.microsoft.com/office/powerpoint/2010/main" val="26356799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55C2822-349C-BD91-EC26-A957077CBC0E}"/>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4" name="Graphic 13">
            <a:extLst>
              <a:ext uri="{FF2B5EF4-FFF2-40B4-BE49-F238E27FC236}">
                <a16:creationId xmlns:a16="http://schemas.microsoft.com/office/drawing/2014/main" id="{80C02146-C635-CF4B-9274-67624C680709}"/>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7436793" y="5206594"/>
            <a:ext cx="4241076" cy="914400"/>
          </a:xfrm>
          <a:prstGeom prst="rect">
            <a:avLst/>
          </a:prstGeom>
        </p:spPr>
      </p:pic>
      <p:sp>
        <p:nvSpPr>
          <p:cNvPr id="4" name="Text Placeholder 3">
            <a:extLst>
              <a:ext uri="{FF2B5EF4-FFF2-40B4-BE49-F238E27FC236}">
                <a16:creationId xmlns:a16="http://schemas.microsoft.com/office/drawing/2014/main" id="{9B2E476B-5ACD-A345-A0A0-13B853B5B4F5}"/>
              </a:ext>
            </a:extLst>
          </p:cNvPr>
          <p:cNvSpPr>
            <a:spLocks noGrp="1"/>
          </p:cNvSpPr>
          <p:nvPr>
            <p:ph type="body" sz="quarter" idx="10" hasCustomPrompt="1"/>
          </p:nvPr>
        </p:nvSpPr>
        <p:spPr>
          <a:xfrm>
            <a:off x="1077469" y="2018111"/>
            <a:ext cx="7952232" cy="1410889"/>
          </a:xfrm>
          <a:prstGeom prst="rect">
            <a:avLst/>
          </a:prstGeom>
        </p:spPr>
        <p:txBody>
          <a:bodyPr anchor="b"/>
          <a:lstStyle>
            <a:lvl1pPr marL="0" indent="0" algn="l">
              <a:buFontTx/>
              <a:buNone/>
              <a:defRPr sz="54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9" name="Text Placeholder 3">
            <a:extLst>
              <a:ext uri="{FF2B5EF4-FFF2-40B4-BE49-F238E27FC236}">
                <a16:creationId xmlns:a16="http://schemas.microsoft.com/office/drawing/2014/main" id="{9D11393A-1FF3-1B42-8E63-EB04EC248A72}"/>
              </a:ext>
            </a:extLst>
          </p:cNvPr>
          <p:cNvSpPr>
            <a:spLocks noGrp="1"/>
          </p:cNvSpPr>
          <p:nvPr>
            <p:ph type="body" sz="quarter" idx="11" hasCustomPrompt="1"/>
          </p:nvPr>
        </p:nvSpPr>
        <p:spPr>
          <a:xfrm>
            <a:off x="1077469" y="3637721"/>
            <a:ext cx="7952232" cy="914400"/>
          </a:xfrm>
          <a:prstGeom prst="rect">
            <a:avLst/>
          </a:prstGeom>
        </p:spPr>
        <p:txBody>
          <a:bodyPr/>
          <a:lstStyle>
            <a:lvl1pPr marL="0" indent="0" algn="l">
              <a:buFontTx/>
              <a:buNone/>
              <a:defRPr sz="2400" b="1" i="0">
                <a:solidFill>
                  <a:srgbClr val="85CBF9"/>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Tree>
    <p:extLst>
      <p:ext uri="{BB962C8B-B14F-4D97-AF65-F5344CB8AC3E}">
        <p14:creationId xmlns:p14="http://schemas.microsoft.com/office/powerpoint/2010/main" val="424335915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1B63AAD1-2908-6547-8526-E0B2858821EC}"/>
              </a:ext>
            </a:extLst>
          </p:cNvPr>
          <p:cNvSpPr>
            <a:spLocks noGrp="1"/>
          </p:cNvSpPr>
          <p:nvPr>
            <p:ph type="body" sz="quarter" idx="10" hasCustomPrompt="1"/>
          </p:nvPr>
        </p:nvSpPr>
        <p:spPr>
          <a:xfrm>
            <a:off x="1252201" y="510295"/>
            <a:ext cx="5899226"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B1A3114-7AEE-4E45-977F-C038964ADE5A}"/>
              </a:ext>
            </a:extLst>
          </p:cNvPr>
          <p:cNvSpPr>
            <a:spLocks noGrp="1"/>
          </p:cNvSpPr>
          <p:nvPr>
            <p:ph type="body" sz="quarter" idx="11" hasCustomPrompt="1"/>
          </p:nvPr>
        </p:nvSpPr>
        <p:spPr>
          <a:xfrm>
            <a:off x="1252202" y="1563843"/>
            <a:ext cx="5899226" cy="443861"/>
          </a:xfrm>
          <a:prstGeom prst="rect">
            <a:avLst/>
          </a:prstGeom>
        </p:spPr>
        <p:txBody>
          <a:bodyPr/>
          <a:lstStyle>
            <a:lvl1pPr marL="0" indent="0" algn="l">
              <a:buFontTx/>
              <a:buNone/>
              <a:defRPr sz="2400" b="0" i="0">
                <a:solidFill>
                  <a:srgbClr val="0072CE"/>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8" name="Text Placeholder 3">
            <a:extLst>
              <a:ext uri="{FF2B5EF4-FFF2-40B4-BE49-F238E27FC236}">
                <a16:creationId xmlns:a16="http://schemas.microsoft.com/office/drawing/2014/main" id="{D1B2F0A6-608F-9848-866C-E71FD8372C45}"/>
              </a:ext>
            </a:extLst>
          </p:cNvPr>
          <p:cNvSpPr>
            <a:spLocks noGrp="1"/>
          </p:cNvSpPr>
          <p:nvPr>
            <p:ph type="body" sz="quarter" idx="13" hasCustomPrompt="1"/>
          </p:nvPr>
        </p:nvSpPr>
        <p:spPr>
          <a:xfrm>
            <a:off x="1252200" y="2256183"/>
            <a:ext cx="5899227" cy="3697356"/>
          </a:xfrm>
          <a:prstGeom prst="rect">
            <a:avLst/>
          </a:prstGeom>
        </p:spPr>
        <p:txBody>
          <a:bodyPr/>
          <a:lstStyle>
            <a:lvl1pPr marL="0" indent="0" algn="l">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
        <p:nvSpPr>
          <p:cNvPr id="9" name="Picture Placeholder 3">
            <a:extLst>
              <a:ext uri="{FF2B5EF4-FFF2-40B4-BE49-F238E27FC236}">
                <a16:creationId xmlns:a16="http://schemas.microsoft.com/office/drawing/2014/main" id="{1D54D96D-0ABE-5346-94BC-9473C8350B94}"/>
              </a:ext>
            </a:extLst>
          </p:cNvPr>
          <p:cNvSpPr>
            <a:spLocks noGrp="1"/>
          </p:cNvSpPr>
          <p:nvPr>
            <p:ph type="pic" sz="quarter" idx="12"/>
          </p:nvPr>
        </p:nvSpPr>
        <p:spPr>
          <a:xfrm>
            <a:off x="7478973" y="0"/>
            <a:ext cx="4713026" cy="6858000"/>
          </a:xfrm>
          <a:prstGeom prst="rect">
            <a:avLst/>
          </a:prstGeom>
          <a:solidFill>
            <a:schemeClr val="bg1">
              <a:lumMod val="85000"/>
            </a:schemeClr>
          </a:solidFill>
        </p:spPr>
        <p:txBody>
          <a:bodyPr/>
          <a:lstStyle/>
          <a:p>
            <a:endParaRPr lang="en-US"/>
          </a:p>
        </p:txBody>
      </p:sp>
      <p:sp>
        <p:nvSpPr>
          <p:cNvPr id="10" name="Slide Number Placeholder 1">
            <a:extLst>
              <a:ext uri="{FF2B5EF4-FFF2-40B4-BE49-F238E27FC236}">
                <a16:creationId xmlns:a16="http://schemas.microsoft.com/office/drawing/2014/main" id="{D7C89DED-C9D5-6B4B-94C4-64A605FB86B9}"/>
              </a:ext>
            </a:extLst>
          </p:cNvPr>
          <p:cNvSpPr txBox="1">
            <a:spLocks/>
          </p:cNvSpPr>
          <p:nvPr userDrawn="1"/>
        </p:nvSpPr>
        <p:spPr>
          <a:xfrm>
            <a:off x="6582805"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2" name="Rectangle 1">
            <a:extLst>
              <a:ext uri="{FF2B5EF4-FFF2-40B4-BE49-F238E27FC236}">
                <a16:creationId xmlns:a16="http://schemas.microsoft.com/office/drawing/2014/main" id="{491C102C-C41F-0DC2-8884-D7E4EF1AB3FB}"/>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2450261243"/>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 Image 2">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A3D5D8A7-AB1D-EF42-B091-1A0948A2EFCA}"/>
              </a:ext>
            </a:extLst>
          </p:cNvPr>
          <p:cNvSpPr txBox="1">
            <a:spLocks/>
          </p:cNvSpPr>
          <p:nvPr userDrawn="1"/>
        </p:nvSpPr>
        <p:spPr>
          <a:xfrm>
            <a:off x="11540408" y="6298120"/>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a:solidFill>
                <a:schemeClr val="bg1">
                  <a:lumMod val="50000"/>
                </a:schemeClr>
              </a:solidFill>
              <a:latin typeface="Barlow Medium" pitchFamily="2" charset="77"/>
            </a:endParaRPr>
          </a:p>
        </p:txBody>
      </p:sp>
      <p:sp>
        <p:nvSpPr>
          <p:cNvPr id="8" name="Text Placeholder 3">
            <a:extLst>
              <a:ext uri="{FF2B5EF4-FFF2-40B4-BE49-F238E27FC236}">
                <a16:creationId xmlns:a16="http://schemas.microsoft.com/office/drawing/2014/main" id="{776A4104-7F96-6840-B042-FEB770E0704C}"/>
              </a:ext>
            </a:extLst>
          </p:cNvPr>
          <p:cNvSpPr>
            <a:spLocks noGrp="1"/>
          </p:cNvSpPr>
          <p:nvPr>
            <p:ph type="body" sz="quarter" idx="10" hasCustomPrompt="1"/>
          </p:nvPr>
        </p:nvSpPr>
        <p:spPr>
          <a:xfrm>
            <a:off x="1252201" y="2093440"/>
            <a:ext cx="3974892"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9" name="Text Placeholder 3">
            <a:extLst>
              <a:ext uri="{FF2B5EF4-FFF2-40B4-BE49-F238E27FC236}">
                <a16:creationId xmlns:a16="http://schemas.microsoft.com/office/drawing/2014/main" id="{4F2A9694-8C08-1C4D-AB43-2E20C9000338}"/>
              </a:ext>
            </a:extLst>
          </p:cNvPr>
          <p:cNvSpPr>
            <a:spLocks noGrp="1"/>
          </p:cNvSpPr>
          <p:nvPr>
            <p:ph type="body" sz="quarter" idx="13" hasCustomPrompt="1"/>
          </p:nvPr>
        </p:nvSpPr>
        <p:spPr>
          <a:xfrm>
            <a:off x="1252200" y="3211529"/>
            <a:ext cx="3974893" cy="2452295"/>
          </a:xfrm>
          <a:prstGeom prst="rect">
            <a:avLst/>
          </a:prstGeom>
        </p:spPr>
        <p:txBody>
          <a:bodyPr/>
          <a:lstStyle>
            <a:lvl1pPr marL="0" indent="0" algn="l">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a:t>
            </a:r>
          </a:p>
        </p:txBody>
      </p:sp>
      <p:sp>
        <p:nvSpPr>
          <p:cNvPr id="10" name="Picture Placeholder 3">
            <a:extLst>
              <a:ext uri="{FF2B5EF4-FFF2-40B4-BE49-F238E27FC236}">
                <a16:creationId xmlns:a16="http://schemas.microsoft.com/office/drawing/2014/main" id="{86263582-0C93-B444-9E1F-91B5325F7B57}"/>
              </a:ext>
            </a:extLst>
          </p:cNvPr>
          <p:cNvSpPr>
            <a:spLocks noGrp="1"/>
          </p:cNvSpPr>
          <p:nvPr>
            <p:ph type="pic" sz="quarter" idx="12"/>
          </p:nvPr>
        </p:nvSpPr>
        <p:spPr>
          <a:xfrm>
            <a:off x="5963477" y="0"/>
            <a:ext cx="6228522" cy="6858000"/>
          </a:xfrm>
          <a:prstGeom prst="rect">
            <a:avLst/>
          </a:prstGeom>
          <a:solidFill>
            <a:schemeClr val="bg1">
              <a:lumMod val="85000"/>
            </a:schemeClr>
          </a:solidFill>
        </p:spPr>
        <p:txBody>
          <a:bodyPr/>
          <a:lstStyle/>
          <a:p>
            <a:endParaRPr lang="en-US"/>
          </a:p>
        </p:txBody>
      </p:sp>
      <p:sp>
        <p:nvSpPr>
          <p:cNvPr id="11" name="Slide Number Placeholder 1">
            <a:extLst>
              <a:ext uri="{FF2B5EF4-FFF2-40B4-BE49-F238E27FC236}">
                <a16:creationId xmlns:a16="http://schemas.microsoft.com/office/drawing/2014/main" id="{444ADFBF-16DF-BD4C-A55A-274F7FDA45E7}"/>
              </a:ext>
            </a:extLst>
          </p:cNvPr>
          <p:cNvSpPr txBox="1">
            <a:spLocks/>
          </p:cNvSpPr>
          <p:nvPr userDrawn="1"/>
        </p:nvSpPr>
        <p:spPr>
          <a:xfrm>
            <a:off x="4658467"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2" name="Rectangle 1">
            <a:extLst>
              <a:ext uri="{FF2B5EF4-FFF2-40B4-BE49-F238E27FC236}">
                <a16:creationId xmlns:a16="http://schemas.microsoft.com/office/drawing/2014/main" id="{46493C0D-47D2-992F-EAD4-A48B84E16715}"/>
              </a:ext>
            </a:extLst>
          </p:cNvPr>
          <p:cNvSpPr/>
          <p:nvPr userDrawn="1"/>
        </p:nvSpPr>
        <p:spPr>
          <a:xfrm>
            <a:off x="5719529"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21801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1 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6323C8-CDD1-114A-A6CF-7B82EFB0F53D}"/>
              </a:ext>
            </a:extLst>
          </p:cNvPr>
          <p:cNvSpPr/>
          <p:nvPr userDrawn="1"/>
        </p:nvSpPr>
        <p:spPr>
          <a:xfrm>
            <a:off x="248478" y="0"/>
            <a:ext cx="11943521"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3">
            <a:extLst>
              <a:ext uri="{FF2B5EF4-FFF2-40B4-BE49-F238E27FC236}">
                <a16:creationId xmlns:a16="http://schemas.microsoft.com/office/drawing/2014/main" id="{1B63AAD1-2908-6547-8526-E0B2858821EC}"/>
              </a:ext>
            </a:extLst>
          </p:cNvPr>
          <p:cNvSpPr>
            <a:spLocks noGrp="1"/>
          </p:cNvSpPr>
          <p:nvPr>
            <p:ph type="body" sz="quarter" idx="10" hasCustomPrompt="1"/>
          </p:nvPr>
        </p:nvSpPr>
        <p:spPr>
          <a:xfrm>
            <a:off x="1252200" y="510295"/>
            <a:ext cx="9959137" cy="914400"/>
          </a:xfrm>
          <a:prstGeom prst="rect">
            <a:avLst/>
          </a:prstGeom>
        </p:spPr>
        <p:txBody>
          <a:bodyPr anchor="b"/>
          <a:lstStyle>
            <a:lvl1pPr marL="0" indent="0" algn="l">
              <a:buFontTx/>
              <a:buNone/>
              <a:defRPr sz="40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B1A3114-7AEE-4E45-977F-C038964ADE5A}"/>
              </a:ext>
            </a:extLst>
          </p:cNvPr>
          <p:cNvSpPr>
            <a:spLocks noGrp="1"/>
          </p:cNvSpPr>
          <p:nvPr>
            <p:ph type="body" sz="quarter" idx="11" hasCustomPrompt="1"/>
          </p:nvPr>
        </p:nvSpPr>
        <p:spPr>
          <a:xfrm>
            <a:off x="1252201" y="1563843"/>
            <a:ext cx="9959137" cy="443861"/>
          </a:xfrm>
          <a:prstGeom prst="rect">
            <a:avLst/>
          </a:prstGeom>
        </p:spPr>
        <p:txBody>
          <a:bodyPr/>
          <a:lstStyle>
            <a:lvl1pPr marL="0" indent="0" algn="l">
              <a:buFontTx/>
              <a:buNone/>
              <a:defRPr sz="2400" b="0" i="0">
                <a:solidFill>
                  <a:srgbClr val="85CBF9"/>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8" name="Text Placeholder 3">
            <a:extLst>
              <a:ext uri="{FF2B5EF4-FFF2-40B4-BE49-F238E27FC236}">
                <a16:creationId xmlns:a16="http://schemas.microsoft.com/office/drawing/2014/main" id="{F496BD11-5883-8041-9D86-152A52BB7564}"/>
              </a:ext>
            </a:extLst>
          </p:cNvPr>
          <p:cNvSpPr>
            <a:spLocks noGrp="1"/>
          </p:cNvSpPr>
          <p:nvPr>
            <p:ph type="body" sz="quarter" idx="12" hasCustomPrompt="1"/>
          </p:nvPr>
        </p:nvSpPr>
        <p:spPr>
          <a:xfrm>
            <a:off x="1252201" y="2256183"/>
            <a:ext cx="9959138" cy="3697356"/>
          </a:xfrm>
          <a:prstGeom prst="rect">
            <a:avLst/>
          </a:prstGeom>
        </p:spPr>
        <p:txBody>
          <a:bodyPr/>
          <a:lstStyle>
            <a:lvl1pPr marL="0" indent="0" algn="l">
              <a:lnSpc>
                <a:spcPct val="150000"/>
              </a:lnSpc>
              <a:buFontTx/>
              <a:buNone/>
              <a:defRPr lang="en-US" sz="1800" b="0" i="0" smtClean="0">
                <a:solidFill>
                  <a:schemeClr val="bg1"/>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
        <p:nvSpPr>
          <p:cNvPr id="9" name="Slide Number Placeholder 1">
            <a:extLst>
              <a:ext uri="{FF2B5EF4-FFF2-40B4-BE49-F238E27FC236}">
                <a16:creationId xmlns:a16="http://schemas.microsoft.com/office/drawing/2014/main" id="{44768196-3B2A-474B-8166-BC7B1151C2A5}"/>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3" name="Rectangle 2">
            <a:extLst>
              <a:ext uri="{FF2B5EF4-FFF2-40B4-BE49-F238E27FC236}">
                <a16:creationId xmlns:a16="http://schemas.microsoft.com/office/drawing/2014/main" id="{7BB58664-0724-11B7-8907-6B3060417D7F}"/>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76767595"/>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Image 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6323C8-CDD1-114A-A6CF-7B82EFB0F53D}"/>
              </a:ext>
            </a:extLst>
          </p:cNvPr>
          <p:cNvSpPr/>
          <p:nvPr userDrawn="1"/>
        </p:nvSpPr>
        <p:spPr>
          <a:xfrm>
            <a:off x="248478" y="0"/>
            <a:ext cx="11943521"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3">
            <a:extLst>
              <a:ext uri="{FF2B5EF4-FFF2-40B4-BE49-F238E27FC236}">
                <a16:creationId xmlns:a16="http://schemas.microsoft.com/office/drawing/2014/main" id="{C1D5E6D8-68E6-F84E-AD5B-B636A4DB935B}"/>
              </a:ext>
            </a:extLst>
          </p:cNvPr>
          <p:cNvSpPr>
            <a:spLocks noGrp="1"/>
          </p:cNvSpPr>
          <p:nvPr>
            <p:ph type="body" sz="quarter" idx="10" hasCustomPrompt="1"/>
          </p:nvPr>
        </p:nvSpPr>
        <p:spPr>
          <a:xfrm>
            <a:off x="1252201" y="510295"/>
            <a:ext cx="5899226" cy="914400"/>
          </a:xfrm>
          <a:prstGeom prst="rect">
            <a:avLst/>
          </a:prstGeom>
        </p:spPr>
        <p:txBody>
          <a:bodyPr anchor="b"/>
          <a:lstStyle>
            <a:lvl1pPr marL="0" indent="0" algn="l">
              <a:buFontTx/>
              <a:buNone/>
              <a:defRPr sz="40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1" name="Text Placeholder 3">
            <a:extLst>
              <a:ext uri="{FF2B5EF4-FFF2-40B4-BE49-F238E27FC236}">
                <a16:creationId xmlns:a16="http://schemas.microsoft.com/office/drawing/2014/main" id="{C49EF2B1-7256-B346-A7DE-C99D30410986}"/>
              </a:ext>
            </a:extLst>
          </p:cNvPr>
          <p:cNvSpPr>
            <a:spLocks noGrp="1"/>
          </p:cNvSpPr>
          <p:nvPr>
            <p:ph type="body" sz="quarter" idx="11" hasCustomPrompt="1"/>
          </p:nvPr>
        </p:nvSpPr>
        <p:spPr>
          <a:xfrm>
            <a:off x="1252202" y="1563843"/>
            <a:ext cx="5899226" cy="443861"/>
          </a:xfrm>
          <a:prstGeom prst="rect">
            <a:avLst/>
          </a:prstGeom>
        </p:spPr>
        <p:txBody>
          <a:bodyPr/>
          <a:lstStyle>
            <a:lvl1pPr marL="0" indent="0" algn="l">
              <a:buFontTx/>
              <a:buNone/>
              <a:defRPr sz="2400" b="0" i="0">
                <a:solidFill>
                  <a:srgbClr val="85CBF9"/>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12" name="Text Placeholder 3">
            <a:extLst>
              <a:ext uri="{FF2B5EF4-FFF2-40B4-BE49-F238E27FC236}">
                <a16:creationId xmlns:a16="http://schemas.microsoft.com/office/drawing/2014/main" id="{10AD604A-1899-C447-ACB4-6A671F649109}"/>
              </a:ext>
            </a:extLst>
          </p:cNvPr>
          <p:cNvSpPr>
            <a:spLocks noGrp="1"/>
          </p:cNvSpPr>
          <p:nvPr>
            <p:ph type="body" sz="quarter" idx="13" hasCustomPrompt="1"/>
          </p:nvPr>
        </p:nvSpPr>
        <p:spPr>
          <a:xfrm>
            <a:off x="1252200" y="2256183"/>
            <a:ext cx="5899227" cy="3697356"/>
          </a:xfrm>
          <a:prstGeom prst="rect">
            <a:avLst/>
          </a:prstGeom>
        </p:spPr>
        <p:txBody>
          <a:bodyPr/>
          <a:lstStyle>
            <a:lvl1pPr marL="0" indent="0" algn="l">
              <a:lnSpc>
                <a:spcPct val="150000"/>
              </a:lnSpc>
              <a:buFontTx/>
              <a:buNone/>
              <a:defRPr lang="en-US" sz="1800" b="0" i="0" smtClean="0">
                <a:solidFill>
                  <a:schemeClr val="bg1"/>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
        <p:nvSpPr>
          <p:cNvPr id="13" name="Picture Placeholder 3">
            <a:extLst>
              <a:ext uri="{FF2B5EF4-FFF2-40B4-BE49-F238E27FC236}">
                <a16:creationId xmlns:a16="http://schemas.microsoft.com/office/drawing/2014/main" id="{7334A1C4-5494-824B-AC23-0CE74162D0D0}"/>
              </a:ext>
            </a:extLst>
          </p:cNvPr>
          <p:cNvSpPr>
            <a:spLocks noGrp="1"/>
          </p:cNvSpPr>
          <p:nvPr>
            <p:ph type="pic" sz="quarter" idx="12"/>
          </p:nvPr>
        </p:nvSpPr>
        <p:spPr>
          <a:xfrm>
            <a:off x="7478973" y="0"/>
            <a:ext cx="4713026" cy="6858000"/>
          </a:xfrm>
          <a:prstGeom prst="rect">
            <a:avLst/>
          </a:prstGeom>
          <a:solidFill>
            <a:schemeClr val="bg1">
              <a:lumMod val="85000"/>
            </a:schemeClr>
          </a:solidFill>
        </p:spPr>
        <p:txBody>
          <a:bodyPr/>
          <a:lstStyle/>
          <a:p>
            <a:endParaRPr lang="en-US"/>
          </a:p>
        </p:txBody>
      </p:sp>
      <p:sp>
        <p:nvSpPr>
          <p:cNvPr id="14" name="Slide Number Placeholder 1">
            <a:extLst>
              <a:ext uri="{FF2B5EF4-FFF2-40B4-BE49-F238E27FC236}">
                <a16:creationId xmlns:a16="http://schemas.microsoft.com/office/drawing/2014/main" id="{F2A765E1-13F3-5046-A592-205E96EA8262}"/>
              </a:ext>
            </a:extLst>
          </p:cNvPr>
          <p:cNvSpPr txBox="1">
            <a:spLocks/>
          </p:cNvSpPr>
          <p:nvPr userDrawn="1"/>
        </p:nvSpPr>
        <p:spPr>
          <a:xfrm>
            <a:off x="6582805"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3" name="Rectangle 2">
            <a:extLst>
              <a:ext uri="{FF2B5EF4-FFF2-40B4-BE49-F238E27FC236}">
                <a16:creationId xmlns:a16="http://schemas.microsoft.com/office/drawing/2014/main" id="{8E7A7A23-CEBF-1476-2AE3-9A61D5D8CE3D}"/>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749300061"/>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Image 2 DARK (Dar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593AAA6-2441-6641-8FED-64113CC5AC28}"/>
              </a:ext>
            </a:extLst>
          </p:cNvPr>
          <p:cNvSpPr/>
          <p:nvPr userDrawn="1"/>
        </p:nvSpPr>
        <p:spPr>
          <a:xfrm>
            <a:off x="1" y="0"/>
            <a:ext cx="5715000"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1">
            <a:extLst>
              <a:ext uri="{FF2B5EF4-FFF2-40B4-BE49-F238E27FC236}">
                <a16:creationId xmlns:a16="http://schemas.microsoft.com/office/drawing/2014/main" id="{A3D5D8A7-AB1D-EF42-B091-1A0948A2EFCA}"/>
              </a:ext>
            </a:extLst>
          </p:cNvPr>
          <p:cNvSpPr txBox="1">
            <a:spLocks/>
          </p:cNvSpPr>
          <p:nvPr userDrawn="1"/>
        </p:nvSpPr>
        <p:spPr>
          <a:xfrm>
            <a:off x="11540408" y="6298120"/>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a:solidFill>
                <a:schemeClr val="bg1">
                  <a:lumMod val="50000"/>
                </a:schemeClr>
              </a:solidFill>
              <a:latin typeface="Barlow Medium" pitchFamily="2" charset="77"/>
            </a:endParaRPr>
          </a:p>
        </p:txBody>
      </p:sp>
      <p:sp>
        <p:nvSpPr>
          <p:cNvPr id="8" name="Text Placeholder 3">
            <a:extLst>
              <a:ext uri="{FF2B5EF4-FFF2-40B4-BE49-F238E27FC236}">
                <a16:creationId xmlns:a16="http://schemas.microsoft.com/office/drawing/2014/main" id="{776A4104-7F96-6840-B042-FEB770E0704C}"/>
              </a:ext>
            </a:extLst>
          </p:cNvPr>
          <p:cNvSpPr>
            <a:spLocks noGrp="1"/>
          </p:cNvSpPr>
          <p:nvPr>
            <p:ph type="body" sz="quarter" idx="10" hasCustomPrompt="1"/>
          </p:nvPr>
        </p:nvSpPr>
        <p:spPr>
          <a:xfrm>
            <a:off x="1252201" y="2093440"/>
            <a:ext cx="3974892" cy="914400"/>
          </a:xfrm>
          <a:prstGeom prst="rect">
            <a:avLst/>
          </a:prstGeom>
        </p:spPr>
        <p:txBody>
          <a:bodyPr anchor="b"/>
          <a:lstStyle>
            <a:lvl1pPr marL="0" indent="0" algn="l">
              <a:buFontTx/>
              <a:buNone/>
              <a:defRPr sz="40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0" name="Picture Placeholder 3">
            <a:extLst>
              <a:ext uri="{FF2B5EF4-FFF2-40B4-BE49-F238E27FC236}">
                <a16:creationId xmlns:a16="http://schemas.microsoft.com/office/drawing/2014/main" id="{86263582-0C93-B444-9E1F-91B5325F7B57}"/>
              </a:ext>
            </a:extLst>
          </p:cNvPr>
          <p:cNvSpPr>
            <a:spLocks noGrp="1"/>
          </p:cNvSpPr>
          <p:nvPr>
            <p:ph type="pic" sz="quarter" idx="12"/>
          </p:nvPr>
        </p:nvSpPr>
        <p:spPr>
          <a:xfrm>
            <a:off x="5963477" y="0"/>
            <a:ext cx="6228522" cy="6858000"/>
          </a:xfrm>
          <a:prstGeom prst="rect">
            <a:avLst/>
          </a:prstGeom>
          <a:solidFill>
            <a:schemeClr val="bg1">
              <a:lumMod val="85000"/>
            </a:schemeClr>
          </a:solidFill>
        </p:spPr>
        <p:txBody>
          <a:bodyPr/>
          <a:lstStyle/>
          <a:p>
            <a:endParaRPr lang="en-US"/>
          </a:p>
        </p:txBody>
      </p:sp>
      <p:sp>
        <p:nvSpPr>
          <p:cNvPr id="11" name="Slide Number Placeholder 1">
            <a:extLst>
              <a:ext uri="{FF2B5EF4-FFF2-40B4-BE49-F238E27FC236}">
                <a16:creationId xmlns:a16="http://schemas.microsoft.com/office/drawing/2014/main" id="{444ADFBF-16DF-BD4C-A55A-274F7FDA45E7}"/>
              </a:ext>
            </a:extLst>
          </p:cNvPr>
          <p:cNvSpPr txBox="1">
            <a:spLocks/>
          </p:cNvSpPr>
          <p:nvPr userDrawn="1"/>
        </p:nvSpPr>
        <p:spPr>
          <a:xfrm>
            <a:off x="4658467"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13" name="Text Placeholder 3">
            <a:extLst>
              <a:ext uri="{FF2B5EF4-FFF2-40B4-BE49-F238E27FC236}">
                <a16:creationId xmlns:a16="http://schemas.microsoft.com/office/drawing/2014/main" id="{4CBC6FE5-04CD-8441-B1AA-27B889CB2D95}"/>
              </a:ext>
            </a:extLst>
          </p:cNvPr>
          <p:cNvSpPr>
            <a:spLocks noGrp="1"/>
          </p:cNvSpPr>
          <p:nvPr>
            <p:ph type="body" sz="quarter" idx="13" hasCustomPrompt="1"/>
          </p:nvPr>
        </p:nvSpPr>
        <p:spPr>
          <a:xfrm>
            <a:off x="1252200" y="3211529"/>
            <a:ext cx="3974893" cy="2452295"/>
          </a:xfrm>
          <a:prstGeom prst="rect">
            <a:avLst/>
          </a:prstGeom>
        </p:spPr>
        <p:txBody>
          <a:bodyPr/>
          <a:lstStyle>
            <a:lvl1pPr marL="0" indent="0" algn="l">
              <a:lnSpc>
                <a:spcPct val="150000"/>
              </a:lnSpc>
              <a:buFontTx/>
              <a:buNone/>
              <a:defRPr lang="en-US" sz="1800" b="0" i="0" smtClean="0">
                <a:solidFill>
                  <a:schemeClr val="bg1"/>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a:t>
            </a:r>
          </a:p>
        </p:txBody>
      </p:sp>
      <p:sp>
        <p:nvSpPr>
          <p:cNvPr id="2" name="Rectangle 1">
            <a:extLst>
              <a:ext uri="{FF2B5EF4-FFF2-40B4-BE49-F238E27FC236}">
                <a16:creationId xmlns:a16="http://schemas.microsoft.com/office/drawing/2014/main" id="{4CECC121-8627-D49A-7E84-50C9C68B0E95}"/>
              </a:ext>
            </a:extLst>
          </p:cNvPr>
          <p:cNvSpPr/>
          <p:nvPr userDrawn="1"/>
        </p:nvSpPr>
        <p:spPr>
          <a:xfrm>
            <a:off x="571500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12058711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t Lef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3DA14CF-B21D-F546-AA16-B23E70970A54}"/>
              </a:ext>
            </a:extLst>
          </p:cNvPr>
          <p:cNvSpPr/>
          <p:nvPr userDrawn="1"/>
        </p:nvSpPr>
        <p:spPr>
          <a:xfrm>
            <a:off x="0" y="0"/>
            <a:ext cx="6172247" cy="6858000"/>
          </a:xfrm>
          <a:prstGeom prst="rect">
            <a:avLst/>
          </a:prstGeom>
          <a:solidFill>
            <a:srgbClr val="F2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7" name="Text Placeholder 3">
            <a:extLst>
              <a:ext uri="{FF2B5EF4-FFF2-40B4-BE49-F238E27FC236}">
                <a16:creationId xmlns:a16="http://schemas.microsoft.com/office/drawing/2014/main" id="{C1E2651D-049E-1644-A8A1-84C9763BBA3F}"/>
              </a:ext>
            </a:extLst>
          </p:cNvPr>
          <p:cNvSpPr>
            <a:spLocks noGrp="1"/>
          </p:cNvSpPr>
          <p:nvPr>
            <p:ph type="body" sz="quarter" idx="10" hasCustomPrompt="1"/>
          </p:nvPr>
        </p:nvSpPr>
        <p:spPr>
          <a:xfrm>
            <a:off x="6947311" y="2093440"/>
            <a:ext cx="3974892"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0" name="Text Placeholder 3">
            <a:extLst>
              <a:ext uri="{FF2B5EF4-FFF2-40B4-BE49-F238E27FC236}">
                <a16:creationId xmlns:a16="http://schemas.microsoft.com/office/drawing/2014/main" id="{90AB00C6-DC55-424E-AA2B-DA0FF5C868CA}"/>
              </a:ext>
            </a:extLst>
          </p:cNvPr>
          <p:cNvSpPr>
            <a:spLocks noGrp="1"/>
          </p:cNvSpPr>
          <p:nvPr>
            <p:ph type="body" sz="quarter" idx="13" hasCustomPrompt="1"/>
          </p:nvPr>
        </p:nvSpPr>
        <p:spPr>
          <a:xfrm>
            <a:off x="6947310" y="3211529"/>
            <a:ext cx="3974893" cy="2452295"/>
          </a:xfrm>
          <a:prstGeom prst="rect">
            <a:avLst/>
          </a:prstGeom>
        </p:spPr>
        <p:txBody>
          <a:bodyPr/>
          <a:lstStyle>
            <a:lvl1pPr marL="0" indent="0" algn="l">
              <a:lnSpc>
                <a:spcPct val="150000"/>
              </a:lnSpc>
              <a:buFontTx/>
              <a:buNone/>
              <a:defRPr lang="en-US" sz="1800" b="0" i="0" smtClean="0">
                <a:solidFill>
                  <a:srgbClr val="00263A"/>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a:t>
            </a:r>
          </a:p>
        </p:txBody>
      </p:sp>
      <p:sp>
        <p:nvSpPr>
          <p:cNvPr id="11" name="Slide Number Placeholder 1">
            <a:extLst>
              <a:ext uri="{FF2B5EF4-FFF2-40B4-BE49-F238E27FC236}">
                <a16:creationId xmlns:a16="http://schemas.microsoft.com/office/drawing/2014/main" id="{334543FF-1550-1A49-BB94-CF1E89EA3CB1}"/>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2" name="Rectangle 1">
            <a:extLst>
              <a:ext uri="{FF2B5EF4-FFF2-40B4-BE49-F238E27FC236}">
                <a16:creationId xmlns:a16="http://schemas.microsoft.com/office/drawing/2014/main" id="{E5C3A9BC-2E5C-974F-87AB-7266F15B289D}"/>
              </a:ext>
            </a:extLst>
          </p:cNvPr>
          <p:cNvSpPr/>
          <p:nvPr userDrawn="1"/>
        </p:nvSpPr>
        <p:spPr>
          <a:xfrm>
            <a:off x="6172247"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964061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Point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A77853-5DF7-E24D-ABD8-66DD178A4469}"/>
              </a:ext>
            </a:extLst>
          </p:cNvPr>
          <p:cNvSpPr/>
          <p:nvPr userDrawn="1"/>
        </p:nvSpPr>
        <p:spPr>
          <a:xfrm>
            <a:off x="0" y="0"/>
            <a:ext cx="12192000" cy="6858000"/>
          </a:xfrm>
          <a:prstGeom prst="rect">
            <a:avLst/>
          </a:prstGeom>
          <a:solidFill>
            <a:srgbClr val="F2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Slide Number Placeholder 1">
            <a:extLst>
              <a:ext uri="{FF2B5EF4-FFF2-40B4-BE49-F238E27FC236}">
                <a16:creationId xmlns:a16="http://schemas.microsoft.com/office/drawing/2014/main" id="{F67D525C-8BBA-F247-AA11-AA101339C356}"/>
              </a:ext>
            </a:extLst>
          </p:cNvPr>
          <p:cNvSpPr txBox="1">
            <a:spLocks/>
          </p:cNvSpPr>
          <p:nvPr userDrawn="1"/>
        </p:nvSpPr>
        <p:spPr>
          <a:xfrm>
            <a:off x="11540408" y="6298119"/>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dirty="0">
              <a:solidFill>
                <a:schemeClr val="bg1">
                  <a:lumMod val="50000"/>
                </a:schemeClr>
              </a:solidFill>
              <a:latin typeface="Barlow Medium" pitchFamily="2" charset="77"/>
            </a:endParaRPr>
          </a:p>
        </p:txBody>
      </p:sp>
      <p:sp>
        <p:nvSpPr>
          <p:cNvPr id="12" name="Text Placeholder 3">
            <a:extLst>
              <a:ext uri="{FF2B5EF4-FFF2-40B4-BE49-F238E27FC236}">
                <a16:creationId xmlns:a16="http://schemas.microsoft.com/office/drawing/2014/main" id="{FB4BDEDC-491F-1846-9FEF-44453BCB20D0}"/>
              </a:ext>
            </a:extLst>
          </p:cNvPr>
          <p:cNvSpPr>
            <a:spLocks noGrp="1"/>
          </p:cNvSpPr>
          <p:nvPr>
            <p:ph type="body" sz="quarter" idx="10" hasCustomPrompt="1"/>
          </p:nvPr>
        </p:nvSpPr>
        <p:spPr>
          <a:xfrm>
            <a:off x="248478" y="617002"/>
            <a:ext cx="11943521" cy="914400"/>
          </a:xfrm>
          <a:prstGeom prst="rect">
            <a:avLst/>
          </a:prstGeom>
        </p:spPr>
        <p:txBody>
          <a:bodyPr anchor="b"/>
          <a:lstStyle>
            <a:lvl1pPr marL="0" indent="0" algn="ctr">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3" name="Text Placeholder 3">
            <a:extLst>
              <a:ext uri="{FF2B5EF4-FFF2-40B4-BE49-F238E27FC236}">
                <a16:creationId xmlns:a16="http://schemas.microsoft.com/office/drawing/2014/main" id="{0A332EC9-FF9B-7548-9B8F-61BEE0A01E23}"/>
              </a:ext>
            </a:extLst>
          </p:cNvPr>
          <p:cNvSpPr>
            <a:spLocks noGrp="1"/>
          </p:cNvSpPr>
          <p:nvPr>
            <p:ph type="body" sz="quarter" idx="13" hasCustomPrompt="1"/>
          </p:nvPr>
        </p:nvSpPr>
        <p:spPr>
          <a:xfrm>
            <a:off x="704010" y="4302104"/>
            <a:ext cx="3217577" cy="1536699"/>
          </a:xfrm>
          <a:prstGeom prst="rect">
            <a:avLst/>
          </a:prstGeom>
        </p:spPr>
        <p:txBody>
          <a:bodyPr/>
          <a:lstStyle>
            <a:lvl1pPr marL="0" indent="0" algn="ctr">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Update Icons As Needed.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a:t>
            </a:r>
          </a:p>
        </p:txBody>
      </p:sp>
      <p:sp>
        <p:nvSpPr>
          <p:cNvPr id="14" name="Text Placeholder 3">
            <a:extLst>
              <a:ext uri="{FF2B5EF4-FFF2-40B4-BE49-F238E27FC236}">
                <a16:creationId xmlns:a16="http://schemas.microsoft.com/office/drawing/2014/main" id="{89893FBA-6CAE-4F4C-8662-9E88A0C955A8}"/>
              </a:ext>
            </a:extLst>
          </p:cNvPr>
          <p:cNvSpPr>
            <a:spLocks noGrp="1"/>
          </p:cNvSpPr>
          <p:nvPr>
            <p:ph type="body" sz="quarter" idx="14" hasCustomPrompt="1"/>
          </p:nvPr>
        </p:nvSpPr>
        <p:spPr>
          <a:xfrm>
            <a:off x="8322831" y="4302104"/>
            <a:ext cx="3217577" cy="1536699"/>
          </a:xfrm>
          <a:prstGeom prst="rect">
            <a:avLst/>
          </a:prstGeom>
        </p:spPr>
        <p:txBody>
          <a:bodyPr/>
          <a:lstStyle>
            <a:lvl1pPr marL="0" indent="0" algn="ctr">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Update Icons As Needed.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a:t>
            </a:r>
          </a:p>
        </p:txBody>
      </p:sp>
      <p:sp>
        <p:nvSpPr>
          <p:cNvPr id="15" name="Text Placeholder 3">
            <a:extLst>
              <a:ext uri="{FF2B5EF4-FFF2-40B4-BE49-F238E27FC236}">
                <a16:creationId xmlns:a16="http://schemas.microsoft.com/office/drawing/2014/main" id="{35F8BDD1-05B9-9F4D-B7F5-5887640309C9}"/>
              </a:ext>
            </a:extLst>
          </p:cNvPr>
          <p:cNvSpPr>
            <a:spLocks noGrp="1"/>
          </p:cNvSpPr>
          <p:nvPr>
            <p:ph type="body" sz="quarter" idx="15" hasCustomPrompt="1"/>
          </p:nvPr>
        </p:nvSpPr>
        <p:spPr>
          <a:xfrm>
            <a:off x="4513421" y="4302104"/>
            <a:ext cx="3217577" cy="1536699"/>
          </a:xfrm>
          <a:prstGeom prst="rect">
            <a:avLst/>
          </a:prstGeom>
        </p:spPr>
        <p:txBody>
          <a:bodyPr/>
          <a:lstStyle>
            <a:lvl1pPr marL="0" indent="0" algn="ctr">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Update Icons As Needed.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a:t>
            </a:r>
          </a:p>
        </p:txBody>
      </p:sp>
      <p:sp>
        <p:nvSpPr>
          <p:cNvPr id="5" name="Rectangle 4">
            <a:extLst>
              <a:ext uri="{FF2B5EF4-FFF2-40B4-BE49-F238E27FC236}">
                <a16:creationId xmlns:a16="http://schemas.microsoft.com/office/drawing/2014/main" id="{5DE16A54-8B26-562B-F4CE-EFA38C3D2F5C}"/>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2291492906"/>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phic On Righ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A77853-5DF7-E24D-ABD8-66DD178A4469}"/>
              </a:ext>
            </a:extLst>
          </p:cNvPr>
          <p:cNvSpPr/>
          <p:nvPr userDrawn="1"/>
        </p:nvSpPr>
        <p:spPr>
          <a:xfrm>
            <a:off x="0" y="0"/>
            <a:ext cx="12192000" cy="6858000"/>
          </a:xfrm>
          <a:prstGeom prst="rect">
            <a:avLst/>
          </a:prstGeom>
          <a:solidFill>
            <a:srgbClr val="F2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Slide Number Placeholder 1">
            <a:extLst>
              <a:ext uri="{FF2B5EF4-FFF2-40B4-BE49-F238E27FC236}">
                <a16:creationId xmlns:a16="http://schemas.microsoft.com/office/drawing/2014/main" id="{F67D525C-8BBA-F247-AA11-AA101339C356}"/>
              </a:ext>
            </a:extLst>
          </p:cNvPr>
          <p:cNvSpPr txBox="1">
            <a:spLocks/>
          </p:cNvSpPr>
          <p:nvPr userDrawn="1"/>
        </p:nvSpPr>
        <p:spPr>
          <a:xfrm>
            <a:off x="11540408" y="6298119"/>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dirty="0">
              <a:solidFill>
                <a:schemeClr val="bg1">
                  <a:lumMod val="50000"/>
                </a:schemeClr>
              </a:solidFill>
              <a:latin typeface="Barlow Medium" pitchFamily="2" charset="77"/>
            </a:endParaRPr>
          </a:p>
        </p:txBody>
      </p:sp>
      <p:sp>
        <p:nvSpPr>
          <p:cNvPr id="5" name="Text Placeholder 3">
            <a:extLst>
              <a:ext uri="{FF2B5EF4-FFF2-40B4-BE49-F238E27FC236}">
                <a16:creationId xmlns:a16="http://schemas.microsoft.com/office/drawing/2014/main" id="{9745CFA6-0AE7-A846-92E4-06559FF51D20}"/>
              </a:ext>
            </a:extLst>
          </p:cNvPr>
          <p:cNvSpPr>
            <a:spLocks noGrp="1"/>
          </p:cNvSpPr>
          <p:nvPr>
            <p:ph type="body" sz="quarter" idx="10" hasCustomPrompt="1"/>
          </p:nvPr>
        </p:nvSpPr>
        <p:spPr>
          <a:xfrm>
            <a:off x="1252201" y="1007252"/>
            <a:ext cx="4492616"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AE8EC7F-4DF0-2045-B52C-C6AFC00301F3}"/>
              </a:ext>
            </a:extLst>
          </p:cNvPr>
          <p:cNvSpPr>
            <a:spLocks noGrp="1"/>
          </p:cNvSpPr>
          <p:nvPr>
            <p:ph type="body" sz="quarter" idx="11" hasCustomPrompt="1"/>
          </p:nvPr>
        </p:nvSpPr>
        <p:spPr>
          <a:xfrm>
            <a:off x="1252202" y="2060800"/>
            <a:ext cx="4492615" cy="443861"/>
          </a:xfrm>
          <a:prstGeom prst="rect">
            <a:avLst/>
          </a:prstGeom>
        </p:spPr>
        <p:txBody>
          <a:bodyPr/>
          <a:lstStyle>
            <a:lvl1pPr marL="0" indent="0" algn="l">
              <a:buFontTx/>
              <a:buNone/>
              <a:defRPr sz="2400" b="0" i="0">
                <a:solidFill>
                  <a:srgbClr val="0072CE"/>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7" name="Text Placeholder 3">
            <a:extLst>
              <a:ext uri="{FF2B5EF4-FFF2-40B4-BE49-F238E27FC236}">
                <a16:creationId xmlns:a16="http://schemas.microsoft.com/office/drawing/2014/main" id="{C345692D-602B-A94D-A86D-507CB1044549}"/>
              </a:ext>
            </a:extLst>
          </p:cNvPr>
          <p:cNvSpPr>
            <a:spLocks noGrp="1"/>
          </p:cNvSpPr>
          <p:nvPr>
            <p:ph type="body" sz="quarter" idx="13" hasCustomPrompt="1"/>
          </p:nvPr>
        </p:nvSpPr>
        <p:spPr>
          <a:xfrm>
            <a:off x="1252200" y="2753140"/>
            <a:ext cx="4492617" cy="3697356"/>
          </a:xfrm>
          <a:prstGeom prst="rect">
            <a:avLst/>
          </a:prstGeom>
        </p:spPr>
        <p:txBody>
          <a:bodyPr/>
          <a:lstStyle>
            <a:lvl1pPr marL="0" indent="0" algn="l">
              <a:lnSpc>
                <a:spcPct val="150000"/>
              </a:lnSpc>
              <a:buFontTx/>
              <a:buNone/>
              <a:defRPr lang="en-US" sz="1800" b="0" i="0" smtClean="0">
                <a:solidFill>
                  <a:srgbClr val="00263A"/>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a:t>
            </a:r>
          </a:p>
        </p:txBody>
      </p:sp>
      <p:sp>
        <p:nvSpPr>
          <p:cNvPr id="8" name="Rectangle 7">
            <a:extLst>
              <a:ext uri="{FF2B5EF4-FFF2-40B4-BE49-F238E27FC236}">
                <a16:creationId xmlns:a16="http://schemas.microsoft.com/office/drawing/2014/main" id="{66A1410B-E5E3-7B46-9FDC-A759A513030D}"/>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675263697"/>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31A94A5-2BD2-E7AC-5FFC-4F40E5A779F2}"/>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4" name="Graphic 13">
            <a:extLst>
              <a:ext uri="{FF2B5EF4-FFF2-40B4-BE49-F238E27FC236}">
                <a16:creationId xmlns:a16="http://schemas.microsoft.com/office/drawing/2014/main" id="{80C02146-C635-CF4B-9274-67624C680709}"/>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309703" y="220155"/>
            <a:ext cx="1754119" cy="378198"/>
          </a:xfrm>
          <a:prstGeom prst="rect">
            <a:avLst/>
          </a:prstGeom>
        </p:spPr>
      </p:pic>
      <p:sp>
        <p:nvSpPr>
          <p:cNvPr id="6" name="Text Placeholder 6">
            <a:extLst>
              <a:ext uri="{FF2B5EF4-FFF2-40B4-BE49-F238E27FC236}">
                <a16:creationId xmlns:a16="http://schemas.microsoft.com/office/drawing/2014/main" id="{9497B82E-3D79-5340-9BB0-5A74D1BB410A}"/>
              </a:ext>
            </a:extLst>
          </p:cNvPr>
          <p:cNvSpPr txBox="1">
            <a:spLocks/>
          </p:cNvSpPr>
          <p:nvPr userDrawn="1"/>
        </p:nvSpPr>
        <p:spPr>
          <a:xfrm>
            <a:off x="2477291" y="3095871"/>
            <a:ext cx="7239993" cy="66625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5400" b="1" i="0" spc="20" dirty="0">
                <a:solidFill>
                  <a:schemeClr val="bg1"/>
                </a:solidFill>
                <a:latin typeface="Objektiv Mk2" panose="020B0602020204020203" pitchFamily="34" charset="0"/>
                <a:cs typeface="Objektiv Mk2" panose="020B0602020204020203" pitchFamily="34" charset="0"/>
              </a:rPr>
              <a:t>Thank you</a:t>
            </a:r>
          </a:p>
        </p:txBody>
      </p:sp>
    </p:spTree>
    <p:extLst>
      <p:ext uri="{BB962C8B-B14F-4D97-AF65-F5344CB8AC3E}">
        <p14:creationId xmlns:p14="http://schemas.microsoft.com/office/powerpoint/2010/main" val="240025574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83FBE2-7FD5-7FC9-0F2B-FAD2293F8EC8}"/>
              </a:ext>
            </a:extLst>
          </p:cNvPr>
          <p:cNvSpPr/>
          <p:nvPr userDrawn="1"/>
        </p:nvSpPr>
        <p:spPr>
          <a:xfrm>
            <a:off x="0" y="1"/>
            <a:ext cx="12192000" cy="6857999"/>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F3142A4-289C-75ED-83B2-29664EFC3129}"/>
              </a:ext>
            </a:extLst>
          </p:cNvPr>
          <p:cNvPicPr>
            <a:picLocks noChangeAspect="1"/>
          </p:cNvPicPr>
          <p:nvPr userDrawn="1"/>
        </p:nvPicPr>
        <p:blipFill>
          <a:blip r:embed="rId2"/>
          <a:stretch>
            <a:fillRect/>
          </a:stretch>
        </p:blipFill>
        <p:spPr>
          <a:xfrm>
            <a:off x="0" y="1"/>
            <a:ext cx="12191998" cy="6857999"/>
          </a:xfrm>
          <a:prstGeom prst="rect">
            <a:avLst/>
          </a:prstGeom>
        </p:spPr>
      </p:pic>
      <p:pic>
        <p:nvPicPr>
          <p:cNvPr id="14" name="Graphic 13">
            <a:extLst>
              <a:ext uri="{FF2B5EF4-FFF2-40B4-BE49-F238E27FC236}">
                <a16:creationId xmlns:a16="http://schemas.microsoft.com/office/drawing/2014/main" id="{80C02146-C635-CF4B-9274-67624C680709}"/>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010295" y="6243268"/>
            <a:ext cx="1754119" cy="378198"/>
          </a:xfrm>
          <a:prstGeom prst="rect">
            <a:avLst/>
          </a:prstGeom>
        </p:spPr>
      </p:pic>
      <p:sp>
        <p:nvSpPr>
          <p:cNvPr id="6" name="Text Placeholder 6">
            <a:extLst>
              <a:ext uri="{FF2B5EF4-FFF2-40B4-BE49-F238E27FC236}">
                <a16:creationId xmlns:a16="http://schemas.microsoft.com/office/drawing/2014/main" id="{9497B82E-3D79-5340-9BB0-5A74D1BB410A}"/>
              </a:ext>
            </a:extLst>
          </p:cNvPr>
          <p:cNvSpPr txBox="1">
            <a:spLocks/>
          </p:cNvSpPr>
          <p:nvPr userDrawn="1"/>
        </p:nvSpPr>
        <p:spPr>
          <a:xfrm>
            <a:off x="2242921" y="3895165"/>
            <a:ext cx="4050303" cy="66625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00000"/>
              </a:lnSpc>
              <a:buFont typeface="Arial" panose="020B0604020202020204" pitchFamily="34" charset="0"/>
              <a:buNone/>
            </a:pPr>
            <a:r>
              <a:rPr lang="en-US" sz="6600" b="1" i="0" spc="20" dirty="0">
                <a:solidFill>
                  <a:schemeClr val="bg1"/>
                </a:solidFill>
                <a:latin typeface="Objektiv Mk2" panose="020B0602020204020203" pitchFamily="34" charset="0"/>
                <a:cs typeface="Objektiv Mk2" panose="020B0602020204020203" pitchFamily="34" charset="0"/>
              </a:rPr>
              <a:t>Q</a:t>
            </a:r>
            <a:r>
              <a:rPr lang="en-US" sz="6600" b="1" i="0" spc="20" dirty="0">
                <a:solidFill>
                  <a:srgbClr val="85CBF9"/>
                </a:solidFill>
                <a:latin typeface="Objektiv Mk2" panose="020B0602020204020203" pitchFamily="34" charset="0"/>
                <a:cs typeface="Objektiv Mk2" panose="020B0602020204020203" pitchFamily="34" charset="0"/>
              </a:rPr>
              <a:t>&amp;</a:t>
            </a:r>
            <a:r>
              <a:rPr lang="en-US" sz="6600" b="1" i="0" spc="20" dirty="0">
                <a:solidFill>
                  <a:schemeClr val="bg1"/>
                </a:solidFill>
                <a:latin typeface="Objektiv Mk2" panose="020B0602020204020203" pitchFamily="34" charset="0"/>
                <a:cs typeface="Objektiv Mk2" panose="020B0602020204020203" pitchFamily="34" charset="0"/>
              </a:rPr>
              <a:t>A</a:t>
            </a:r>
          </a:p>
        </p:txBody>
      </p:sp>
    </p:spTree>
    <p:extLst>
      <p:ext uri="{BB962C8B-B14F-4D97-AF65-F5344CB8AC3E}">
        <p14:creationId xmlns:p14="http://schemas.microsoft.com/office/powerpoint/2010/main" val="346063269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18BD70-B2A2-864F-9E71-B9C0B176AE3C}"/>
              </a:ext>
            </a:extLst>
          </p:cNvPr>
          <p:cNvSpPr/>
          <p:nvPr userDrawn="1"/>
        </p:nvSpPr>
        <p:spPr>
          <a:xfrm>
            <a:off x="5118652" y="0"/>
            <a:ext cx="7093225" cy="6858000"/>
          </a:xfrm>
          <a:prstGeom prst="rect">
            <a:avLst/>
          </a:prstGeom>
          <a:solidFill>
            <a:srgbClr val="DDE5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66B0A98-AA7F-E144-B2E7-6DDA04D8511C}"/>
              </a:ext>
            </a:extLst>
          </p:cNvPr>
          <p:cNvSpPr/>
          <p:nvPr userDrawn="1"/>
        </p:nvSpPr>
        <p:spPr>
          <a:xfrm>
            <a:off x="0" y="1"/>
            <a:ext cx="5118652" cy="6857999"/>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6">
            <a:extLst>
              <a:ext uri="{FF2B5EF4-FFF2-40B4-BE49-F238E27FC236}">
                <a16:creationId xmlns:a16="http://schemas.microsoft.com/office/drawing/2014/main" id="{35941547-2B5E-164F-ABF4-CC9EC2940809}"/>
              </a:ext>
            </a:extLst>
          </p:cNvPr>
          <p:cNvSpPr txBox="1">
            <a:spLocks/>
          </p:cNvSpPr>
          <p:nvPr userDrawn="1"/>
        </p:nvSpPr>
        <p:spPr>
          <a:xfrm>
            <a:off x="1009198" y="2943281"/>
            <a:ext cx="2533124" cy="97143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4000" b="1" i="0" spc="20" dirty="0">
                <a:solidFill>
                  <a:schemeClr val="bg1"/>
                </a:solidFill>
                <a:latin typeface="Objektiv Mk2" panose="020B0602020204020203" pitchFamily="34" charset="0"/>
                <a:cs typeface="Objektiv Mk2" panose="020B0602020204020203" pitchFamily="34" charset="0"/>
              </a:rPr>
              <a:t>Agenda</a:t>
            </a:r>
          </a:p>
        </p:txBody>
      </p:sp>
      <p:sp>
        <p:nvSpPr>
          <p:cNvPr id="12" name="Text Placeholder 11">
            <a:extLst>
              <a:ext uri="{FF2B5EF4-FFF2-40B4-BE49-F238E27FC236}">
                <a16:creationId xmlns:a16="http://schemas.microsoft.com/office/drawing/2014/main" id="{124CEAC8-E0C6-6B47-A612-086940906F48}"/>
              </a:ext>
            </a:extLst>
          </p:cNvPr>
          <p:cNvSpPr>
            <a:spLocks noGrp="1"/>
          </p:cNvSpPr>
          <p:nvPr>
            <p:ph type="body" sz="quarter" idx="10" hasCustomPrompt="1"/>
          </p:nvPr>
        </p:nvSpPr>
        <p:spPr>
          <a:xfrm>
            <a:off x="5655365" y="935038"/>
            <a:ext cx="6536635" cy="5197475"/>
          </a:xfrm>
          <a:prstGeom prst="rect">
            <a:avLst/>
          </a:prstGeom>
        </p:spPr>
        <p:txBody>
          <a:bodyPr anchor="ctr"/>
          <a:lstStyle>
            <a:lvl1pPr marL="457200" indent="-457200">
              <a:lnSpc>
                <a:spcPct val="150000"/>
              </a:lnSpc>
              <a:buFont typeface="+mj-lt"/>
              <a:buAutoNum type="arabicPeriod"/>
              <a:defRPr sz="2400" b="0" i="0">
                <a:latin typeface="+mn-lt"/>
              </a:defRPr>
            </a:lvl1pPr>
          </a:lstStyle>
          <a:p>
            <a:pPr lvl="0"/>
            <a:r>
              <a:rPr lang="en-US" dirty="0"/>
              <a:t>Item 1</a:t>
            </a:r>
          </a:p>
          <a:p>
            <a:pPr lvl="0"/>
            <a:r>
              <a:rPr lang="en-US" dirty="0"/>
              <a:t>Item 2</a:t>
            </a:r>
          </a:p>
          <a:p>
            <a:pPr lvl="0"/>
            <a:r>
              <a:rPr lang="en-US" dirty="0"/>
              <a:t>Item 3</a:t>
            </a:r>
          </a:p>
        </p:txBody>
      </p:sp>
      <p:sp>
        <p:nvSpPr>
          <p:cNvPr id="13" name="Slide Number Placeholder 1">
            <a:extLst>
              <a:ext uri="{FF2B5EF4-FFF2-40B4-BE49-F238E27FC236}">
                <a16:creationId xmlns:a16="http://schemas.microsoft.com/office/drawing/2014/main" id="{B0FF4422-86A9-3346-82A9-EE5A6CCD8236}"/>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pic>
        <p:nvPicPr>
          <p:cNvPr id="4" name="Picture 3">
            <a:extLst>
              <a:ext uri="{FF2B5EF4-FFF2-40B4-BE49-F238E27FC236}">
                <a16:creationId xmlns:a16="http://schemas.microsoft.com/office/drawing/2014/main" id="{F184621B-958E-68F0-46E8-F78CAAFF124E}"/>
              </a:ext>
            </a:extLst>
          </p:cNvPr>
          <p:cNvPicPr>
            <a:picLocks noChangeAspect="1"/>
          </p:cNvPicPr>
          <p:nvPr userDrawn="1"/>
        </p:nvPicPr>
        <p:blipFill>
          <a:blip r:embed="rId2"/>
          <a:stretch>
            <a:fillRect/>
          </a:stretch>
        </p:blipFill>
        <p:spPr>
          <a:xfrm>
            <a:off x="3725655" y="-1"/>
            <a:ext cx="1524000" cy="6858000"/>
          </a:xfrm>
          <a:prstGeom prst="rect">
            <a:avLst/>
          </a:prstGeom>
        </p:spPr>
      </p:pic>
    </p:spTree>
    <p:extLst>
      <p:ext uri="{BB962C8B-B14F-4D97-AF65-F5344CB8AC3E}">
        <p14:creationId xmlns:p14="http://schemas.microsoft.com/office/powerpoint/2010/main" val="1829101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3E411E-3E5B-194B-9666-97429BADBB6A}"/>
              </a:ext>
            </a:extLst>
          </p:cNvPr>
          <p:cNvSpPr/>
          <p:nvPr userDrawn="1"/>
        </p:nvSpPr>
        <p:spPr>
          <a:xfrm>
            <a:off x="1" y="0"/>
            <a:ext cx="12192000" cy="6858000"/>
          </a:xfrm>
          <a:prstGeom prst="rect">
            <a:avLst/>
          </a:prstGeom>
          <a:solidFill>
            <a:srgbClr val="007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AB9FA33F-48F4-4743-8108-614BCCFD19E8}"/>
              </a:ext>
            </a:extLst>
          </p:cNvPr>
          <p:cNvSpPr>
            <a:spLocks noGrp="1"/>
          </p:cNvSpPr>
          <p:nvPr>
            <p:ph type="body" sz="quarter" idx="10" hasCustomPrompt="1"/>
          </p:nvPr>
        </p:nvSpPr>
        <p:spPr>
          <a:xfrm>
            <a:off x="2474714" y="2388790"/>
            <a:ext cx="5436834" cy="914400"/>
          </a:xfrm>
          <a:prstGeom prst="rect">
            <a:avLst/>
          </a:prstGeom>
        </p:spPr>
        <p:txBody>
          <a:bodyPr anchor="b"/>
          <a:lstStyle>
            <a:lvl1pPr marL="0" indent="0" algn="l">
              <a:buFontTx/>
              <a:buNone/>
              <a:defRPr sz="48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1</a:t>
            </a:r>
          </a:p>
        </p:txBody>
      </p:sp>
      <p:sp>
        <p:nvSpPr>
          <p:cNvPr id="6" name="Text Placeholder 3">
            <a:extLst>
              <a:ext uri="{FF2B5EF4-FFF2-40B4-BE49-F238E27FC236}">
                <a16:creationId xmlns:a16="http://schemas.microsoft.com/office/drawing/2014/main" id="{B0E85B8C-0D1B-A24D-A84A-5B340A3D81D4}"/>
              </a:ext>
            </a:extLst>
          </p:cNvPr>
          <p:cNvSpPr>
            <a:spLocks noGrp="1"/>
          </p:cNvSpPr>
          <p:nvPr>
            <p:ph type="body" sz="quarter" idx="11" hasCustomPrompt="1"/>
          </p:nvPr>
        </p:nvSpPr>
        <p:spPr>
          <a:xfrm>
            <a:off x="2474715" y="3442338"/>
            <a:ext cx="5436834" cy="914400"/>
          </a:xfrm>
          <a:prstGeom prst="rect">
            <a:avLst/>
          </a:prstGeom>
        </p:spPr>
        <p:txBody>
          <a:bodyPr/>
          <a:lstStyle>
            <a:lvl1pPr marL="0" indent="0" algn="l">
              <a:buFontTx/>
              <a:buNone/>
              <a:defRPr sz="2400" b="0" i="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pic>
        <p:nvPicPr>
          <p:cNvPr id="2" name="Picture 1">
            <a:extLst>
              <a:ext uri="{FF2B5EF4-FFF2-40B4-BE49-F238E27FC236}">
                <a16:creationId xmlns:a16="http://schemas.microsoft.com/office/drawing/2014/main" id="{9BBBB54C-F50E-1C44-A277-17EC580509A9}"/>
              </a:ext>
            </a:extLst>
          </p:cNvPr>
          <p:cNvPicPr>
            <a:picLocks noChangeAspect="1"/>
          </p:cNvPicPr>
          <p:nvPr userDrawn="1"/>
        </p:nvPicPr>
        <p:blipFill>
          <a:blip r:embed="rId2"/>
          <a:stretch>
            <a:fillRect/>
          </a:stretch>
        </p:blipFill>
        <p:spPr>
          <a:xfrm>
            <a:off x="8896350" y="13338"/>
            <a:ext cx="3295650" cy="6858000"/>
          </a:xfrm>
          <a:prstGeom prst="rect">
            <a:avLst/>
          </a:prstGeom>
        </p:spPr>
      </p:pic>
      <p:pic>
        <p:nvPicPr>
          <p:cNvPr id="8" name="Picture 7">
            <a:extLst>
              <a:ext uri="{FF2B5EF4-FFF2-40B4-BE49-F238E27FC236}">
                <a16:creationId xmlns:a16="http://schemas.microsoft.com/office/drawing/2014/main" id="{C3EAE9CF-7C82-AA43-B8D7-5087D5310BBE}"/>
              </a:ext>
            </a:extLst>
          </p:cNvPr>
          <p:cNvPicPr>
            <a:picLocks noChangeAspect="1"/>
          </p:cNvPicPr>
          <p:nvPr userDrawn="1"/>
        </p:nvPicPr>
        <p:blipFill>
          <a:blip r:embed="rId3"/>
          <a:stretch>
            <a:fillRect/>
          </a:stretch>
        </p:blipFill>
        <p:spPr>
          <a:xfrm>
            <a:off x="221422" y="6145695"/>
            <a:ext cx="533952" cy="533952"/>
          </a:xfrm>
          <a:prstGeom prst="rect">
            <a:avLst/>
          </a:prstGeom>
        </p:spPr>
      </p:pic>
    </p:spTree>
    <p:extLst>
      <p:ext uri="{BB962C8B-B14F-4D97-AF65-F5344CB8AC3E}">
        <p14:creationId xmlns:p14="http://schemas.microsoft.com/office/powerpoint/2010/main" val="37827904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3E411E-3E5B-194B-9666-97429BADBB6A}"/>
              </a:ext>
            </a:extLst>
          </p:cNvPr>
          <p:cNvSpPr/>
          <p:nvPr userDrawn="1"/>
        </p:nvSpPr>
        <p:spPr>
          <a:xfrm>
            <a:off x="0" y="0"/>
            <a:ext cx="12192000" cy="6871338"/>
          </a:xfrm>
          <a:prstGeom prst="rect">
            <a:avLst/>
          </a:prstGeom>
          <a:solidFill>
            <a:srgbClr val="753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53BBD"/>
              </a:solidFill>
            </a:endParaRPr>
          </a:p>
        </p:txBody>
      </p:sp>
      <p:sp>
        <p:nvSpPr>
          <p:cNvPr id="4" name="Text Placeholder 3">
            <a:extLst>
              <a:ext uri="{FF2B5EF4-FFF2-40B4-BE49-F238E27FC236}">
                <a16:creationId xmlns:a16="http://schemas.microsoft.com/office/drawing/2014/main" id="{AB9FA33F-48F4-4743-8108-614BCCFD19E8}"/>
              </a:ext>
            </a:extLst>
          </p:cNvPr>
          <p:cNvSpPr>
            <a:spLocks noGrp="1"/>
          </p:cNvSpPr>
          <p:nvPr>
            <p:ph type="body" sz="quarter" idx="10" hasCustomPrompt="1"/>
          </p:nvPr>
        </p:nvSpPr>
        <p:spPr>
          <a:xfrm>
            <a:off x="2474714" y="2388790"/>
            <a:ext cx="5436834" cy="914400"/>
          </a:xfrm>
          <a:prstGeom prst="rect">
            <a:avLst/>
          </a:prstGeom>
        </p:spPr>
        <p:txBody>
          <a:bodyPr anchor="b"/>
          <a:lstStyle>
            <a:lvl1pPr marL="0" indent="0" algn="l">
              <a:buFontTx/>
              <a:buNone/>
              <a:defRPr sz="48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2</a:t>
            </a:r>
          </a:p>
        </p:txBody>
      </p:sp>
      <p:sp>
        <p:nvSpPr>
          <p:cNvPr id="6" name="Text Placeholder 3">
            <a:extLst>
              <a:ext uri="{FF2B5EF4-FFF2-40B4-BE49-F238E27FC236}">
                <a16:creationId xmlns:a16="http://schemas.microsoft.com/office/drawing/2014/main" id="{B0E85B8C-0D1B-A24D-A84A-5B340A3D81D4}"/>
              </a:ext>
            </a:extLst>
          </p:cNvPr>
          <p:cNvSpPr>
            <a:spLocks noGrp="1"/>
          </p:cNvSpPr>
          <p:nvPr>
            <p:ph type="body" sz="quarter" idx="11" hasCustomPrompt="1"/>
          </p:nvPr>
        </p:nvSpPr>
        <p:spPr>
          <a:xfrm>
            <a:off x="2474715" y="3442338"/>
            <a:ext cx="5436834" cy="914400"/>
          </a:xfrm>
          <a:prstGeom prst="rect">
            <a:avLst/>
          </a:prstGeom>
        </p:spPr>
        <p:txBody>
          <a:bodyPr/>
          <a:lstStyle>
            <a:lvl1pPr marL="0" indent="0" algn="l">
              <a:buFontTx/>
              <a:buNone/>
              <a:defRPr sz="2400" b="0" i="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pic>
        <p:nvPicPr>
          <p:cNvPr id="2" name="Picture 1">
            <a:extLst>
              <a:ext uri="{FF2B5EF4-FFF2-40B4-BE49-F238E27FC236}">
                <a16:creationId xmlns:a16="http://schemas.microsoft.com/office/drawing/2014/main" id="{9BBBB54C-F50E-1C44-A277-17EC580509A9}"/>
              </a:ext>
            </a:extLst>
          </p:cNvPr>
          <p:cNvPicPr>
            <a:picLocks noChangeAspect="1"/>
          </p:cNvPicPr>
          <p:nvPr userDrawn="1"/>
        </p:nvPicPr>
        <p:blipFill>
          <a:blip r:embed="rId2"/>
          <a:stretch>
            <a:fillRect/>
          </a:stretch>
        </p:blipFill>
        <p:spPr>
          <a:xfrm>
            <a:off x="8896350" y="13338"/>
            <a:ext cx="3295650" cy="6858000"/>
          </a:xfrm>
          <a:prstGeom prst="rect">
            <a:avLst/>
          </a:prstGeom>
        </p:spPr>
      </p:pic>
      <p:pic>
        <p:nvPicPr>
          <p:cNvPr id="8" name="Picture 7">
            <a:extLst>
              <a:ext uri="{FF2B5EF4-FFF2-40B4-BE49-F238E27FC236}">
                <a16:creationId xmlns:a16="http://schemas.microsoft.com/office/drawing/2014/main" id="{C3EAE9CF-7C82-AA43-B8D7-5087D5310BBE}"/>
              </a:ext>
            </a:extLst>
          </p:cNvPr>
          <p:cNvPicPr>
            <a:picLocks noChangeAspect="1"/>
          </p:cNvPicPr>
          <p:nvPr userDrawn="1"/>
        </p:nvPicPr>
        <p:blipFill>
          <a:blip r:embed="rId3"/>
          <a:stretch>
            <a:fillRect/>
          </a:stretch>
        </p:blipFill>
        <p:spPr>
          <a:xfrm>
            <a:off x="221422" y="6145695"/>
            <a:ext cx="533952" cy="533952"/>
          </a:xfrm>
          <a:prstGeom prst="rect">
            <a:avLst/>
          </a:prstGeom>
        </p:spPr>
      </p:pic>
    </p:spTree>
    <p:extLst>
      <p:ext uri="{BB962C8B-B14F-4D97-AF65-F5344CB8AC3E}">
        <p14:creationId xmlns:p14="http://schemas.microsoft.com/office/powerpoint/2010/main" val="64710739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3E411E-3E5B-194B-9666-97429BADBB6A}"/>
              </a:ext>
            </a:extLst>
          </p:cNvPr>
          <p:cNvSpPr/>
          <p:nvPr userDrawn="1"/>
        </p:nvSpPr>
        <p:spPr>
          <a:xfrm>
            <a:off x="0" y="0"/>
            <a:ext cx="12192000" cy="6858000"/>
          </a:xfrm>
          <a:prstGeom prst="rect">
            <a:avLst/>
          </a:prstGeom>
          <a:solidFill>
            <a:srgbClr val="009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53BBD"/>
              </a:solidFill>
            </a:endParaRPr>
          </a:p>
        </p:txBody>
      </p:sp>
      <p:sp>
        <p:nvSpPr>
          <p:cNvPr id="4" name="Text Placeholder 3">
            <a:extLst>
              <a:ext uri="{FF2B5EF4-FFF2-40B4-BE49-F238E27FC236}">
                <a16:creationId xmlns:a16="http://schemas.microsoft.com/office/drawing/2014/main" id="{AB9FA33F-48F4-4743-8108-614BCCFD19E8}"/>
              </a:ext>
            </a:extLst>
          </p:cNvPr>
          <p:cNvSpPr>
            <a:spLocks noGrp="1"/>
          </p:cNvSpPr>
          <p:nvPr>
            <p:ph type="body" sz="quarter" idx="10" hasCustomPrompt="1"/>
          </p:nvPr>
        </p:nvSpPr>
        <p:spPr>
          <a:xfrm>
            <a:off x="2474714" y="2388790"/>
            <a:ext cx="5436834" cy="914400"/>
          </a:xfrm>
          <a:prstGeom prst="rect">
            <a:avLst/>
          </a:prstGeom>
        </p:spPr>
        <p:txBody>
          <a:bodyPr anchor="b"/>
          <a:lstStyle>
            <a:lvl1pPr marL="0" indent="0" algn="l">
              <a:buFontTx/>
              <a:buNone/>
              <a:defRPr sz="48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3</a:t>
            </a:r>
          </a:p>
        </p:txBody>
      </p:sp>
      <p:sp>
        <p:nvSpPr>
          <p:cNvPr id="6" name="Text Placeholder 3">
            <a:extLst>
              <a:ext uri="{FF2B5EF4-FFF2-40B4-BE49-F238E27FC236}">
                <a16:creationId xmlns:a16="http://schemas.microsoft.com/office/drawing/2014/main" id="{B0E85B8C-0D1B-A24D-A84A-5B340A3D81D4}"/>
              </a:ext>
            </a:extLst>
          </p:cNvPr>
          <p:cNvSpPr>
            <a:spLocks noGrp="1"/>
          </p:cNvSpPr>
          <p:nvPr>
            <p:ph type="body" sz="quarter" idx="11" hasCustomPrompt="1"/>
          </p:nvPr>
        </p:nvSpPr>
        <p:spPr>
          <a:xfrm>
            <a:off x="2474715" y="3442338"/>
            <a:ext cx="5436834" cy="914400"/>
          </a:xfrm>
          <a:prstGeom prst="rect">
            <a:avLst/>
          </a:prstGeom>
        </p:spPr>
        <p:txBody>
          <a:bodyPr/>
          <a:lstStyle>
            <a:lvl1pPr marL="0" indent="0" algn="l">
              <a:buFontTx/>
              <a:buNone/>
              <a:defRPr sz="2400" b="0" i="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pic>
        <p:nvPicPr>
          <p:cNvPr id="2" name="Picture 1">
            <a:extLst>
              <a:ext uri="{FF2B5EF4-FFF2-40B4-BE49-F238E27FC236}">
                <a16:creationId xmlns:a16="http://schemas.microsoft.com/office/drawing/2014/main" id="{9BBBB54C-F50E-1C44-A277-17EC580509A9}"/>
              </a:ext>
            </a:extLst>
          </p:cNvPr>
          <p:cNvPicPr>
            <a:picLocks noChangeAspect="1"/>
          </p:cNvPicPr>
          <p:nvPr userDrawn="1"/>
        </p:nvPicPr>
        <p:blipFill>
          <a:blip r:embed="rId2"/>
          <a:stretch>
            <a:fillRect/>
          </a:stretch>
        </p:blipFill>
        <p:spPr>
          <a:xfrm>
            <a:off x="8896350" y="13338"/>
            <a:ext cx="3295650" cy="6858000"/>
          </a:xfrm>
          <a:prstGeom prst="rect">
            <a:avLst/>
          </a:prstGeom>
        </p:spPr>
      </p:pic>
      <p:pic>
        <p:nvPicPr>
          <p:cNvPr id="8" name="Picture 7">
            <a:extLst>
              <a:ext uri="{FF2B5EF4-FFF2-40B4-BE49-F238E27FC236}">
                <a16:creationId xmlns:a16="http://schemas.microsoft.com/office/drawing/2014/main" id="{C3EAE9CF-7C82-AA43-B8D7-5087D5310BBE}"/>
              </a:ext>
            </a:extLst>
          </p:cNvPr>
          <p:cNvPicPr>
            <a:picLocks noChangeAspect="1"/>
          </p:cNvPicPr>
          <p:nvPr userDrawn="1"/>
        </p:nvPicPr>
        <p:blipFill>
          <a:blip r:embed="rId3"/>
          <a:stretch>
            <a:fillRect/>
          </a:stretch>
        </p:blipFill>
        <p:spPr>
          <a:xfrm>
            <a:off x="221422" y="6145695"/>
            <a:ext cx="533952" cy="533952"/>
          </a:xfrm>
          <a:prstGeom prst="rect">
            <a:avLst/>
          </a:prstGeom>
        </p:spPr>
      </p:pic>
    </p:spTree>
    <p:extLst>
      <p:ext uri="{BB962C8B-B14F-4D97-AF65-F5344CB8AC3E}">
        <p14:creationId xmlns:p14="http://schemas.microsoft.com/office/powerpoint/2010/main" val="42840296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4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A7F0963-32F7-7644-8381-63718DAD9CC2}"/>
              </a:ext>
            </a:extLst>
          </p:cNvPr>
          <p:cNvSpPr/>
          <p:nvPr userDrawn="1"/>
        </p:nvSpPr>
        <p:spPr>
          <a:xfrm>
            <a:off x="0" y="0"/>
            <a:ext cx="12192000"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53BBD"/>
              </a:solidFill>
            </a:endParaRPr>
          </a:p>
        </p:txBody>
      </p:sp>
      <p:pic>
        <p:nvPicPr>
          <p:cNvPr id="3" name="Picture 2">
            <a:extLst>
              <a:ext uri="{FF2B5EF4-FFF2-40B4-BE49-F238E27FC236}">
                <a16:creationId xmlns:a16="http://schemas.microsoft.com/office/drawing/2014/main" id="{C4976CF0-DA6D-E692-B1A8-0BEAC840098F}"/>
              </a:ext>
            </a:extLst>
          </p:cNvPr>
          <p:cNvPicPr>
            <a:picLocks noChangeAspect="1"/>
          </p:cNvPicPr>
          <p:nvPr userDrawn="1"/>
        </p:nvPicPr>
        <p:blipFill>
          <a:blip r:embed="rId2"/>
          <a:stretch>
            <a:fillRect/>
          </a:stretch>
        </p:blipFill>
        <p:spPr>
          <a:xfrm flipH="1">
            <a:off x="0" y="0"/>
            <a:ext cx="12192000" cy="6858000"/>
          </a:xfrm>
          <a:prstGeom prst="rect">
            <a:avLst/>
          </a:prstGeom>
        </p:spPr>
      </p:pic>
      <p:sp>
        <p:nvSpPr>
          <p:cNvPr id="7" name="Text Placeholder 3">
            <a:extLst>
              <a:ext uri="{FF2B5EF4-FFF2-40B4-BE49-F238E27FC236}">
                <a16:creationId xmlns:a16="http://schemas.microsoft.com/office/drawing/2014/main" id="{0B2FBD51-6EAB-D249-B4EA-6B88C502E39C}"/>
              </a:ext>
            </a:extLst>
          </p:cNvPr>
          <p:cNvSpPr>
            <a:spLocks noGrp="1"/>
          </p:cNvSpPr>
          <p:nvPr>
            <p:ph type="body" sz="quarter" idx="10" hasCustomPrompt="1"/>
          </p:nvPr>
        </p:nvSpPr>
        <p:spPr>
          <a:xfrm>
            <a:off x="6211818" y="3340100"/>
            <a:ext cx="3608034" cy="914400"/>
          </a:xfrm>
          <a:prstGeom prst="rect">
            <a:avLst/>
          </a:prstGeom>
        </p:spPr>
        <p:txBody>
          <a:bodyPr anchor="b"/>
          <a:lstStyle>
            <a:lvl1pPr marL="0" indent="0" algn="l">
              <a:buFontTx/>
              <a:buNone/>
              <a:defRPr sz="4800" b="1" i="0">
                <a:solidFill>
                  <a:schemeClr val="bg1"/>
                </a:solidFill>
                <a:latin typeface="Objektiv Mk2 SemiBold" panose="020B0602020204020203" pitchFamily="34" charset="0"/>
                <a:cs typeface="Objektiv Mk2 SemiBold"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4</a:t>
            </a:r>
          </a:p>
        </p:txBody>
      </p:sp>
      <p:sp>
        <p:nvSpPr>
          <p:cNvPr id="8" name="Text Placeholder 3">
            <a:extLst>
              <a:ext uri="{FF2B5EF4-FFF2-40B4-BE49-F238E27FC236}">
                <a16:creationId xmlns:a16="http://schemas.microsoft.com/office/drawing/2014/main" id="{32770889-B1C5-2B4F-A297-B6633156A62A}"/>
              </a:ext>
            </a:extLst>
          </p:cNvPr>
          <p:cNvSpPr>
            <a:spLocks noGrp="1"/>
          </p:cNvSpPr>
          <p:nvPr>
            <p:ph type="body" sz="quarter" idx="11" hasCustomPrompt="1"/>
          </p:nvPr>
        </p:nvSpPr>
        <p:spPr>
          <a:xfrm>
            <a:off x="6211819" y="4393648"/>
            <a:ext cx="3608034" cy="914400"/>
          </a:xfrm>
          <a:prstGeom prst="rect">
            <a:avLst/>
          </a:prstGeom>
        </p:spPr>
        <p:txBody>
          <a:bodyPr/>
          <a:lstStyle>
            <a:lvl1pPr marL="0" indent="0" algn="l">
              <a:buFontTx/>
              <a:buNone/>
              <a:defRPr sz="2400" b="0" i="0">
                <a:solidFill>
                  <a:srgbClr val="85CBF9"/>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4" name="Picture Placeholder 3">
            <a:extLst>
              <a:ext uri="{FF2B5EF4-FFF2-40B4-BE49-F238E27FC236}">
                <a16:creationId xmlns:a16="http://schemas.microsoft.com/office/drawing/2014/main" id="{EB1FD39F-2181-9041-AF80-15C7C6867177}"/>
              </a:ext>
            </a:extLst>
          </p:cNvPr>
          <p:cNvSpPr>
            <a:spLocks noGrp="1"/>
          </p:cNvSpPr>
          <p:nvPr>
            <p:ph type="pic" sz="quarter" idx="12"/>
          </p:nvPr>
        </p:nvSpPr>
        <p:spPr>
          <a:xfrm>
            <a:off x="506909" y="756203"/>
            <a:ext cx="5257787" cy="4779893"/>
          </a:xfrm>
          <a:prstGeom prst="rect">
            <a:avLst/>
          </a:prstGeom>
          <a:solidFill>
            <a:schemeClr val="bg1">
              <a:lumMod val="85000"/>
            </a:schemeClr>
          </a:solidFill>
        </p:spPr>
        <p:txBody>
          <a:bodyPr/>
          <a:lstStyle/>
          <a:p>
            <a:endParaRPr lang="en-US" dirty="0"/>
          </a:p>
        </p:txBody>
      </p:sp>
    </p:spTree>
    <p:extLst>
      <p:ext uri="{BB962C8B-B14F-4D97-AF65-F5344CB8AC3E}">
        <p14:creationId xmlns:p14="http://schemas.microsoft.com/office/powerpoint/2010/main" val="49171311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505E49E-A279-7D4F-BFBD-C8680CF57D0D}"/>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Text Placeholder 3">
            <a:extLst>
              <a:ext uri="{FF2B5EF4-FFF2-40B4-BE49-F238E27FC236}">
                <a16:creationId xmlns:a16="http://schemas.microsoft.com/office/drawing/2014/main" id="{1B63AAD1-2908-6547-8526-E0B2858821EC}"/>
              </a:ext>
            </a:extLst>
          </p:cNvPr>
          <p:cNvSpPr>
            <a:spLocks noGrp="1"/>
          </p:cNvSpPr>
          <p:nvPr>
            <p:ph type="body" sz="quarter" idx="10" hasCustomPrompt="1"/>
          </p:nvPr>
        </p:nvSpPr>
        <p:spPr>
          <a:xfrm>
            <a:off x="1252200" y="510295"/>
            <a:ext cx="9959137"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B1A3114-7AEE-4E45-977F-C038964ADE5A}"/>
              </a:ext>
            </a:extLst>
          </p:cNvPr>
          <p:cNvSpPr>
            <a:spLocks noGrp="1"/>
          </p:cNvSpPr>
          <p:nvPr>
            <p:ph type="body" sz="quarter" idx="11" hasCustomPrompt="1"/>
          </p:nvPr>
        </p:nvSpPr>
        <p:spPr>
          <a:xfrm>
            <a:off x="1252201" y="1563843"/>
            <a:ext cx="9959137" cy="443861"/>
          </a:xfrm>
          <a:prstGeom prst="rect">
            <a:avLst/>
          </a:prstGeom>
        </p:spPr>
        <p:txBody>
          <a:bodyPr/>
          <a:lstStyle>
            <a:lvl1pPr marL="0" indent="0" algn="l">
              <a:buFontTx/>
              <a:buNone/>
              <a:defRPr sz="2400" b="0" i="0">
                <a:solidFill>
                  <a:srgbClr val="0072CE"/>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7" name="Text Placeholder 3">
            <a:extLst>
              <a:ext uri="{FF2B5EF4-FFF2-40B4-BE49-F238E27FC236}">
                <a16:creationId xmlns:a16="http://schemas.microsoft.com/office/drawing/2014/main" id="{B4D8B1E5-499E-E549-911E-192E2FDA90FA}"/>
              </a:ext>
            </a:extLst>
          </p:cNvPr>
          <p:cNvSpPr>
            <a:spLocks noGrp="1"/>
          </p:cNvSpPr>
          <p:nvPr>
            <p:ph type="body" sz="quarter" idx="12" hasCustomPrompt="1"/>
          </p:nvPr>
        </p:nvSpPr>
        <p:spPr>
          <a:xfrm>
            <a:off x="1252201" y="2256183"/>
            <a:ext cx="9959138" cy="3697356"/>
          </a:xfrm>
          <a:prstGeom prst="rect">
            <a:avLst/>
          </a:prstGeom>
        </p:spPr>
        <p:txBody>
          <a:bodyPr/>
          <a:lstStyle>
            <a:lvl1pPr marL="0" indent="0" algn="l">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Tree>
    <p:extLst>
      <p:ext uri="{BB962C8B-B14F-4D97-AF65-F5344CB8AC3E}">
        <p14:creationId xmlns:p14="http://schemas.microsoft.com/office/powerpoint/2010/main" val="917798020"/>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5765F718-717A-5440-A6C0-1DC3A3CE9E1D}"/>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Tree>
    <p:extLst>
      <p:ext uri="{BB962C8B-B14F-4D97-AF65-F5344CB8AC3E}">
        <p14:creationId xmlns:p14="http://schemas.microsoft.com/office/powerpoint/2010/main" val="367376780"/>
      </p:ext>
    </p:extLst>
  </p:cSld>
  <p:clrMap bg1="lt1" tx1="dk1" bg2="lt2" tx2="dk2" accent1="accent1" accent2="accent2" accent3="accent3" accent4="accent4" accent5="accent5" accent6="accent6" hlink="hlink" folHlink="folHlink"/>
  <p:sldLayoutIdLst>
    <p:sldLayoutId id="2147483682" r:id="rId1"/>
    <p:sldLayoutId id="2147483776" r:id="rId2"/>
    <p:sldLayoutId id="2147483785" r:id="rId3"/>
    <p:sldLayoutId id="2147483784" r:id="rId4"/>
    <p:sldLayoutId id="2147483684" r:id="rId5"/>
    <p:sldLayoutId id="2147483782" r:id="rId6"/>
    <p:sldLayoutId id="2147483783" r:id="rId7"/>
    <p:sldLayoutId id="2147483768" r:id="rId8"/>
    <p:sldLayoutId id="2147483769" r:id="rId9"/>
    <p:sldLayoutId id="2147483770" r:id="rId10"/>
    <p:sldLayoutId id="2147483771" r:id="rId11"/>
    <p:sldLayoutId id="2147483773" r:id="rId12"/>
    <p:sldLayoutId id="2147483774" r:id="rId13"/>
    <p:sldLayoutId id="2147483775" r:id="rId14"/>
    <p:sldLayoutId id="2147483778" r:id="rId15"/>
    <p:sldLayoutId id="2147483777" r:id="rId16"/>
    <p:sldLayoutId id="2147483779"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6DEF00-71A6-4D06-58C8-D56E58810098}"/>
              </a:ext>
            </a:extLst>
          </p:cNvPr>
          <p:cNvSpPr>
            <a:spLocks noGrp="1"/>
          </p:cNvSpPr>
          <p:nvPr>
            <p:ph type="body" sz="quarter" idx="10"/>
          </p:nvPr>
        </p:nvSpPr>
        <p:spPr>
          <a:xfrm>
            <a:off x="1077469" y="1778271"/>
            <a:ext cx="7952232" cy="1410889"/>
          </a:xfrm>
        </p:spPr>
        <p:txBody>
          <a:bodyPr/>
          <a:lstStyle/>
          <a:p>
            <a:r>
              <a:rPr lang="en-US" dirty="0"/>
              <a:t>Expert Content</a:t>
            </a:r>
          </a:p>
          <a:p>
            <a:r>
              <a:rPr lang="en-US" dirty="0"/>
              <a:t>Strategy Guide</a:t>
            </a:r>
          </a:p>
        </p:txBody>
      </p:sp>
      <p:sp>
        <p:nvSpPr>
          <p:cNvPr id="3" name="Text Placeholder 2">
            <a:extLst>
              <a:ext uri="{FF2B5EF4-FFF2-40B4-BE49-F238E27FC236}">
                <a16:creationId xmlns:a16="http://schemas.microsoft.com/office/drawing/2014/main" id="{D1D0C212-2C65-3120-0FAF-E4A28B00A75E}"/>
              </a:ext>
            </a:extLst>
          </p:cNvPr>
          <p:cNvSpPr>
            <a:spLocks noGrp="1"/>
          </p:cNvSpPr>
          <p:nvPr>
            <p:ph type="body" sz="quarter" idx="11"/>
          </p:nvPr>
        </p:nvSpPr>
        <p:spPr>
          <a:xfrm>
            <a:off x="1077469" y="3397881"/>
            <a:ext cx="7952232" cy="914400"/>
          </a:xfrm>
        </p:spPr>
        <p:txBody>
          <a:bodyPr/>
          <a:lstStyle/>
          <a:p>
            <a:r>
              <a:rPr lang="en-US" sz="3200" b="0" i="1" dirty="0"/>
              <a:t>In Process Purchase Milestone</a:t>
            </a:r>
          </a:p>
          <a:p>
            <a:r>
              <a:rPr lang="en-US" sz="3200" b="0" i="1" dirty="0"/>
              <a:t>May 2025</a:t>
            </a:r>
          </a:p>
        </p:txBody>
      </p:sp>
    </p:spTree>
    <p:extLst>
      <p:ext uri="{BB962C8B-B14F-4D97-AF65-F5344CB8AC3E}">
        <p14:creationId xmlns:p14="http://schemas.microsoft.com/office/powerpoint/2010/main" val="2502691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549167-335E-DCF8-2F94-ED7F88E4B7E1}"/>
            </a:ext>
          </a:extLst>
        </p:cNvPr>
        <p:cNvGrpSpPr/>
        <p:nvPr/>
      </p:nvGrpSpPr>
      <p:grpSpPr>
        <a:xfrm>
          <a:off x="0" y="0"/>
          <a:ext cx="0" cy="0"/>
          <a:chOff x="0" y="0"/>
          <a:chExt cx="0" cy="0"/>
        </a:xfrm>
      </p:grpSpPr>
      <p:pic>
        <p:nvPicPr>
          <p:cNvPr id="11" name="Picture 10" descr="A blue letter t on a black background&#10;&#10;Description automatically generated">
            <a:extLst>
              <a:ext uri="{FF2B5EF4-FFF2-40B4-BE49-F238E27FC236}">
                <a16:creationId xmlns:a16="http://schemas.microsoft.com/office/drawing/2014/main" id="{CA445D92-A231-E4DE-1510-23B49FB237FE}"/>
              </a:ext>
            </a:extLst>
          </p:cNvPr>
          <p:cNvPicPr>
            <a:picLocks noChangeAspect="1"/>
          </p:cNvPicPr>
          <p:nvPr/>
        </p:nvPicPr>
        <p:blipFill>
          <a:blip r:embed="rId3"/>
          <a:stretch>
            <a:fillRect/>
          </a:stretch>
        </p:blipFill>
        <p:spPr>
          <a:xfrm>
            <a:off x="8791614" y="252907"/>
            <a:ext cx="3177445" cy="259695"/>
          </a:xfrm>
          <a:prstGeom prst="rect">
            <a:avLst/>
          </a:prstGeom>
        </p:spPr>
      </p:pic>
      <p:sp>
        <p:nvSpPr>
          <p:cNvPr id="12" name="TextBox 11">
            <a:extLst>
              <a:ext uri="{FF2B5EF4-FFF2-40B4-BE49-F238E27FC236}">
                <a16:creationId xmlns:a16="http://schemas.microsoft.com/office/drawing/2014/main" id="{FFA455A5-019D-CC68-13AD-317745902610}"/>
              </a:ext>
            </a:extLst>
          </p:cNvPr>
          <p:cNvSpPr txBox="1"/>
          <p:nvPr/>
        </p:nvSpPr>
        <p:spPr>
          <a:xfrm>
            <a:off x="461743" y="1032624"/>
            <a:ext cx="11414305" cy="5355312"/>
          </a:xfrm>
          <a:prstGeom prst="rect">
            <a:avLst/>
          </a:prstGeom>
          <a:noFill/>
          <a:ln w="28575">
            <a:solidFill>
              <a:srgbClr val="753BBD"/>
            </a:solidFill>
            <a:prstDash val="sysDash"/>
          </a:ln>
        </p:spPr>
        <p:txBody>
          <a:bodyPr wrap="square">
            <a:spAutoFit/>
          </a:bodyPr>
          <a:lstStyle/>
          <a:p>
            <a:r>
              <a:rPr lang="en-US" b="1" i="0" dirty="0">
                <a:solidFill>
                  <a:srgbClr val="00263A"/>
                </a:solidFill>
                <a:effectLst/>
                <a:latin typeface="Source Sans Pro" panose="020B0503030403020204" pitchFamily="34" charset="0"/>
              </a:rPr>
              <a:t>SMS: In Process Milestone - Underwriting</a:t>
            </a:r>
          </a:p>
          <a:p>
            <a:r>
              <a:rPr lang="en-US" i="0" dirty="0">
                <a:solidFill>
                  <a:srgbClr val="00263A"/>
                </a:solidFill>
                <a:effectLst/>
                <a:latin typeface="Source Sans Pro" panose="020B0503030403020204" pitchFamily="34" charset="0"/>
              </a:rPr>
              <a:t>{{</a:t>
            </a:r>
            <a:r>
              <a:rPr lang="en-US" i="0" dirty="0" err="1">
                <a:solidFill>
                  <a:srgbClr val="00263A"/>
                </a:solidFill>
                <a:effectLst/>
                <a:latin typeface="Source Sans Pro" panose="020B0503030403020204" pitchFamily="34" charset="0"/>
              </a:rPr>
              <a:t>sender.company</a:t>
            </a:r>
            <a:r>
              <a:rPr lang="en-US" i="0" dirty="0">
                <a:solidFill>
                  <a:srgbClr val="00263A"/>
                </a:solidFill>
                <a:effectLst/>
                <a:latin typeface="Source Sans Pro" panose="020B0503030403020204" pitchFamily="34" charset="0"/>
              </a:rPr>
              <a:t>}} Loan Update: {{</a:t>
            </a:r>
            <a:r>
              <a:rPr lang="en-US" i="0" dirty="0" err="1">
                <a:solidFill>
                  <a:srgbClr val="00263A"/>
                </a:solidFill>
                <a:effectLst/>
                <a:latin typeface="Source Sans Pro" panose="020B0503030403020204" pitchFamily="34" charset="0"/>
              </a:rPr>
              <a:t>recipient.f_name</a:t>
            </a:r>
            <a:r>
              <a:rPr lang="en-US" i="0" dirty="0">
                <a:solidFill>
                  <a:srgbClr val="00263A"/>
                </a:solidFill>
                <a:effectLst/>
                <a:latin typeface="Source Sans Pro" panose="020B0503030403020204" pitchFamily="34" charset="0"/>
              </a:rPr>
              <a:t>}}, your loan and appraisal are with underwriting for review and approval. Questions? Reach out any time!</a:t>
            </a:r>
          </a:p>
          <a:p>
            <a:endParaRPr lang="en-US" b="1" i="0" dirty="0">
              <a:solidFill>
                <a:srgbClr val="00263A"/>
              </a:solidFill>
              <a:effectLst/>
              <a:latin typeface="Source Sans Pro" panose="020B0503030403020204" pitchFamily="34" charset="0"/>
            </a:endParaRPr>
          </a:p>
          <a:p>
            <a:r>
              <a:rPr lang="en-US" b="1" i="0" dirty="0">
                <a:solidFill>
                  <a:srgbClr val="00263A"/>
                </a:solidFill>
                <a:effectLst/>
                <a:latin typeface="Source Sans Pro" panose="020B0503030403020204" pitchFamily="34" charset="0"/>
              </a:rPr>
              <a:t>SMS: In Process Milestone - Conditional Approval</a:t>
            </a:r>
          </a:p>
          <a:p>
            <a:r>
              <a:rPr lang="en-US" i="0" dirty="0">
                <a:solidFill>
                  <a:srgbClr val="00263A"/>
                </a:solidFill>
                <a:effectLst/>
                <a:latin typeface="Source Sans Pro" panose="020B0503030403020204" pitchFamily="34" charset="0"/>
              </a:rPr>
              <a:t>{{</a:t>
            </a:r>
            <a:r>
              <a:rPr lang="en-US" i="0" dirty="0" err="1">
                <a:solidFill>
                  <a:srgbClr val="00263A"/>
                </a:solidFill>
                <a:effectLst/>
                <a:latin typeface="Source Sans Pro" panose="020B0503030403020204" pitchFamily="34" charset="0"/>
              </a:rPr>
              <a:t>sender.company</a:t>
            </a:r>
            <a:r>
              <a:rPr lang="en-US" i="0" dirty="0">
                <a:solidFill>
                  <a:srgbClr val="00263A"/>
                </a:solidFill>
                <a:effectLst/>
                <a:latin typeface="Source Sans Pro" panose="020B0503030403020204" pitchFamily="34" charset="0"/>
              </a:rPr>
              <a:t>}} Loan Update: {{</a:t>
            </a:r>
            <a:r>
              <a:rPr lang="en-US" i="0" dirty="0" err="1">
                <a:solidFill>
                  <a:srgbClr val="00263A"/>
                </a:solidFill>
                <a:effectLst/>
                <a:latin typeface="Source Sans Pro" panose="020B0503030403020204" pitchFamily="34" charset="0"/>
              </a:rPr>
              <a:t>recipient.f_name</a:t>
            </a:r>
            <a:r>
              <a:rPr lang="en-US" i="0" dirty="0">
                <a:solidFill>
                  <a:srgbClr val="00263A"/>
                </a:solidFill>
                <a:effectLst/>
                <a:latin typeface="Source Sans Pro" panose="020B0503030403020204" pitchFamily="34" charset="0"/>
              </a:rPr>
              <a:t>}}, Good news! Your mortgage application's been conditionally approved, so you're a big step closer to your loan being finalized.</a:t>
            </a:r>
          </a:p>
          <a:p>
            <a:endParaRPr lang="en-US" b="1" i="0" dirty="0">
              <a:solidFill>
                <a:srgbClr val="00263A"/>
              </a:solidFill>
              <a:effectLst/>
              <a:latin typeface="Source Sans Pro" panose="020B0503030403020204" pitchFamily="34" charset="0"/>
            </a:endParaRPr>
          </a:p>
          <a:p>
            <a:r>
              <a:rPr lang="en-US" b="1" i="0" dirty="0">
                <a:solidFill>
                  <a:srgbClr val="00263A"/>
                </a:solidFill>
                <a:effectLst/>
                <a:latin typeface="Source Sans Pro" panose="020B0503030403020204" pitchFamily="34" charset="0"/>
              </a:rPr>
              <a:t>SMS: In Process Milestone - Closing Disclosure</a:t>
            </a:r>
          </a:p>
          <a:p>
            <a:r>
              <a:rPr lang="en-US" i="0" dirty="0">
                <a:solidFill>
                  <a:srgbClr val="00263A"/>
                </a:solidFill>
                <a:effectLst/>
                <a:latin typeface="Source Sans Pro" panose="020B0503030403020204" pitchFamily="34" charset="0"/>
              </a:rPr>
              <a:t>Your mortgage's Closing Disclosure is ready. It contains all of your loan's details so you'll want to carefully review it before signing it.</a:t>
            </a:r>
          </a:p>
          <a:p>
            <a:endParaRPr lang="en-US" b="1" i="0" dirty="0">
              <a:solidFill>
                <a:srgbClr val="00263A"/>
              </a:solidFill>
              <a:effectLst/>
              <a:latin typeface="Source Sans Pro" panose="020B0503030403020204" pitchFamily="34" charset="0"/>
            </a:endParaRPr>
          </a:p>
          <a:p>
            <a:r>
              <a:rPr lang="en-US" b="1" i="0" dirty="0">
                <a:solidFill>
                  <a:srgbClr val="00263A"/>
                </a:solidFill>
                <a:effectLst/>
                <a:latin typeface="Source Sans Pro" panose="020B0503030403020204" pitchFamily="34" charset="0"/>
              </a:rPr>
              <a:t>SMS: Purchase Milestone - Clear to Close</a:t>
            </a:r>
          </a:p>
          <a:p>
            <a:r>
              <a:rPr lang="en-US" i="0" dirty="0">
                <a:solidFill>
                  <a:srgbClr val="00263A"/>
                </a:solidFill>
                <a:effectLst/>
                <a:latin typeface="Source Sans Pro" panose="020B0503030403020204" pitchFamily="34" charset="0"/>
              </a:rPr>
              <a:t>{{</a:t>
            </a:r>
            <a:r>
              <a:rPr lang="en-US" i="0" dirty="0" err="1">
                <a:solidFill>
                  <a:srgbClr val="00263A"/>
                </a:solidFill>
                <a:effectLst/>
                <a:latin typeface="Source Sans Pro" panose="020B0503030403020204" pitchFamily="34" charset="0"/>
              </a:rPr>
              <a:t>sender.company</a:t>
            </a:r>
            <a:r>
              <a:rPr lang="en-US" i="0" dirty="0">
                <a:solidFill>
                  <a:srgbClr val="00263A"/>
                </a:solidFill>
                <a:effectLst/>
                <a:latin typeface="Source Sans Pro" panose="020B0503030403020204" pitchFamily="34" charset="0"/>
              </a:rPr>
              <a:t>}} Loan Update: Great news! Your loan for {{loan.address_1}} is clear to close! We’ll be in touch soon to confirm your closing date of {{</a:t>
            </a:r>
            <a:r>
              <a:rPr lang="en-US" i="0" dirty="0" err="1">
                <a:solidFill>
                  <a:srgbClr val="00263A"/>
                </a:solidFill>
                <a:effectLst/>
                <a:latin typeface="Source Sans Pro" panose="020B0503030403020204" pitchFamily="34" charset="0"/>
              </a:rPr>
              <a:t>loan.closing_date_estimated</a:t>
            </a:r>
            <a:r>
              <a:rPr lang="en-US" i="0" dirty="0">
                <a:solidFill>
                  <a:srgbClr val="00263A"/>
                </a:solidFill>
                <a:effectLst/>
                <a:latin typeface="Source Sans Pro" panose="020B0503030403020204" pitchFamily="34" charset="0"/>
              </a:rPr>
              <a:t> | date: "m/d/Y"}} and what you need to bring.</a:t>
            </a:r>
          </a:p>
          <a:p>
            <a:endParaRPr lang="en-US" b="1" i="0" dirty="0">
              <a:solidFill>
                <a:srgbClr val="00263A"/>
              </a:solidFill>
              <a:effectLst/>
              <a:latin typeface="Source Sans Pro" panose="020B0503030403020204" pitchFamily="34" charset="0"/>
            </a:endParaRPr>
          </a:p>
          <a:p>
            <a:r>
              <a:rPr lang="en-US" b="1" i="0" dirty="0">
                <a:solidFill>
                  <a:srgbClr val="00263A"/>
                </a:solidFill>
                <a:effectLst/>
                <a:latin typeface="Source Sans Pro" panose="020B0503030403020204" pitchFamily="34" charset="0"/>
              </a:rPr>
              <a:t>SMS: Purchase Milestone - Closed!</a:t>
            </a:r>
          </a:p>
          <a:p>
            <a:r>
              <a:rPr lang="en-US" i="0" dirty="0">
                <a:solidFill>
                  <a:srgbClr val="00263A"/>
                </a:solidFill>
                <a:effectLst/>
                <a:latin typeface="Source Sans Pro" panose="020B0503030403020204" pitchFamily="34" charset="0"/>
              </a:rPr>
              <a:t>Congratulations, {{</a:t>
            </a:r>
            <a:r>
              <a:rPr lang="en-US" i="0" dirty="0" err="1">
                <a:solidFill>
                  <a:srgbClr val="00263A"/>
                </a:solidFill>
                <a:effectLst/>
                <a:latin typeface="Source Sans Pro" panose="020B0503030403020204" pitchFamily="34" charset="0"/>
              </a:rPr>
              <a:t>recipient.f_name</a:t>
            </a:r>
            <a:r>
              <a:rPr lang="en-US" i="0" dirty="0">
                <a:solidFill>
                  <a:srgbClr val="00263A"/>
                </a:solidFill>
                <a:effectLst/>
                <a:latin typeface="Source Sans Pro" panose="020B0503030403020204" pitchFamily="34" charset="0"/>
              </a:rPr>
              <a:t>}}! Your loan's closed and now it's time to get comfortable in your new home. On behalf of everyone at {{</a:t>
            </a:r>
            <a:r>
              <a:rPr lang="en-US" i="0" dirty="0" err="1">
                <a:solidFill>
                  <a:srgbClr val="00263A"/>
                </a:solidFill>
                <a:effectLst/>
                <a:latin typeface="Source Sans Pro" panose="020B0503030403020204" pitchFamily="34" charset="0"/>
              </a:rPr>
              <a:t>sender.company</a:t>
            </a:r>
            <a:r>
              <a:rPr lang="en-US" i="0" dirty="0">
                <a:solidFill>
                  <a:srgbClr val="00263A"/>
                </a:solidFill>
                <a:effectLst/>
                <a:latin typeface="Source Sans Pro" panose="020B0503030403020204" pitchFamily="34" charset="0"/>
              </a:rPr>
              <a:t>}}, thank you for your business.</a:t>
            </a:r>
            <a:endParaRPr lang="en-US" dirty="0">
              <a:solidFill>
                <a:srgbClr val="00263A"/>
              </a:solidFill>
            </a:endParaRPr>
          </a:p>
        </p:txBody>
      </p:sp>
      <p:sp>
        <p:nvSpPr>
          <p:cNvPr id="5" name="Text Placeholder 1">
            <a:extLst>
              <a:ext uri="{FF2B5EF4-FFF2-40B4-BE49-F238E27FC236}">
                <a16:creationId xmlns:a16="http://schemas.microsoft.com/office/drawing/2014/main" id="{F35DE719-1D5E-31AC-34DB-A29C9796FDBD}"/>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In Process Purchase Milestone</a:t>
            </a:r>
          </a:p>
        </p:txBody>
      </p:sp>
    </p:spTree>
    <p:extLst>
      <p:ext uri="{BB962C8B-B14F-4D97-AF65-F5344CB8AC3E}">
        <p14:creationId xmlns:p14="http://schemas.microsoft.com/office/powerpoint/2010/main" val="1298632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blue letter t on a black background&#10;&#10;Description automatically generated">
            <a:extLst>
              <a:ext uri="{FF2B5EF4-FFF2-40B4-BE49-F238E27FC236}">
                <a16:creationId xmlns:a16="http://schemas.microsoft.com/office/drawing/2014/main" id="{D5B1C159-FA8B-EF43-F170-D06B5EDFCAA3}"/>
              </a:ext>
            </a:extLst>
          </p:cNvPr>
          <p:cNvPicPr>
            <a:picLocks noChangeAspect="1"/>
          </p:cNvPicPr>
          <p:nvPr/>
        </p:nvPicPr>
        <p:blipFill>
          <a:blip r:embed="rId3"/>
          <a:stretch>
            <a:fillRect/>
          </a:stretch>
        </p:blipFill>
        <p:spPr>
          <a:xfrm>
            <a:off x="8791614" y="252907"/>
            <a:ext cx="3177445" cy="259695"/>
          </a:xfrm>
          <a:prstGeom prst="rect">
            <a:avLst/>
          </a:prstGeom>
        </p:spPr>
      </p:pic>
      <p:sp>
        <p:nvSpPr>
          <p:cNvPr id="8" name="TextBox 7">
            <a:extLst>
              <a:ext uri="{FF2B5EF4-FFF2-40B4-BE49-F238E27FC236}">
                <a16:creationId xmlns:a16="http://schemas.microsoft.com/office/drawing/2014/main" id="{93924C82-6F0C-E657-2D40-B484D053F987}"/>
              </a:ext>
            </a:extLst>
          </p:cNvPr>
          <p:cNvSpPr txBox="1"/>
          <p:nvPr/>
        </p:nvSpPr>
        <p:spPr>
          <a:xfrm>
            <a:off x="461744" y="1032624"/>
            <a:ext cx="11313944" cy="5355312"/>
          </a:xfrm>
          <a:prstGeom prst="rect">
            <a:avLst/>
          </a:prstGeom>
          <a:noFill/>
          <a:ln w="28575">
            <a:solidFill>
              <a:srgbClr val="753BBD"/>
            </a:solidFill>
            <a:prstDash val="sysDash"/>
          </a:ln>
        </p:spPr>
        <p:txBody>
          <a:bodyPr wrap="square">
            <a:spAutoFit/>
          </a:bodyPr>
          <a:lstStyle/>
          <a:p>
            <a:r>
              <a:rPr lang="en-US" b="1" i="0" dirty="0">
                <a:solidFill>
                  <a:srgbClr val="00263A"/>
                </a:solidFill>
                <a:effectLst/>
                <a:latin typeface="Source Sans Pro" panose="020B0503030403020204" pitchFamily="34" charset="0"/>
              </a:rPr>
              <a:t>User Notification: Borrower's Loan Successful - Remove from In Process Campaign</a:t>
            </a:r>
          </a:p>
          <a:p>
            <a:r>
              <a:rPr lang="en-US" i="0" dirty="0">
                <a:solidFill>
                  <a:srgbClr val="00263A"/>
                </a:solidFill>
                <a:effectLst/>
                <a:latin typeface="Source Sans Pro" panose="020B0503030403020204" pitchFamily="34" charset="0"/>
              </a:rPr>
              <a:t>The status of the below loan was changed to {{</a:t>
            </a:r>
            <a:r>
              <a:rPr lang="en-US" i="0" dirty="0" err="1">
                <a:solidFill>
                  <a:srgbClr val="00263A"/>
                </a:solidFill>
                <a:effectLst/>
                <a:latin typeface="Source Sans Pro" panose="020B0503030403020204" pitchFamily="34" charset="0"/>
              </a:rPr>
              <a:t>loan.loan_status</a:t>
            </a:r>
            <a:r>
              <a:rPr lang="en-US" i="0" dirty="0">
                <a:solidFill>
                  <a:srgbClr val="00263A"/>
                </a:solidFill>
                <a:effectLst/>
                <a:latin typeface="Source Sans Pro" panose="020B0503030403020204" pitchFamily="34" charset="0"/>
              </a:rPr>
              <a:t>}} and will be removed from the Milestone Journey in the coming days.</a:t>
            </a:r>
          </a:p>
          <a:p>
            <a:endParaRPr lang="en-US" i="0" dirty="0">
              <a:solidFill>
                <a:srgbClr val="00263A"/>
              </a:solidFill>
              <a:effectLst/>
              <a:latin typeface="Source Sans Pro" panose="020B0503030403020204" pitchFamily="34" charset="0"/>
            </a:endParaRPr>
          </a:p>
          <a:p>
            <a:r>
              <a:rPr lang="en-US" i="0" dirty="0">
                <a:solidFill>
                  <a:srgbClr val="00263A"/>
                </a:solidFill>
                <a:effectLst/>
                <a:latin typeface="Source Sans Pro" panose="020B0503030403020204" pitchFamily="34" charset="0"/>
              </a:rPr>
              <a:t>Loan#: {{</a:t>
            </a:r>
            <a:r>
              <a:rPr lang="en-US" i="0" dirty="0" err="1">
                <a:solidFill>
                  <a:srgbClr val="00263A"/>
                </a:solidFill>
                <a:effectLst/>
                <a:latin typeface="Source Sans Pro" panose="020B0503030403020204" pitchFamily="34" charset="0"/>
              </a:rPr>
              <a:t>loan.loan_number</a:t>
            </a:r>
            <a:r>
              <a:rPr lang="en-US" i="0" dirty="0">
                <a:solidFill>
                  <a:srgbClr val="00263A"/>
                </a:solidFill>
                <a:effectLst/>
                <a:latin typeface="Source Sans Pro" panose="020B0503030403020204" pitchFamily="34" charset="0"/>
              </a:rPr>
              <a:t>}}</a:t>
            </a:r>
          </a:p>
          <a:p>
            <a:endParaRPr lang="en-US" i="0" dirty="0">
              <a:solidFill>
                <a:srgbClr val="00263A"/>
              </a:solidFill>
              <a:effectLst/>
              <a:latin typeface="Source Sans Pro" panose="020B0503030403020204" pitchFamily="34" charset="0"/>
            </a:endParaRPr>
          </a:p>
          <a:p>
            <a:r>
              <a:rPr lang="en-US" i="0" dirty="0">
                <a:solidFill>
                  <a:srgbClr val="00263A"/>
                </a:solidFill>
                <a:effectLst/>
                <a:latin typeface="Source Sans Pro" panose="020B0503030403020204" pitchFamily="34" charset="0"/>
              </a:rPr>
              <a:t>Borrower Name: {{</a:t>
            </a:r>
            <a:r>
              <a:rPr lang="en-US" i="0" dirty="0" err="1">
                <a:solidFill>
                  <a:srgbClr val="00263A"/>
                </a:solidFill>
                <a:effectLst/>
                <a:latin typeface="Source Sans Pro" panose="020B0503030403020204" pitchFamily="34" charset="0"/>
              </a:rPr>
              <a:t>loan.borrower.f_name</a:t>
            </a:r>
            <a:r>
              <a:rPr lang="en-US" i="0" dirty="0">
                <a:solidFill>
                  <a:srgbClr val="00263A"/>
                </a:solidFill>
                <a:effectLst/>
                <a:latin typeface="Source Sans Pro" panose="020B0503030403020204" pitchFamily="34" charset="0"/>
              </a:rPr>
              <a:t>}} {{</a:t>
            </a:r>
            <a:r>
              <a:rPr lang="en-US" i="0" dirty="0" err="1">
                <a:solidFill>
                  <a:srgbClr val="00263A"/>
                </a:solidFill>
                <a:effectLst/>
                <a:latin typeface="Source Sans Pro" panose="020B0503030403020204" pitchFamily="34" charset="0"/>
              </a:rPr>
              <a:t>loan.borrower.l_name</a:t>
            </a:r>
            <a:r>
              <a:rPr lang="en-US" i="0" dirty="0">
                <a:solidFill>
                  <a:srgbClr val="00263A"/>
                </a:solidFill>
                <a:effectLst/>
                <a:latin typeface="Source Sans Pro" panose="020B0503030403020204" pitchFamily="34" charset="0"/>
              </a:rPr>
              <a:t>}}</a:t>
            </a:r>
          </a:p>
          <a:p>
            <a:endParaRPr lang="en-US" i="0" dirty="0">
              <a:solidFill>
                <a:srgbClr val="00263A"/>
              </a:solidFill>
              <a:effectLst/>
              <a:latin typeface="Source Sans Pro" panose="020B0503030403020204" pitchFamily="34" charset="0"/>
            </a:endParaRPr>
          </a:p>
          <a:p>
            <a:r>
              <a:rPr lang="en-US" i="0" dirty="0">
                <a:solidFill>
                  <a:srgbClr val="00263A"/>
                </a:solidFill>
                <a:effectLst/>
                <a:latin typeface="Source Sans Pro" panose="020B0503030403020204" pitchFamily="34" charset="0"/>
              </a:rPr>
              <a:t>Borrower Email: {{</a:t>
            </a:r>
            <a:r>
              <a:rPr lang="en-US" i="0" dirty="0" err="1">
                <a:solidFill>
                  <a:srgbClr val="00263A"/>
                </a:solidFill>
                <a:effectLst/>
                <a:latin typeface="Source Sans Pro" panose="020B0503030403020204" pitchFamily="34" charset="0"/>
              </a:rPr>
              <a:t>loan.borrower.email</a:t>
            </a:r>
            <a:r>
              <a:rPr lang="en-US" i="0" dirty="0">
                <a:solidFill>
                  <a:srgbClr val="00263A"/>
                </a:solidFill>
                <a:effectLst/>
                <a:latin typeface="Source Sans Pro" panose="020B0503030403020204" pitchFamily="34" charset="0"/>
              </a:rPr>
              <a:t>}}</a:t>
            </a:r>
          </a:p>
          <a:p>
            <a:endParaRPr lang="en-US" b="1" i="0" dirty="0">
              <a:solidFill>
                <a:srgbClr val="00263A"/>
              </a:solidFill>
              <a:effectLst/>
              <a:latin typeface="Source Sans Pro" panose="020B0503030403020204" pitchFamily="34" charset="0"/>
            </a:endParaRPr>
          </a:p>
          <a:p>
            <a:r>
              <a:rPr lang="en-US" b="1" i="0" dirty="0">
                <a:solidFill>
                  <a:srgbClr val="00263A"/>
                </a:solidFill>
                <a:effectLst/>
                <a:latin typeface="Source Sans Pro" panose="020B0503030403020204" pitchFamily="34" charset="0"/>
              </a:rPr>
              <a:t>User Notification: Borrower's Loan Unsuccessful - Removed from In Process</a:t>
            </a:r>
          </a:p>
          <a:p>
            <a:r>
              <a:rPr lang="en-US" i="0" dirty="0">
                <a:solidFill>
                  <a:srgbClr val="00263A"/>
                </a:solidFill>
                <a:effectLst/>
                <a:latin typeface="Source Sans Pro" panose="020B0503030403020204" pitchFamily="34" charset="0"/>
              </a:rPr>
              <a:t>The status of the below loan was changed to {{</a:t>
            </a:r>
            <a:r>
              <a:rPr lang="en-US" i="0" dirty="0" err="1">
                <a:solidFill>
                  <a:srgbClr val="00263A"/>
                </a:solidFill>
                <a:effectLst/>
                <a:latin typeface="Source Sans Pro" panose="020B0503030403020204" pitchFamily="34" charset="0"/>
              </a:rPr>
              <a:t>loan.loan_status</a:t>
            </a:r>
            <a:r>
              <a:rPr lang="en-US" i="0" dirty="0">
                <a:solidFill>
                  <a:srgbClr val="00263A"/>
                </a:solidFill>
                <a:effectLst/>
                <a:latin typeface="Source Sans Pro" panose="020B0503030403020204" pitchFamily="34" charset="0"/>
              </a:rPr>
              <a:t>}} and will be removed from the Milestone Journey in the coming days. </a:t>
            </a:r>
          </a:p>
          <a:p>
            <a:endParaRPr lang="en-US" i="0" dirty="0">
              <a:solidFill>
                <a:srgbClr val="00263A"/>
              </a:solidFill>
              <a:effectLst/>
              <a:latin typeface="Source Sans Pro" panose="020B0503030403020204" pitchFamily="34" charset="0"/>
            </a:endParaRPr>
          </a:p>
          <a:p>
            <a:r>
              <a:rPr lang="en-US" i="0" dirty="0">
                <a:solidFill>
                  <a:srgbClr val="00263A"/>
                </a:solidFill>
                <a:effectLst/>
                <a:latin typeface="Source Sans Pro" panose="020B0503030403020204" pitchFamily="34" charset="0"/>
              </a:rPr>
              <a:t>Loan#: {{</a:t>
            </a:r>
            <a:r>
              <a:rPr lang="en-US" i="0" dirty="0" err="1">
                <a:solidFill>
                  <a:srgbClr val="00263A"/>
                </a:solidFill>
                <a:effectLst/>
                <a:latin typeface="Source Sans Pro" panose="020B0503030403020204" pitchFamily="34" charset="0"/>
              </a:rPr>
              <a:t>loan.loan_number</a:t>
            </a:r>
            <a:r>
              <a:rPr lang="en-US" i="0" dirty="0">
                <a:solidFill>
                  <a:srgbClr val="00263A"/>
                </a:solidFill>
                <a:effectLst/>
                <a:latin typeface="Source Sans Pro" panose="020B0503030403020204" pitchFamily="34" charset="0"/>
              </a:rPr>
              <a:t>}}</a:t>
            </a:r>
          </a:p>
          <a:p>
            <a:endParaRPr lang="en-US" i="0" dirty="0">
              <a:solidFill>
                <a:srgbClr val="00263A"/>
              </a:solidFill>
              <a:effectLst/>
              <a:latin typeface="Source Sans Pro" panose="020B0503030403020204" pitchFamily="34" charset="0"/>
            </a:endParaRPr>
          </a:p>
          <a:p>
            <a:r>
              <a:rPr lang="en-US" i="0" dirty="0">
                <a:solidFill>
                  <a:srgbClr val="00263A"/>
                </a:solidFill>
                <a:effectLst/>
                <a:latin typeface="Source Sans Pro" panose="020B0503030403020204" pitchFamily="34" charset="0"/>
              </a:rPr>
              <a:t>Borrower Name: {{</a:t>
            </a:r>
            <a:r>
              <a:rPr lang="en-US" i="0" dirty="0" err="1">
                <a:solidFill>
                  <a:srgbClr val="00263A"/>
                </a:solidFill>
                <a:effectLst/>
                <a:latin typeface="Source Sans Pro" panose="020B0503030403020204" pitchFamily="34" charset="0"/>
              </a:rPr>
              <a:t>loan.borrower.f_name</a:t>
            </a:r>
            <a:r>
              <a:rPr lang="en-US" i="0" dirty="0">
                <a:solidFill>
                  <a:srgbClr val="00263A"/>
                </a:solidFill>
                <a:effectLst/>
                <a:latin typeface="Source Sans Pro" panose="020B0503030403020204" pitchFamily="34" charset="0"/>
              </a:rPr>
              <a:t>}} {{</a:t>
            </a:r>
            <a:r>
              <a:rPr lang="en-US" i="0" dirty="0" err="1">
                <a:solidFill>
                  <a:srgbClr val="00263A"/>
                </a:solidFill>
                <a:effectLst/>
                <a:latin typeface="Source Sans Pro" panose="020B0503030403020204" pitchFamily="34" charset="0"/>
              </a:rPr>
              <a:t>loan.borrower.l_name</a:t>
            </a:r>
            <a:r>
              <a:rPr lang="en-US" i="0" dirty="0">
                <a:solidFill>
                  <a:srgbClr val="00263A"/>
                </a:solidFill>
                <a:effectLst/>
                <a:latin typeface="Source Sans Pro" panose="020B0503030403020204" pitchFamily="34" charset="0"/>
              </a:rPr>
              <a:t>}}</a:t>
            </a:r>
          </a:p>
          <a:p>
            <a:endParaRPr lang="en-US" i="0" dirty="0">
              <a:solidFill>
                <a:srgbClr val="00263A"/>
              </a:solidFill>
              <a:effectLst/>
              <a:latin typeface="Source Sans Pro" panose="020B0503030403020204" pitchFamily="34" charset="0"/>
            </a:endParaRPr>
          </a:p>
          <a:p>
            <a:r>
              <a:rPr lang="en-US" i="0" dirty="0">
                <a:solidFill>
                  <a:srgbClr val="00263A"/>
                </a:solidFill>
                <a:effectLst/>
                <a:latin typeface="Source Sans Pro" panose="020B0503030403020204" pitchFamily="34" charset="0"/>
              </a:rPr>
              <a:t>Borrower Email: {{</a:t>
            </a:r>
            <a:r>
              <a:rPr lang="en-US" i="0" dirty="0" err="1">
                <a:solidFill>
                  <a:srgbClr val="00263A"/>
                </a:solidFill>
                <a:effectLst/>
                <a:latin typeface="Source Sans Pro" panose="020B0503030403020204" pitchFamily="34" charset="0"/>
              </a:rPr>
              <a:t>loan.borrower.email</a:t>
            </a:r>
            <a:r>
              <a:rPr lang="en-US" i="0" dirty="0">
                <a:solidFill>
                  <a:srgbClr val="00263A"/>
                </a:solidFill>
                <a:effectLst/>
                <a:latin typeface="Source Sans Pro" panose="020B0503030403020204" pitchFamily="34" charset="0"/>
              </a:rPr>
              <a:t>}}</a:t>
            </a:r>
            <a:endParaRPr lang="en-US" dirty="0">
              <a:solidFill>
                <a:srgbClr val="00263A"/>
              </a:solidFill>
            </a:endParaRPr>
          </a:p>
        </p:txBody>
      </p:sp>
      <p:sp>
        <p:nvSpPr>
          <p:cNvPr id="5" name="Text Placeholder 1">
            <a:extLst>
              <a:ext uri="{FF2B5EF4-FFF2-40B4-BE49-F238E27FC236}">
                <a16:creationId xmlns:a16="http://schemas.microsoft.com/office/drawing/2014/main" id="{51DA8F74-689F-6539-D975-7CC7B155480F}"/>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In Process Purchase Milestone</a:t>
            </a:r>
          </a:p>
        </p:txBody>
      </p:sp>
    </p:spTree>
    <p:extLst>
      <p:ext uri="{BB962C8B-B14F-4D97-AF65-F5344CB8AC3E}">
        <p14:creationId xmlns:p14="http://schemas.microsoft.com/office/powerpoint/2010/main" val="4160585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C3BF60-47B3-63D4-E845-0561600506A6}"/>
            </a:ext>
          </a:extLst>
        </p:cNvPr>
        <p:cNvGrpSpPr/>
        <p:nvPr/>
      </p:nvGrpSpPr>
      <p:grpSpPr>
        <a:xfrm>
          <a:off x="0" y="0"/>
          <a:ext cx="0" cy="0"/>
          <a:chOff x="0" y="0"/>
          <a:chExt cx="0" cy="0"/>
        </a:xfrm>
      </p:grpSpPr>
      <p:pic>
        <p:nvPicPr>
          <p:cNvPr id="11" name="Picture 10" descr="A blue letter t on a black background&#10;&#10;Description automatically generated">
            <a:extLst>
              <a:ext uri="{FF2B5EF4-FFF2-40B4-BE49-F238E27FC236}">
                <a16:creationId xmlns:a16="http://schemas.microsoft.com/office/drawing/2014/main" id="{976068BC-95AB-F5D4-69C7-96E12FEAFCC4}"/>
              </a:ext>
            </a:extLst>
          </p:cNvPr>
          <p:cNvPicPr>
            <a:picLocks noChangeAspect="1"/>
          </p:cNvPicPr>
          <p:nvPr/>
        </p:nvPicPr>
        <p:blipFill>
          <a:blip r:embed="rId3"/>
          <a:stretch>
            <a:fillRect/>
          </a:stretch>
        </p:blipFill>
        <p:spPr>
          <a:xfrm>
            <a:off x="8791614" y="252907"/>
            <a:ext cx="3177445" cy="259695"/>
          </a:xfrm>
          <a:prstGeom prst="rect">
            <a:avLst/>
          </a:prstGeom>
        </p:spPr>
      </p:pic>
      <p:sp>
        <p:nvSpPr>
          <p:cNvPr id="8" name="TextBox 7">
            <a:extLst>
              <a:ext uri="{FF2B5EF4-FFF2-40B4-BE49-F238E27FC236}">
                <a16:creationId xmlns:a16="http://schemas.microsoft.com/office/drawing/2014/main" id="{3C3E64CF-38E4-7B68-1DEE-672095EDB07A}"/>
              </a:ext>
            </a:extLst>
          </p:cNvPr>
          <p:cNvSpPr txBox="1"/>
          <p:nvPr/>
        </p:nvSpPr>
        <p:spPr>
          <a:xfrm>
            <a:off x="461744" y="1032624"/>
            <a:ext cx="11313944" cy="4801314"/>
          </a:xfrm>
          <a:prstGeom prst="rect">
            <a:avLst/>
          </a:prstGeom>
          <a:noFill/>
          <a:ln w="28575">
            <a:solidFill>
              <a:srgbClr val="753BBD"/>
            </a:solidFill>
            <a:prstDash val="sysDash"/>
          </a:ln>
        </p:spPr>
        <p:txBody>
          <a:bodyPr wrap="square">
            <a:spAutoFit/>
          </a:bodyPr>
          <a:lstStyle/>
          <a:p>
            <a:r>
              <a:rPr lang="en-US" b="1" i="0" dirty="0">
                <a:solidFill>
                  <a:srgbClr val="00263A"/>
                </a:solidFill>
                <a:effectLst/>
                <a:latin typeface="Source Sans Pro" panose="020B0503030403020204" pitchFamily="34" charset="0"/>
              </a:rPr>
              <a:t>User Notification: A Credit Inquiry Insight has been received for {{</a:t>
            </a:r>
            <a:r>
              <a:rPr lang="en-US" b="1" i="0" dirty="0" err="1">
                <a:solidFill>
                  <a:srgbClr val="00263A"/>
                </a:solidFill>
                <a:effectLst/>
                <a:latin typeface="Source Sans Pro" panose="020B0503030403020204" pitchFamily="34" charset="0"/>
              </a:rPr>
              <a:t>contact.f_name</a:t>
            </a:r>
            <a:r>
              <a:rPr lang="en-US" b="1" i="0" dirty="0">
                <a:solidFill>
                  <a:srgbClr val="00263A"/>
                </a:solidFill>
                <a:effectLst/>
                <a:latin typeface="Source Sans Pro" panose="020B0503030403020204" pitchFamily="34" charset="0"/>
              </a:rPr>
              <a:t>}}{{</a:t>
            </a:r>
            <a:r>
              <a:rPr lang="en-US" b="1" i="0" dirty="0" err="1">
                <a:solidFill>
                  <a:srgbClr val="00263A"/>
                </a:solidFill>
                <a:effectLst/>
                <a:latin typeface="Source Sans Pro" panose="020B0503030403020204" pitchFamily="34" charset="0"/>
              </a:rPr>
              <a:t>contact.l_name</a:t>
            </a:r>
            <a:r>
              <a:rPr lang="en-US" b="1" i="0" dirty="0">
                <a:solidFill>
                  <a:srgbClr val="00263A"/>
                </a:solidFill>
                <a:effectLst/>
                <a:latin typeface="Source Sans Pro" panose="020B0503030403020204" pitchFamily="34" charset="0"/>
              </a:rPr>
              <a:t>}}</a:t>
            </a:r>
          </a:p>
          <a:p>
            <a:r>
              <a:rPr lang="en-US" i="0" dirty="0">
                <a:solidFill>
                  <a:srgbClr val="00263A"/>
                </a:solidFill>
                <a:effectLst/>
                <a:latin typeface="Source Sans Pro" panose="020B0503030403020204" pitchFamily="34" charset="0"/>
              </a:rPr>
              <a:t>Your contact, {{</a:t>
            </a:r>
            <a:r>
              <a:rPr lang="en-US" i="0" dirty="0" err="1">
                <a:solidFill>
                  <a:srgbClr val="00263A"/>
                </a:solidFill>
                <a:effectLst/>
                <a:latin typeface="Source Sans Pro" panose="020B0503030403020204" pitchFamily="34" charset="0"/>
              </a:rPr>
              <a:t>contact.f_name</a:t>
            </a:r>
            <a:r>
              <a:rPr lang="en-US" i="0" dirty="0">
                <a:solidFill>
                  <a:srgbClr val="00263A"/>
                </a:solidFill>
                <a:effectLst/>
                <a:latin typeface="Source Sans Pro" panose="020B0503030403020204" pitchFamily="34" charset="0"/>
              </a:rPr>
              <a:t>}}{{</a:t>
            </a:r>
            <a:r>
              <a:rPr lang="en-US" i="0" dirty="0" err="1">
                <a:solidFill>
                  <a:srgbClr val="00263A"/>
                </a:solidFill>
                <a:effectLst/>
                <a:latin typeface="Source Sans Pro" panose="020B0503030403020204" pitchFamily="34" charset="0"/>
              </a:rPr>
              <a:t>contact.l_name</a:t>
            </a:r>
            <a:r>
              <a:rPr lang="en-US" i="0" dirty="0">
                <a:solidFill>
                  <a:srgbClr val="00263A"/>
                </a:solidFill>
                <a:effectLst/>
                <a:latin typeface="Source Sans Pro" panose="020B0503030403020204" pitchFamily="34" charset="0"/>
              </a:rPr>
              <a:t>}} who is currently In Process with you,  has an active Credit Inquiry Insight and may be shopping rates. </a:t>
            </a:r>
          </a:p>
          <a:p>
            <a:endParaRPr lang="en-US" i="0" dirty="0">
              <a:solidFill>
                <a:srgbClr val="00263A"/>
              </a:solidFill>
              <a:effectLst/>
              <a:latin typeface="Source Sans Pro" panose="020B0503030403020204" pitchFamily="34" charset="0"/>
            </a:endParaRPr>
          </a:p>
          <a:p>
            <a:r>
              <a:rPr lang="en-US" i="0" dirty="0">
                <a:solidFill>
                  <a:srgbClr val="00263A"/>
                </a:solidFill>
                <a:effectLst/>
                <a:latin typeface="Source Sans Pro" panose="020B0503030403020204" pitchFamily="34" charset="0"/>
              </a:rPr>
              <a:t>Reach out to {{</a:t>
            </a:r>
            <a:r>
              <a:rPr lang="en-US" i="0" dirty="0" err="1">
                <a:solidFill>
                  <a:srgbClr val="00263A"/>
                </a:solidFill>
                <a:effectLst/>
                <a:latin typeface="Source Sans Pro" panose="020B0503030403020204" pitchFamily="34" charset="0"/>
              </a:rPr>
              <a:t>contact.f_name</a:t>
            </a:r>
            <a:r>
              <a:rPr lang="en-US" i="0" dirty="0">
                <a:solidFill>
                  <a:srgbClr val="00263A"/>
                </a:solidFill>
                <a:effectLst/>
                <a:latin typeface="Source Sans Pro" panose="020B0503030403020204" pitchFamily="34" charset="0"/>
              </a:rPr>
              <a:t>}}{{</a:t>
            </a:r>
            <a:r>
              <a:rPr lang="en-US" i="0" dirty="0" err="1">
                <a:solidFill>
                  <a:srgbClr val="00263A"/>
                </a:solidFill>
                <a:effectLst/>
                <a:latin typeface="Source Sans Pro" panose="020B0503030403020204" pitchFamily="34" charset="0"/>
              </a:rPr>
              <a:t>contact.l_name</a:t>
            </a:r>
            <a:r>
              <a:rPr lang="en-US" i="0" dirty="0">
                <a:solidFill>
                  <a:srgbClr val="00263A"/>
                </a:solidFill>
                <a:effectLst/>
                <a:latin typeface="Source Sans Pro" panose="020B0503030403020204" pitchFamily="34" charset="0"/>
              </a:rPr>
              <a:t>}} through the below information:</a:t>
            </a:r>
          </a:p>
          <a:p>
            <a:endParaRPr lang="en-US" i="0" dirty="0">
              <a:solidFill>
                <a:srgbClr val="00263A"/>
              </a:solidFill>
              <a:effectLst/>
              <a:latin typeface="Source Sans Pro" panose="020B0503030403020204" pitchFamily="34" charset="0"/>
            </a:endParaRPr>
          </a:p>
          <a:p>
            <a:r>
              <a:rPr lang="en-US" i="0" dirty="0">
                <a:solidFill>
                  <a:srgbClr val="00263A"/>
                </a:solidFill>
                <a:effectLst/>
                <a:latin typeface="Source Sans Pro" panose="020B0503030403020204" pitchFamily="34" charset="0"/>
              </a:rPr>
              <a:t>{{</a:t>
            </a:r>
            <a:r>
              <a:rPr lang="en-US" i="0" dirty="0" err="1">
                <a:solidFill>
                  <a:srgbClr val="00263A"/>
                </a:solidFill>
                <a:effectLst/>
                <a:latin typeface="Source Sans Pro" panose="020B0503030403020204" pitchFamily="34" charset="0"/>
              </a:rPr>
              <a:t>contact.email</a:t>
            </a:r>
            <a:r>
              <a:rPr lang="en-US" i="0" dirty="0">
                <a:solidFill>
                  <a:srgbClr val="00263A"/>
                </a:solidFill>
                <a:effectLst/>
                <a:latin typeface="Source Sans Pro" panose="020B0503030403020204" pitchFamily="34" charset="0"/>
              </a:rPr>
              <a:t>}}</a:t>
            </a:r>
          </a:p>
          <a:p>
            <a:endParaRPr lang="en-US" i="0" dirty="0">
              <a:solidFill>
                <a:srgbClr val="00263A"/>
              </a:solidFill>
              <a:effectLst/>
              <a:latin typeface="Source Sans Pro" panose="020B0503030403020204" pitchFamily="34" charset="0"/>
            </a:endParaRPr>
          </a:p>
          <a:p>
            <a:r>
              <a:rPr lang="en-US" i="0" dirty="0">
                <a:solidFill>
                  <a:srgbClr val="00263A"/>
                </a:solidFill>
                <a:effectLst/>
                <a:latin typeface="Source Sans Pro" panose="020B0503030403020204" pitchFamily="34" charset="0"/>
              </a:rPr>
              <a:t>{{</a:t>
            </a:r>
            <a:r>
              <a:rPr lang="en-US" i="0" dirty="0" err="1">
                <a:solidFill>
                  <a:srgbClr val="00263A"/>
                </a:solidFill>
                <a:effectLst/>
                <a:latin typeface="Source Sans Pro" panose="020B0503030403020204" pitchFamily="34" charset="0"/>
              </a:rPr>
              <a:t>contact.phone_cell</a:t>
            </a:r>
            <a:r>
              <a:rPr lang="en-US" i="0" dirty="0">
                <a:solidFill>
                  <a:srgbClr val="00263A"/>
                </a:solidFill>
                <a:effectLst/>
                <a:latin typeface="Source Sans Pro" panose="020B0503030403020204" pitchFamily="34" charset="0"/>
              </a:rPr>
              <a:t>}}</a:t>
            </a:r>
          </a:p>
          <a:p>
            <a:endParaRPr lang="en-US" i="0" dirty="0">
              <a:solidFill>
                <a:srgbClr val="00263A"/>
              </a:solidFill>
              <a:effectLst/>
              <a:latin typeface="Source Sans Pro" panose="020B0503030403020204" pitchFamily="34" charset="0"/>
            </a:endParaRPr>
          </a:p>
          <a:p>
            <a:r>
              <a:rPr lang="en-US" i="0" dirty="0">
                <a:solidFill>
                  <a:srgbClr val="00263A"/>
                </a:solidFill>
                <a:effectLst/>
                <a:latin typeface="Source Sans Pro" panose="020B0503030403020204" pitchFamily="34" charset="0"/>
              </a:rPr>
              <a:t>{{</a:t>
            </a:r>
            <a:r>
              <a:rPr lang="en-US" i="0" dirty="0" err="1">
                <a:solidFill>
                  <a:srgbClr val="00263A"/>
                </a:solidFill>
                <a:effectLst/>
                <a:latin typeface="Source Sans Pro" panose="020B0503030403020204" pitchFamily="34" charset="0"/>
              </a:rPr>
              <a:t>contact.address</a:t>
            </a:r>
            <a:r>
              <a:rPr lang="en-US" i="0" dirty="0">
                <a:solidFill>
                  <a:srgbClr val="00263A"/>
                </a:solidFill>
                <a:effectLst/>
                <a:latin typeface="Source Sans Pro" panose="020B0503030403020204" pitchFamily="34" charset="0"/>
              </a:rPr>
              <a:t>}}</a:t>
            </a:r>
          </a:p>
          <a:p>
            <a:endParaRPr lang="en-US" i="0" dirty="0">
              <a:solidFill>
                <a:srgbClr val="00263A"/>
              </a:solidFill>
              <a:effectLst/>
              <a:latin typeface="Source Sans Pro" panose="020B0503030403020204" pitchFamily="34" charset="0"/>
            </a:endParaRPr>
          </a:p>
          <a:p>
            <a:r>
              <a:rPr lang="en-US" i="0" dirty="0">
                <a:solidFill>
                  <a:srgbClr val="00263A"/>
                </a:solidFill>
                <a:effectLst/>
                <a:latin typeface="Source Sans Pro" panose="020B0503030403020204" pitchFamily="34" charset="0"/>
              </a:rPr>
              <a:t>{{</a:t>
            </a:r>
            <a:r>
              <a:rPr lang="en-US" i="0" dirty="0" err="1">
                <a:solidFill>
                  <a:srgbClr val="00263A"/>
                </a:solidFill>
                <a:effectLst/>
                <a:latin typeface="Source Sans Pro" panose="020B0503030403020204" pitchFamily="34" charset="0"/>
              </a:rPr>
              <a:t>contact.city</a:t>
            </a:r>
            <a:r>
              <a:rPr lang="en-US" i="0" dirty="0">
                <a:solidFill>
                  <a:srgbClr val="00263A"/>
                </a:solidFill>
                <a:effectLst/>
                <a:latin typeface="Source Sans Pro" panose="020B0503030403020204" pitchFamily="34" charset="0"/>
              </a:rPr>
              <a:t>}}</a:t>
            </a:r>
          </a:p>
          <a:p>
            <a:endParaRPr lang="en-US" i="0" dirty="0">
              <a:solidFill>
                <a:srgbClr val="00263A"/>
              </a:solidFill>
              <a:effectLst/>
              <a:latin typeface="Source Sans Pro" panose="020B0503030403020204" pitchFamily="34" charset="0"/>
            </a:endParaRPr>
          </a:p>
          <a:p>
            <a:r>
              <a:rPr lang="en-US" i="0" dirty="0">
                <a:solidFill>
                  <a:srgbClr val="00263A"/>
                </a:solidFill>
                <a:effectLst/>
                <a:latin typeface="Source Sans Pro" panose="020B0503030403020204" pitchFamily="34" charset="0"/>
              </a:rPr>
              <a:t>{{</a:t>
            </a:r>
            <a:r>
              <a:rPr lang="en-US" i="0" dirty="0" err="1">
                <a:solidFill>
                  <a:srgbClr val="00263A"/>
                </a:solidFill>
                <a:effectLst/>
                <a:latin typeface="Source Sans Pro" panose="020B0503030403020204" pitchFamily="34" charset="0"/>
              </a:rPr>
              <a:t>contact.state</a:t>
            </a:r>
            <a:r>
              <a:rPr lang="en-US" i="0" dirty="0">
                <a:solidFill>
                  <a:srgbClr val="00263A"/>
                </a:solidFill>
                <a:effectLst/>
                <a:latin typeface="Source Sans Pro" panose="020B0503030403020204" pitchFamily="34" charset="0"/>
              </a:rPr>
              <a:t>}}</a:t>
            </a:r>
          </a:p>
          <a:p>
            <a:endParaRPr lang="en-US" i="0" dirty="0">
              <a:solidFill>
                <a:srgbClr val="00263A"/>
              </a:solidFill>
              <a:effectLst/>
              <a:latin typeface="Source Sans Pro" panose="020B0503030403020204" pitchFamily="34" charset="0"/>
            </a:endParaRPr>
          </a:p>
          <a:p>
            <a:r>
              <a:rPr lang="en-US" i="0" dirty="0">
                <a:solidFill>
                  <a:srgbClr val="00263A"/>
                </a:solidFill>
                <a:effectLst/>
                <a:latin typeface="Source Sans Pro" panose="020B0503030403020204" pitchFamily="34" charset="0"/>
              </a:rPr>
              <a:t>{{contact.zip}}</a:t>
            </a:r>
            <a:endParaRPr lang="en-US" dirty="0">
              <a:solidFill>
                <a:srgbClr val="00263A"/>
              </a:solidFill>
            </a:endParaRPr>
          </a:p>
        </p:txBody>
      </p:sp>
      <p:sp>
        <p:nvSpPr>
          <p:cNvPr id="5" name="Text Placeholder 1">
            <a:extLst>
              <a:ext uri="{FF2B5EF4-FFF2-40B4-BE49-F238E27FC236}">
                <a16:creationId xmlns:a16="http://schemas.microsoft.com/office/drawing/2014/main" id="{808AC106-E7F5-EC21-E8D0-91A0CFD5C418}"/>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In Process Purchase Milestone</a:t>
            </a:r>
          </a:p>
        </p:txBody>
      </p:sp>
    </p:spTree>
    <p:extLst>
      <p:ext uri="{BB962C8B-B14F-4D97-AF65-F5344CB8AC3E}">
        <p14:creationId xmlns:p14="http://schemas.microsoft.com/office/powerpoint/2010/main" val="2076056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letter t on a black background&#10;&#10;Description automatically generated">
            <a:extLst>
              <a:ext uri="{FF2B5EF4-FFF2-40B4-BE49-F238E27FC236}">
                <a16:creationId xmlns:a16="http://schemas.microsoft.com/office/drawing/2014/main" id="{0034EE2F-F8B0-BB04-3919-B98670840B33}"/>
              </a:ext>
            </a:extLst>
          </p:cNvPr>
          <p:cNvPicPr>
            <a:picLocks noChangeAspect="1"/>
          </p:cNvPicPr>
          <p:nvPr/>
        </p:nvPicPr>
        <p:blipFill>
          <a:blip r:embed="rId2"/>
          <a:stretch>
            <a:fillRect/>
          </a:stretch>
        </p:blipFill>
        <p:spPr>
          <a:xfrm>
            <a:off x="8791614" y="252907"/>
            <a:ext cx="3177445" cy="259695"/>
          </a:xfrm>
          <a:prstGeom prst="rect">
            <a:avLst/>
          </a:prstGeom>
        </p:spPr>
      </p:pic>
      <p:sp>
        <p:nvSpPr>
          <p:cNvPr id="18" name="Text Placeholder 1">
            <a:extLst>
              <a:ext uri="{FF2B5EF4-FFF2-40B4-BE49-F238E27FC236}">
                <a16:creationId xmlns:a16="http://schemas.microsoft.com/office/drawing/2014/main" id="{84836898-DB25-D44B-769E-82D293A9577F}"/>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In Process Purchase Milestone</a:t>
            </a:r>
          </a:p>
        </p:txBody>
      </p:sp>
      <p:sp>
        <p:nvSpPr>
          <p:cNvPr id="2" name="Text Placeholder 2">
            <a:extLst>
              <a:ext uri="{FF2B5EF4-FFF2-40B4-BE49-F238E27FC236}">
                <a16:creationId xmlns:a16="http://schemas.microsoft.com/office/drawing/2014/main" id="{24471D54-81E1-5213-FEB1-062EF1B654A8}"/>
              </a:ext>
            </a:extLst>
          </p:cNvPr>
          <p:cNvSpPr txBox="1">
            <a:spLocks/>
          </p:cNvSpPr>
          <p:nvPr/>
        </p:nvSpPr>
        <p:spPr>
          <a:xfrm>
            <a:off x="1116432" y="1563843"/>
            <a:ext cx="9959137" cy="443861"/>
          </a:xfrm>
          <a:prstGeom prst="rect">
            <a:avLst/>
          </a:prstGeom>
        </p:spPr>
        <p:txBody>
          <a:bodyPr/>
          <a:lstStyle>
            <a:lvl1pPr marL="0" indent="0" algn="l" defTabSz="914400" rtl="0" eaLnBrk="1" latinLnBrk="0" hangingPunct="1">
              <a:lnSpc>
                <a:spcPct val="90000"/>
              </a:lnSpc>
              <a:spcBef>
                <a:spcPts val="1000"/>
              </a:spcBef>
              <a:buFontTx/>
              <a:buNone/>
              <a:defRPr sz="2400" b="0" i="0" kern="1200">
                <a:solidFill>
                  <a:srgbClr val="0072CE"/>
                </a:solidFill>
                <a:latin typeface="Barlow" pitchFamily="2" charset="77"/>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Communication types: Email, SMS, and User Notifications</a:t>
            </a:r>
            <a:endParaRPr lang="en-US" dirty="0"/>
          </a:p>
        </p:txBody>
      </p:sp>
      <p:sp>
        <p:nvSpPr>
          <p:cNvPr id="3" name="Text Placeholder 3">
            <a:extLst>
              <a:ext uri="{FF2B5EF4-FFF2-40B4-BE49-F238E27FC236}">
                <a16:creationId xmlns:a16="http://schemas.microsoft.com/office/drawing/2014/main" id="{E590FFB7-5111-1824-AB10-214689989972}"/>
              </a:ext>
            </a:extLst>
          </p:cNvPr>
          <p:cNvSpPr txBox="1">
            <a:spLocks/>
          </p:cNvSpPr>
          <p:nvPr/>
        </p:nvSpPr>
        <p:spPr>
          <a:xfrm>
            <a:off x="1116431" y="2350898"/>
            <a:ext cx="9959138" cy="3697356"/>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nSpc>
                <a:spcPct val="100000"/>
              </a:lnSpc>
              <a:spcBef>
                <a:spcPts val="0"/>
              </a:spcBef>
              <a:spcAft>
                <a:spcPts val="0"/>
              </a:spcAft>
            </a:pPr>
            <a:r>
              <a:rPr lang="en-US" sz="2400" kern="100" dirty="0">
                <a:solidFill>
                  <a:srgbClr val="002060"/>
                </a:solidFill>
                <a:effectLst/>
                <a:ea typeface="Calibri" panose="020F0502020204030204" pitchFamily="34" charset="0"/>
                <a:cs typeface="Times New Roman" panose="02020603050405020304" pitchFamily="18" charset="0"/>
              </a:rPr>
              <a:t>This journey includes a series of emails and SMS that are triggered by events within the LOS. Each loan status change will initiate communication about the milestone to the borrower, the coborrower. Status updates will CC the real estate agent(s) and BCC the sender. </a:t>
            </a:r>
            <a:r>
              <a:rPr lang="en-US" sz="2400" kern="100" dirty="0">
                <a:solidFill>
                  <a:srgbClr val="002060"/>
                </a:solidFill>
                <a:ea typeface="Calibri" panose="020F0502020204030204" pitchFamily="34" charset="0"/>
                <a:cs typeface="Times New Roman" panose="02020603050405020304" pitchFamily="18" charset="0"/>
              </a:rPr>
              <a:t>Additional emails</a:t>
            </a:r>
            <a:r>
              <a:rPr lang="en-US" sz="2400" kern="100" dirty="0">
                <a:solidFill>
                  <a:srgbClr val="002060"/>
                </a:solidFill>
                <a:effectLst/>
                <a:ea typeface="Calibri" panose="020F0502020204030204" pitchFamily="34" charset="0"/>
                <a:cs typeface="Times New Roman" panose="02020603050405020304" pitchFamily="18" charset="0"/>
              </a:rPr>
              <a:t> provide information only to the borrower and coborrower such as e-signature information and dos and don’ts during the loan process. SMS touchpoints are included for each milestone and are sent to the primary borrower. Additional touchpoints for coborrower or other loan participants can be added manually. </a:t>
            </a:r>
            <a:endParaRPr lang="en-US" sz="2400" kern="100" dirty="0">
              <a:solidFill>
                <a:srgbClr val="002060"/>
              </a:solidFill>
              <a:ea typeface="Calibri" panose="020F0502020204030204" pitchFamily="34" charset="0"/>
              <a:cs typeface="Times New Roman" panose="02020603050405020304" pitchFamily="18" charset="0"/>
            </a:endParaRPr>
          </a:p>
          <a:p>
            <a:pPr>
              <a:lnSpc>
                <a:spcPct val="100000"/>
              </a:lnSpc>
              <a:spcBef>
                <a:spcPts val="0"/>
              </a:spcBef>
            </a:pPr>
            <a:endParaRPr lang="en-US" sz="2400" kern="100" dirty="0">
              <a:solidFill>
                <a:srgbClr val="002060"/>
              </a:solidFill>
              <a:ea typeface="Calibri" panose="020F0502020204030204" pitchFamily="34" charset="0"/>
              <a:cs typeface="Times New Roman" panose="02020603050405020304" pitchFamily="18" charset="0"/>
            </a:endParaRPr>
          </a:p>
          <a:p>
            <a:pPr>
              <a:lnSpc>
                <a:spcPct val="100000"/>
              </a:lnSpc>
              <a:spcBef>
                <a:spcPts val="0"/>
              </a:spcBef>
            </a:pPr>
            <a:r>
              <a:rPr lang="en-US" sz="2000" i="1" kern="100" dirty="0">
                <a:solidFill>
                  <a:srgbClr val="002060"/>
                </a:solidFill>
                <a:ea typeface="Calibri" panose="020F0502020204030204" pitchFamily="34" charset="0"/>
                <a:cs typeface="Times New Roman" panose="02020603050405020304" pitchFamily="18" charset="0"/>
              </a:rPr>
              <a:t>*All communications should be reviewed prior to initiating the journey.</a:t>
            </a:r>
            <a:endParaRPr lang="en-US" sz="2000" i="1" dirty="0">
              <a:solidFill>
                <a:srgbClr val="002060"/>
              </a:solidFill>
            </a:endParaRPr>
          </a:p>
        </p:txBody>
      </p:sp>
    </p:spTree>
    <p:extLst>
      <p:ext uri="{BB962C8B-B14F-4D97-AF65-F5344CB8AC3E}">
        <p14:creationId xmlns:p14="http://schemas.microsoft.com/office/powerpoint/2010/main" val="1831077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blue letter t on a black background&#10;&#10;Description automatically generated">
            <a:extLst>
              <a:ext uri="{FF2B5EF4-FFF2-40B4-BE49-F238E27FC236}">
                <a16:creationId xmlns:a16="http://schemas.microsoft.com/office/drawing/2014/main" id="{2DB3A478-CF8E-5ABD-4CE4-FA8C66945EF7}"/>
              </a:ext>
            </a:extLst>
          </p:cNvPr>
          <p:cNvPicPr>
            <a:picLocks noChangeAspect="1"/>
          </p:cNvPicPr>
          <p:nvPr/>
        </p:nvPicPr>
        <p:blipFill>
          <a:blip r:embed="rId3"/>
          <a:stretch>
            <a:fillRect/>
          </a:stretch>
        </p:blipFill>
        <p:spPr>
          <a:xfrm>
            <a:off x="8791614" y="252907"/>
            <a:ext cx="3177445" cy="259695"/>
          </a:xfrm>
          <a:prstGeom prst="rect">
            <a:avLst/>
          </a:prstGeom>
        </p:spPr>
      </p:pic>
      <p:sp>
        <p:nvSpPr>
          <p:cNvPr id="4" name="Text Placeholder 1">
            <a:extLst>
              <a:ext uri="{FF2B5EF4-FFF2-40B4-BE49-F238E27FC236}">
                <a16:creationId xmlns:a16="http://schemas.microsoft.com/office/drawing/2014/main" id="{45B068DA-8B89-4B72-2A91-CDA33799ADA4}"/>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In Process Purchase Milestone</a:t>
            </a:r>
          </a:p>
        </p:txBody>
      </p:sp>
      <p:pic>
        <p:nvPicPr>
          <p:cNvPr id="7" name="Picture 6" descr="A chart with colorful rectangular boxes&#10;&#10;AI-generated content may be incorrect.">
            <a:extLst>
              <a:ext uri="{FF2B5EF4-FFF2-40B4-BE49-F238E27FC236}">
                <a16:creationId xmlns:a16="http://schemas.microsoft.com/office/drawing/2014/main" id="{DAC691E0-5420-8947-6BB3-450B5BBB0857}"/>
              </a:ext>
            </a:extLst>
          </p:cNvPr>
          <p:cNvPicPr>
            <a:picLocks noChangeAspect="1"/>
          </p:cNvPicPr>
          <p:nvPr/>
        </p:nvPicPr>
        <p:blipFill>
          <a:blip r:embed="rId4"/>
          <a:srcRect r="26641" b="56852"/>
          <a:stretch/>
        </p:blipFill>
        <p:spPr>
          <a:xfrm>
            <a:off x="545785" y="842644"/>
            <a:ext cx="9064940" cy="4254558"/>
          </a:xfrm>
          <a:prstGeom prst="rect">
            <a:avLst/>
          </a:prstGeom>
        </p:spPr>
      </p:pic>
      <p:sp>
        <p:nvSpPr>
          <p:cNvPr id="3" name="Text Placeholder 3">
            <a:extLst>
              <a:ext uri="{FF2B5EF4-FFF2-40B4-BE49-F238E27FC236}">
                <a16:creationId xmlns:a16="http://schemas.microsoft.com/office/drawing/2014/main" id="{C269127D-588E-8B4E-74F4-C23E7066CA71}"/>
              </a:ext>
            </a:extLst>
          </p:cNvPr>
          <p:cNvSpPr txBox="1">
            <a:spLocks/>
          </p:cNvSpPr>
          <p:nvPr/>
        </p:nvSpPr>
        <p:spPr>
          <a:xfrm>
            <a:off x="526453" y="5241785"/>
            <a:ext cx="10705851" cy="1359275"/>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lnSpc>
                <a:spcPct val="100000"/>
              </a:lnSpc>
              <a:spcBef>
                <a:spcPts val="0"/>
              </a:spcBef>
            </a:pPr>
            <a:r>
              <a:rPr lang="en-US" b="0" i="0" kern="100" dirty="0">
                <a:solidFill>
                  <a:srgbClr val="002060"/>
                </a:solidFill>
                <a:effectLst/>
                <a:latin typeface="+mn-lt"/>
                <a:ea typeface="+mn-ea"/>
                <a:cs typeface="Times New Roman" panose="02020603050405020304" pitchFamily="18" charset="0"/>
              </a:rPr>
              <a:t>Journey Map Notes:</a:t>
            </a:r>
          </a:p>
          <a:p>
            <a:pPr marL="285750" indent="-285750" defTabSz="868680">
              <a:lnSpc>
                <a:spcPct val="100000"/>
              </a:lnSpc>
              <a:spcBef>
                <a:spcPts val="0"/>
              </a:spcBef>
              <a:buFont typeface="Wingdings" panose="05000000000000000000" pitchFamily="2" charset="2"/>
              <a:buChar char="Ø"/>
            </a:pPr>
            <a:r>
              <a:rPr lang="en-US" b="0" i="0" kern="100" dirty="0">
                <a:solidFill>
                  <a:srgbClr val="002060"/>
                </a:solidFill>
                <a:effectLst/>
                <a:latin typeface="+mn-lt"/>
                <a:ea typeface="+mn-ea"/>
                <a:cs typeface="Times New Roman" panose="02020603050405020304" pitchFamily="18" charset="0"/>
              </a:rPr>
              <a:t>Keep emails and SMS that work for your organization, edit the </a:t>
            </a:r>
            <a:r>
              <a:rPr lang="en-US" kern="100" dirty="0">
                <a:solidFill>
                  <a:srgbClr val="002060"/>
                </a:solidFill>
                <a:cs typeface="Times New Roman" panose="02020603050405020304" pitchFamily="18" charset="0"/>
              </a:rPr>
              <a:t>content, </a:t>
            </a:r>
            <a:r>
              <a:rPr lang="en-US" b="0" i="0" kern="100" dirty="0">
                <a:solidFill>
                  <a:srgbClr val="002060"/>
                </a:solidFill>
                <a:effectLst/>
                <a:latin typeface="+mn-lt"/>
                <a:ea typeface="+mn-ea"/>
                <a:cs typeface="Times New Roman" panose="02020603050405020304" pitchFamily="18" charset="0"/>
              </a:rPr>
              <a:t>swap with custom, or add these touchpoints to your existing campaigns.</a:t>
            </a:r>
          </a:p>
          <a:p>
            <a:pPr marL="285750" indent="-285750" defTabSz="868680">
              <a:lnSpc>
                <a:spcPct val="100000"/>
              </a:lnSpc>
              <a:spcBef>
                <a:spcPts val="0"/>
              </a:spcBef>
              <a:buFont typeface="Wingdings" panose="05000000000000000000" pitchFamily="2" charset="2"/>
              <a:buChar char="Ø"/>
            </a:pPr>
            <a:r>
              <a:rPr lang="en-US" b="0" i="0" kern="100" dirty="0">
                <a:solidFill>
                  <a:srgbClr val="002060"/>
                </a:solidFill>
                <a:effectLst/>
                <a:latin typeface="+mn-lt"/>
                <a:ea typeface="+mn-ea"/>
                <a:cs typeface="Times New Roman" panose="02020603050405020304" pitchFamily="18" charset="0"/>
              </a:rPr>
              <a:t>Adjust onramps with organization specific </a:t>
            </a:r>
            <a:r>
              <a:rPr lang="en-US" kern="100" dirty="0">
                <a:solidFill>
                  <a:srgbClr val="002060"/>
                </a:solidFill>
                <a:cs typeface="Times New Roman" panose="02020603050405020304" pitchFamily="18" charset="0"/>
              </a:rPr>
              <a:t>loan statuses or use as-is. </a:t>
            </a:r>
          </a:p>
        </p:txBody>
      </p:sp>
    </p:spTree>
    <p:extLst>
      <p:ext uri="{BB962C8B-B14F-4D97-AF65-F5344CB8AC3E}">
        <p14:creationId xmlns:p14="http://schemas.microsoft.com/office/powerpoint/2010/main" val="1144647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42FD764-2FD9-2CAD-F937-789B1D347225}"/>
            </a:ext>
          </a:extLst>
        </p:cNvPr>
        <p:cNvGrpSpPr/>
        <p:nvPr/>
      </p:nvGrpSpPr>
      <p:grpSpPr>
        <a:xfrm>
          <a:off x="0" y="0"/>
          <a:ext cx="0" cy="0"/>
          <a:chOff x="0" y="0"/>
          <a:chExt cx="0" cy="0"/>
        </a:xfrm>
      </p:grpSpPr>
      <p:pic>
        <p:nvPicPr>
          <p:cNvPr id="2" name="Picture 1" descr="A blue letter t on a black background&#10;&#10;Description automatically generated">
            <a:extLst>
              <a:ext uri="{FF2B5EF4-FFF2-40B4-BE49-F238E27FC236}">
                <a16:creationId xmlns:a16="http://schemas.microsoft.com/office/drawing/2014/main" id="{7731173B-0F3F-B450-6ABC-986D14A6D765}"/>
              </a:ext>
            </a:extLst>
          </p:cNvPr>
          <p:cNvPicPr>
            <a:picLocks noChangeAspect="1"/>
          </p:cNvPicPr>
          <p:nvPr/>
        </p:nvPicPr>
        <p:blipFill>
          <a:blip r:embed="rId3"/>
          <a:stretch>
            <a:fillRect/>
          </a:stretch>
        </p:blipFill>
        <p:spPr>
          <a:xfrm>
            <a:off x="8791614" y="252907"/>
            <a:ext cx="3177445" cy="259695"/>
          </a:xfrm>
          <a:prstGeom prst="rect">
            <a:avLst/>
          </a:prstGeom>
        </p:spPr>
      </p:pic>
      <p:sp>
        <p:nvSpPr>
          <p:cNvPr id="4" name="Text Placeholder 1">
            <a:extLst>
              <a:ext uri="{FF2B5EF4-FFF2-40B4-BE49-F238E27FC236}">
                <a16:creationId xmlns:a16="http://schemas.microsoft.com/office/drawing/2014/main" id="{ECE9E513-8F33-5367-178B-BFD43A9E0699}"/>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In Process Purchase Milestone</a:t>
            </a:r>
          </a:p>
        </p:txBody>
      </p:sp>
      <p:pic>
        <p:nvPicPr>
          <p:cNvPr id="7" name="Picture 6" descr="A chart with colorful rectangular boxes&#10;&#10;AI-generated content may be incorrect.">
            <a:extLst>
              <a:ext uri="{FF2B5EF4-FFF2-40B4-BE49-F238E27FC236}">
                <a16:creationId xmlns:a16="http://schemas.microsoft.com/office/drawing/2014/main" id="{93C2EB00-043B-4EF3-BB88-09C399BAFC66}"/>
              </a:ext>
            </a:extLst>
          </p:cNvPr>
          <p:cNvPicPr>
            <a:picLocks noChangeAspect="1"/>
          </p:cNvPicPr>
          <p:nvPr/>
        </p:nvPicPr>
        <p:blipFill>
          <a:blip r:embed="rId4"/>
          <a:srcRect t="41492"/>
          <a:stretch/>
        </p:blipFill>
        <p:spPr>
          <a:xfrm>
            <a:off x="545785" y="842644"/>
            <a:ext cx="9112565" cy="4254276"/>
          </a:xfrm>
          <a:prstGeom prst="rect">
            <a:avLst/>
          </a:prstGeom>
        </p:spPr>
      </p:pic>
      <p:sp>
        <p:nvSpPr>
          <p:cNvPr id="3" name="Text Placeholder 3">
            <a:extLst>
              <a:ext uri="{FF2B5EF4-FFF2-40B4-BE49-F238E27FC236}">
                <a16:creationId xmlns:a16="http://schemas.microsoft.com/office/drawing/2014/main" id="{4DB4E214-D29D-FE19-BDB3-9E8221127890}"/>
              </a:ext>
            </a:extLst>
          </p:cNvPr>
          <p:cNvSpPr txBox="1">
            <a:spLocks/>
          </p:cNvSpPr>
          <p:nvPr/>
        </p:nvSpPr>
        <p:spPr>
          <a:xfrm>
            <a:off x="526453" y="5241785"/>
            <a:ext cx="10705851" cy="1359275"/>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lnSpc>
                <a:spcPct val="100000"/>
              </a:lnSpc>
              <a:spcBef>
                <a:spcPts val="0"/>
              </a:spcBef>
            </a:pPr>
            <a:r>
              <a:rPr lang="en-US" b="0" i="0" kern="100" dirty="0">
                <a:solidFill>
                  <a:srgbClr val="002060"/>
                </a:solidFill>
                <a:effectLst/>
                <a:latin typeface="+mn-lt"/>
                <a:ea typeface="+mn-ea"/>
                <a:cs typeface="Times New Roman" panose="02020603050405020304" pitchFamily="18" charset="0"/>
              </a:rPr>
              <a:t>Journey Map Notes:</a:t>
            </a:r>
          </a:p>
          <a:p>
            <a:pPr marL="285750" indent="-285750" defTabSz="868680">
              <a:lnSpc>
                <a:spcPct val="100000"/>
              </a:lnSpc>
              <a:spcBef>
                <a:spcPts val="0"/>
              </a:spcBef>
              <a:buFont typeface="Wingdings" panose="05000000000000000000" pitchFamily="2" charset="2"/>
              <a:buChar char="Ø"/>
            </a:pPr>
            <a:r>
              <a:rPr lang="en-US" kern="100" dirty="0">
                <a:solidFill>
                  <a:srgbClr val="002060"/>
                </a:solidFill>
                <a:cs typeface="Times New Roman" panose="02020603050405020304" pitchFamily="18" charset="0"/>
              </a:rPr>
              <a:t>If your organization has Customer Intelligence enabled, there is also a user notification if a contact on the journey triggers the Credit Inquiry insight. </a:t>
            </a:r>
          </a:p>
        </p:txBody>
      </p:sp>
    </p:spTree>
    <p:extLst>
      <p:ext uri="{BB962C8B-B14F-4D97-AF65-F5344CB8AC3E}">
        <p14:creationId xmlns:p14="http://schemas.microsoft.com/office/powerpoint/2010/main" val="1245714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blue letter t on a black background&#10;&#10;Description automatically generated">
            <a:extLst>
              <a:ext uri="{FF2B5EF4-FFF2-40B4-BE49-F238E27FC236}">
                <a16:creationId xmlns:a16="http://schemas.microsoft.com/office/drawing/2014/main" id="{AA47B01F-E05F-EB00-4F80-CE8DEB96BAA3}"/>
              </a:ext>
            </a:extLst>
          </p:cNvPr>
          <p:cNvPicPr>
            <a:picLocks noChangeAspect="1"/>
          </p:cNvPicPr>
          <p:nvPr/>
        </p:nvPicPr>
        <p:blipFill>
          <a:blip r:embed="rId3"/>
          <a:stretch>
            <a:fillRect/>
          </a:stretch>
        </p:blipFill>
        <p:spPr>
          <a:xfrm>
            <a:off x="8791614" y="252907"/>
            <a:ext cx="3177445" cy="259695"/>
          </a:xfrm>
          <a:prstGeom prst="rect">
            <a:avLst/>
          </a:prstGeom>
        </p:spPr>
      </p:pic>
      <p:sp>
        <p:nvSpPr>
          <p:cNvPr id="3" name="Text Placeholder 1">
            <a:extLst>
              <a:ext uri="{FF2B5EF4-FFF2-40B4-BE49-F238E27FC236}">
                <a16:creationId xmlns:a16="http://schemas.microsoft.com/office/drawing/2014/main" id="{032CA553-3F1C-581B-C2F2-BE93F1A40DAF}"/>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In Process Purchase Milestone</a:t>
            </a:r>
          </a:p>
        </p:txBody>
      </p:sp>
      <p:sp>
        <p:nvSpPr>
          <p:cNvPr id="2" name="Text Placeholder 3">
            <a:extLst>
              <a:ext uri="{FF2B5EF4-FFF2-40B4-BE49-F238E27FC236}">
                <a16:creationId xmlns:a16="http://schemas.microsoft.com/office/drawing/2014/main" id="{45A5C2FD-AE67-E93D-3B1C-61528EF0201B}"/>
              </a:ext>
            </a:extLst>
          </p:cNvPr>
          <p:cNvSpPr txBox="1">
            <a:spLocks/>
          </p:cNvSpPr>
          <p:nvPr/>
        </p:nvSpPr>
        <p:spPr>
          <a:xfrm>
            <a:off x="526453" y="5241785"/>
            <a:ext cx="10705851" cy="1359275"/>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lnSpc>
                <a:spcPct val="100000"/>
              </a:lnSpc>
              <a:spcBef>
                <a:spcPts val="0"/>
              </a:spcBef>
            </a:pPr>
            <a:r>
              <a:rPr lang="en-US" b="0" i="0" kern="100" dirty="0">
                <a:solidFill>
                  <a:srgbClr val="002060"/>
                </a:solidFill>
                <a:effectLst/>
                <a:latin typeface="+mn-lt"/>
                <a:ea typeface="+mn-ea"/>
                <a:cs typeface="Times New Roman" panose="02020603050405020304" pitchFamily="18" charset="0"/>
              </a:rPr>
              <a:t>Email Subject Line:</a:t>
            </a:r>
          </a:p>
          <a:p>
            <a:pPr marL="342900" indent="-342900" defTabSz="868680">
              <a:lnSpc>
                <a:spcPct val="100000"/>
              </a:lnSpc>
              <a:spcBef>
                <a:spcPts val="0"/>
              </a:spcBef>
              <a:buFont typeface="Wingdings" pitchFamily="2" charset="2"/>
              <a:buChar char="Ø"/>
            </a:pPr>
            <a:r>
              <a:rPr lang="en-US" kern="100" dirty="0">
                <a:solidFill>
                  <a:srgbClr val="002060"/>
                </a:solidFill>
                <a:cs typeface="Times New Roman" panose="02020603050405020304" pitchFamily="18" charset="0"/>
              </a:rPr>
              <a:t>Thank you for trusting us!</a:t>
            </a:r>
          </a:p>
          <a:p>
            <a:pPr marL="342900" indent="-342900" defTabSz="868680">
              <a:lnSpc>
                <a:spcPct val="100000"/>
              </a:lnSpc>
              <a:spcBef>
                <a:spcPts val="0"/>
              </a:spcBef>
              <a:buFont typeface="Wingdings" pitchFamily="2" charset="2"/>
              <a:buChar char="Ø"/>
            </a:pPr>
            <a:r>
              <a:rPr lang="en-US" kern="100" dirty="0">
                <a:solidFill>
                  <a:srgbClr val="002060"/>
                </a:solidFill>
                <a:cs typeface="Times New Roman" panose="02020603050405020304" pitchFamily="18" charset="0"/>
              </a:rPr>
              <a:t>Your electronic signature options explained</a:t>
            </a:r>
          </a:p>
          <a:p>
            <a:pPr marL="342900" indent="-342900" defTabSz="868680">
              <a:lnSpc>
                <a:spcPct val="100000"/>
              </a:lnSpc>
              <a:spcBef>
                <a:spcPts val="0"/>
              </a:spcBef>
              <a:buFont typeface="Wingdings" pitchFamily="2" charset="2"/>
              <a:buChar char="Ø"/>
            </a:pPr>
            <a:r>
              <a:rPr lang="en-US" kern="100" dirty="0">
                <a:solidFill>
                  <a:srgbClr val="002060"/>
                </a:solidFill>
                <a:cs typeface="Times New Roman" panose="02020603050405020304" pitchFamily="18" charset="0"/>
              </a:rPr>
              <a:t>Some financial Dos and Don’ts to remember</a:t>
            </a:r>
          </a:p>
        </p:txBody>
      </p:sp>
      <p:pic>
        <p:nvPicPr>
          <p:cNvPr id="5" name="Picture 4" descr="A person's profile on a white background&#10;&#10;AI-generated content may be incorrect.">
            <a:extLst>
              <a:ext uri="{FF2B5EF4-FFF2-40B4-BE49-F238E27FC236}">
                <a16:creationId xmlns:a16="http://schemas.microsoft.com/office/drawing/2014/main" id="{02D3D203-F05F-EB5C-D87D-810F76FA26B9}"/>
              </a:ext>
            </a:extLst>
          </p:cNvPr>
          <p:cNvPicPr>
            <a:picLocks noChangeAspect="1"/>
          </p:cNvPicPr>
          <p:nvPr/>
        </p:nvPicPr>
        <p:blipFill>
          <a:blip r:embed="rId4"/>
          <a:stretch>
            <a:fillRect/>
          </a:stretch>
        </p:blipFill>
        <p:spPr>
          <a:xfrm>
            <a:off x="613319" y="910765"/>
            <a:ext cx="2481394" cy="3499401"/>
          </a:xfrm>
          <a:prstGeom prst="rect">
            <a:avLst/>
          </a:prstGeom>
          <a:effectLst>
            <a:outerShdw blurRad="127000" dist="50800" dir="2400000" algn="ctr" rotWithShape="0">
              <a:srgbClr val="000000"/>
            </a:outerShdw>
          </a:effectLst>
        </p:spPr>
      </p:pic>
      <p:pic>
        <p:nvPicPr>
          <p:cNvPr id="7" name="Picture 6" descr="A screenshot of a document&#10;&#10;AI-generated content may be incorrect.">
            <a:extLst>
              <a:ext uri="{FF2B5EF4-FFF2-40B4-BE49-F238E27FC236}">
                <a16:creationId xmlns:a16="http://schemas.microsoft.com/office/drawing/2014/main" id="{C6179770-EBF3-395B-9017-3FB8A5E8F4BC}"/>
              </a:ext>
            </a:extLst>
          </p:cNvPr>
          <p:cNvPicPr>
            <a:picLocks noChangeAspect="1"/>
          </p:cNvPicPr>
          <p:nvPr/>
        </p:nvPicPr>
        <p:blipFill>
          <a:blip r:embed="rId5"/>
          <a:stretch>
            <a:fillRect/>
          </a:stretch>
        </p:blipFill>
        <p:spPr>
          <a:xfrm>
            <a:off x="4217588" y="910765"/>
            <a:ext cx="2484657" cy="3249167"/>
          </a:xfrm>
          <a:prstGeom prst="rect">
            <a:avLst/>
          </a:prstGeom>
          <a:effectLst>
            <a:outerShdw blurRad="127000" dist="50800" dir="2400000" algn="ctr" rotWithShape="0">
              <a:srgbClr val="000000"/>
            </a:outerShdw>
          </a:effectLst>
        </p:spPr>
      </p:pic>
      <p:pic>
        <p:nvPicPr>
          <p:cNvPr id="10" name="Picture 9" descr="A screenshot of a computer&#10;&#10;AI-generated content may be incorrect.">
            <a:extLst>
              <a:ext uri="{FF2B5EF4-FFF2-40B4-BE49-F238E27FC236}">
                <a16:creationId xmlns:a16="http://schemas.microsoft.com/office/drawing/2014/main" id="{3AADEFC4-9D4D-0CCC-4795-DDDAF1AF57AB}"/>
              </a:ext>
            </a:extLst>
          </p:cNvPr>
          <p:cNvPicPr>
            <a:picLocks noChangeAspect="1"/>
          </p:cNvPicPr>
          <p:nvPr/>
        </p:nvPicPr>
        <p:blipFill>
          <a:blip r:embed="rId6"/>
          <a:stretch>
            <a:fillRect/>
          </a:stretch>
        </p:blipFill>
        <p:spPr>
          <a:xfrm>
            <a:off x="7825121" y="910765"/>
            <a:ext cx="2484657" cy="4141095"/>
          </a:xfrm>
          <a:prstGeom prst="rect">
            <a:avLst/>
          </a:prstGeom>
          <a:effectLst>
            <a:outerShdw blurRad="127000" dist="50800" dir="2400000" algn="ctr" rotWithShape="0">
              <a:srgbClr val="000000"/>
            </a:outerShdw>
          </a:effectLst>
        </p:spPr>
      </p:pic>
    </p:spTree>
    <p:extLst>
      <p:ext uri="{BB962C8B-B14F-4D97-AF65-F5344CB8AC3E}">
        <p14:creationId xmlns:p14="http://schemas.microsoft.com/office/powerpoint/2010/main" val="3069686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93FA350-CCA6-98F9-B470-8FF78C4615B5}"/>
            </a:ext>
          </a:extLst>
        </p:cNvPr>
        <p:cNvGrpSpPr/>
        <p:nvPr/>
      </p:nvGrpSpPr>
      <p:grpSpPr>
        <a:xfrm>
          <a:off x="0" y="0"/>
          <a:ext cx="0" cy="0"/>
          <a:chOff x="0" y="0"/>
          <a:chExt cx="0" cy="0"/>
        </a:xfrm>
      </p:grpSpPr>
      <p:pic>
        <p:nvPicPr>
          <p:cNvPr id="8" name="Picture 7" descr="A blue letter t on a black background&#10;&#10;Description automatically generated">
            <a:extLst>
              <a:ext uri="{FF2B5EF4-FFF2-40B4-BE49-F238E27FC236}">
                <a16:creationId xmlns:a16="http://schemas.microsoft.com/office/drawing/2014/main" id="{C3FE9849-D421-A509-2FDA-8D446EBAC004}"/>
              </a:ext>
            </a:extLst>
          </p:cNvPr>
          <p:cNvPicPr>
            <a:picLocks noChangeAspect="1"/>
          </p:cNvPicPr>
          <p:nvPr/>
        </p:nvPicPr>
        <p:blipFill>
          <a:blip r:embed="rId3"/>
          <a:stretch>
            <a:fillRect/>
          </a:stretch>
        </p:blipFill>
        <p:spPr>
          <a:xfrm>
            <a:off x="8791614" y="252907"/>
            <a:ext cx="3177445" cy="259695"/>
          </a:xfrm>
          <a:prstGeom prst="rect">
            <a:avLst/>
          </a:prstGeom>
        </p:spPr>
      </p:pic>
      <p:sp>
        <p:nvSpPr>
          <p:cNvPr id="3" name="Text Placeholder 1">
            <a:extLst>
              <a:ext uri="{FF2B5EF4-FFF2-40B4-BE49-F238E27FC236}">
                <a16:creationId xmlns:a16="http://schemas.microsoft.com/office/drawing/2014/main" id="{B5249AC9-064A-D6A3-7944-D415DC36839C}"/>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In Process Purchase Milestone</a:t>
            </a:r>
          </a:p>
        </p:txBody>
      </p:sp>
      <p:sp>
        <p:nvSpPr>
          <p:cNvPr id="2" name="Text Placeholder 3">
            <a:extLst>
              <a:ext uri="{FF2B5EF4-FFF2-40B4-BE49-F238E27FC236}">
                <a16:creationId xmlns:a16="http://schemas.microsoft.com/office/drawing/2014/main" id="{00FABB3E-7A06-6108-5DE6-C8E60DFE4EF1}"/>
              </a:ext>
            </a:extLst>
          </p:cNvPr>
          <p:cNvSpPr txBox="1">
            <a:spLocks/>
          </p:cNvSpPr>
          <p:nvPr/>
        </p:nvSpPr>
        <p:spPr>
          <a:xfrm>
            <a:off x="526453" y="5241785"/>
            <a:ext cx="10705851" cy="1359275"/>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lnSpc>
                <a:spcPct val="100000"/>
              </a:lnSpc>
              <a:spcBef>
                <a:spcPts val="0"/>
              </a:spcBef>
            </a:pPr>
            <a:r>
              <a:rPr lang="en-US" b="0" i="0" kern="100" dirty="0">
                <a:solidFill>
                  <a:srgbClr val="002060"/>
                </a:solidFill>
                <a:effectLst/>
                <a:latin typeface="+mn-lt"/>
                <a:ea typeface="+mn-ea"/>
                <a:cs typeface="Times New Roman" panose="02020603050405020304" pitchFamily="18" charset="0"/>
              </a:rPr>
              <a:t>Email Subject Line:</a:t>
            </a:r>
          </a:p>
          <a:p>
            <a:pPr marL="342900" indent="-342900" defTabSz="868680">
              <a:lnSpc>
                <a:spcPct val="100000"/>
              </a:lnSpc>
              <a:spcBef>
                <a:spcPts val="0"/>
              </a:spcBef>
              <a:buFont typeface="Wingdings" pitchFamily="2" charset="2"/>
              <a:buChar char="Ø"/>
            </a:pPr>
            <a:r>
              <a:rPr lang="en-US" kern="100" dirty="0">
                <a:solidFill>
                  <a:srgbClr val="002060"/>
                </a:solidFill>
                <a:cs typeface="Times New Roman" panose="02020603050405020304" pitchFamily="18" charset="0"/>
              </a:rPr>
              <a:t>Your home appraisal’s ready to review.</a:t>
            </a:r>
          </a:p>
          <a:p>
            <a:pPr marL="342900" indent="-342900" defTabSz="868680">
              <a:lnSpc>
                <a:spcPct val="100000"/>
              </a:lnSpc>
              <a:spcBef>
                <a:spcPts val="0"/>
              </a:spcBef>
              <a:buFont typeface="Wingdings" pitchFamily="2" charset="2"/>
              <a:buChar char="Ø"/>
            </a:pPr>
            <a:r>
              <a:rPr lang="en-US" kern="100" dirty="0">
                <a:solidFill>
                  <a:srgbClr val="002060"/>
                </a:solidFill>
                <a:cs typeface="Times New Roman" panose="02020603050405020304" pitchFamily="18" charset="0"/>
              </a:rPr>
              <a:t>Your loan’s been submitted to underwriting</a:t>
            </a:r>
          </a:p>
          <a:p>
            <a:pPr marL="342900" indent="-342900" defTabSz="868680">
              <a:lnSpc>
                <a:spcPct val="100000"/>
              </a:lnSpc>
              <a:spcBef>
                <a:spcPts val="0"/>
              </a:spcBef>
              <a:buFont typeface="Wingdings" pitchFamily="2" charset="2"/>
              <a:buChar char="Ø"/>
            </a:pPr>
            <a:r>
              <a:rPr lang="en-US" kern="100" dirty="0">
                <a:solidFill>
                  <a:srgbClr val="002060"/>
                </a:solidFill>
                <a:cs typeface="Times New Roman" panose="02020603050405020304" pitchFamily="18" charset="0"/>
              </a:rPr>
              <a:t>You’re a big step closer to closing.</a:t>
            </a:r>
          </a:p>
          <a:p>
            <a:pPr defTabSz="868680">
              <a:lnSpc>
                <a:spcPct val="100000"/>
              </a:lnSpc>
              <a:spcBef>
                <a:spcPts val="0"/>
              </a:spcBef>
            </a:pPr>
            <a:endParaRPr lang="en-US" kern="100" dirty="0">
              <a:solidFill>
                <a:srgbClr val="002060"/>
              </a:solidFill>
              <a:cs typeface="Times New Roman" panose="02020603050405020304" pitchFamily="18" charset="0"/>
            </a:endParaRPr>
          </a:p>
        </p:txBody>
      </p:sp>
      <p:pic>
        <p:nvPicPr>
          <p:cNvPr id="12" name="Picture 11" descr="A person in a blue suit&#10;&#10;AI-generated content may be incorrect.">
            <a:extLst>
              <a:ext uri="{FF2B5EF4-FFF2-40B4-BE49-F238E27FC236}">
                <a16:creationId xmlns:a16="http://schemas.microsoft.com/office/drawing/2014/main" id="{C8EE84CD-37A5-1D68-2EA9-409DD442C7C9}"/>
              </a:ext>
            </a:extLst>
          </p:cNvPr>
          <p:cNvPicPr>
            <a:picLocks noChangeAspect="1"/>
          </p:cNvPicPr>
          <p:nvPr/>
        </p:nvPicPr>
        <p:blipFill>
          <a:blip r:embed="rId4"/>
          <a:stretch>
            <a:fillRect/>
          </a:stretch>
        </p:blipFill>
        <p:spPr>
          <a:xfrm>
            <a:off x="613319" y="910765"/>
            <a:ext cx="2481393" cy="3054022"/>
          </a:xfrm>
          <a:prstGeom prst="rect">
            <a:avLst/>
          </a:prstGeom>
          <a:effectLst>
            <a:outerShdw blurRad="127000" dist="50800" dir="2400000" algn="ctr" rotWithShape="0">
              <a:srgbClr val="000000"/>
            </a:outerShdw>
          </a:effectLst>
        </p:spPr>
      </p:pic>
      <p:pic>
        <p:nvPicPr>
          <p:cNvPr id="4" name="Picture 3" descr="A person's head on a white background&#10;&#10;AI-generated content may be incorrect.">
            <a:extLst>
              <a:ext uri="{FF2B5EF4-FFF2-40B4-BE49-F238E27FC236}">
                <a16:creationId xmlns:a16="http://schemas.microsoft.com/office/drawing/2014/main" id="{5BDC0457-1105-4983-B642-4E7207908CBD}"/>
              </a:ext>
            </a:extLst>
          </p:cNvPr>
          <p:cNvPicPr>
            <a:picLocks noChangeAspect="1"/>
          </p:cNvPicPr>
          <p:nvPr/>
        </p:nvPicPr>
        <p:blipFill>
          <a:blip r:embed="rId5"/>
          <a:stretch>
            <a:fillRect/>
          </a:stretch>
        </p:blipFill>
        <p:spPr>
          <a:xfrm>
            <a:off x="4217587" y="910765"/>
            <a:ext cx="2484658" cy="3440295"/>
          </a:xfrm>
          <a:prstGeom prst="rect">
            <a:avLst/>
          </a:prstGeom>
          <a:effectLst>
            <a:outerShdw blurRad="127000" dist="50800" dir="2400000" algn="ctr" rotWithShape="0">
              <a:srgbClr val="000000"/>
            </a:outerShdw>
          </a:effectLst>
        </p:spPr>
      </p:pic>
      <p:pic>
        <p:nvPicPr>
          <p:cNvPr id="6" name="Picture 5" descr="A screenshot of a email&#10;&#10;AI-generated content may be incorrect.">
            <a:extLst>
              <a:ext uri="{FF2B5EF4-FFF2-40B4-BE49-F238E27FC236}">
                <a16:creationId xmlns:a16="http://schemas.microsoft.com/office/drawing/2014/main" id="{13DCE535-C388-19EE-0EDF-6801FA7BD58C}"/>
              </a:ext>
            </a:extLst>
          </p:cNvPr>
          <p:cNvPicPr>
            <a:picLocks noChangeAspect="1"/>
          </p:cNvPicPr>
          <p:nvPr/>
        </p:nvPicPr>
        <p:blipFill>
          <a:blip r:embed="rId6"/>
          <a:stretch>
            <a:fillRect/>
          </a:stretch>
        </p:blipFill>
        <p:spPr>
          <a:xfrm>
            <a:off x="7825119" y="910764"/>
            <a:ext cx="2484659" cy="3058041"/>
          </a:xfrm>
          <a:prstGeom prst="rect">
            <a:avLst/>
          </a:prstGeom>
          <a:effectLst>
            <a:outerShdw blurRad="127000" dist="50800" dir="2400000" algn="ctr" rotWithShape="0">
              <a:srgbClr val="000000"/>
            </a:outerShdw>
          </a:effectLst>
        </p:spPr>
      </p:pic>
    </p:spTree>
    <p:extLst>
      <p:ext uri="{BB962C8B-B14F-4D97-AF65-F5344CB8AC3E}">
        <p14:creationId xmlns:p14="http://schemas.microsoft.com/office/powerpoint/2010/main" val="471858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8B788D4-5A9E-62D8-269E-9952A57389E9}"/>
            </a:ext>
          </a:extLst>
        </p:cNvPr>
        <p:cNvGrpSpPr/>
        <p:nvPr/>
      </p:nvGrpSpPr>
      <p:grpSpPr>
        <a:xfrm>
          <a:off x="0" y="0"/>
          <a:ext cx="0" cy="0"/>
          <a:chOff x="0" y="0"/>
          <a:chExt cx="0" cy="0"/>
        </a:xfrm>
      </p:grpSpPr>
      <p:pic>
        <p:nvPicPr>
          <p:cNvPr id="8" name="Picture 7" descr="A blue letter t on a black background&#10;&#10;Description automatically generated">
            <a:extLst>
              <a:ext uri="{FF2B5EF4-FFF2-40B4-BE49-F238E27FC236}">
                <a16:creationId xmlns:a16="http://schemas.microsoft.com/office/drawing/2014/main" id="{6ACB8182-B64B-E487-3B36-C1BFB123AD63}"/>
              </a:ext>
            </a:extLst>
          </p:cNvPr>
          <p:cNvPicPr>
            <a:picLocks noChangeAspect="1"/>
          </p:cNvPicPr>
          <p:nvPr/>
        </p:nvPicPr>
        <p:blipFill>
          <a:blip r:embed="rId3"/>
          <a:stretch>
            <a:fillRect/>
          </a:stretch>
        </p:blipFill>
        <p:spPr>
          <a:xfrm>
            <a:off x="8791614" y="252907"/>
            <a:ext cx="3177445" cy="259695"/>
          </a:xfrm>
          <a:prstGeom prst="rect">
            <a:avLst/>
          </a:prstGeom>
        </p:spPr>
      </p:pic>
      <p:sp>
        <p:nvSpPr>
          <p:cNvPr id="11" name="Text Placeholder 1">
            <a:extLst>
              <a:ext uri="{FF2B5EF4-FFF2-40B4-BE49-F238E27FC236}">
                <a16:creationId xmlns:a16="http://schemas.microsoft.com/office/drawing/2014/main" id="{B95364E4-8197-D847-6DD8-D35FBC74F002}"/>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In Process Purchase Milestone</a:t>
            </a:r>
          </a:p>
        </p:txBody>
      </p:sp>
      <p:sp>
        <p:nvSpPr>
          <p:cNvPr id="2" name="Text Placeholder 3">
            <a:extLst>
              <a:ext uri="{FF2B5EF4-FFF2-40B4-BE49-F238E27FC236}">
                <a16:creationId xmlns:a16="http://schemas.microsoft.com/office/drawing/2014/main" id="{D9FFCCA0-8A8A-BB46-E4CE-FC85CB844301}"/>
              </a:ext>
            </a:extLst>
          </p:cNvPr>
          <p:cNvSpPr txBox="1">
            <a:spLocks/>
          </p:cNvSpPr>
          <p:nvPr/>
        </p:nvSpPr>
        <p:spPr>
          <a:xfrm>
            <a:off x="526453" y="5241785"/>
            <a:ext cx="10705851" cy="1359275"/>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lnSpc>
                <a:spcPct val="100000"/>
              </a:lnSpc>
              <a:spcBef>
                <a:spcPts val="0"/>
              </a:spcBef>
            </a:pPr>
            <a:r>
              <a:rPr lang="en-US" b="0" i="0" kern="100" dirty="0">
                <a:solidFill>
                  <a:srgbClr val="002060"/>
                </a:solidFill>
                <a:effectLst/>
                <a:latin typeface="+mn-lt"/>
                <a:ea typeface="+mn-ea"/>
                <a:cs typeface="Times New Roman" panose="02020603050405020304" pitchFamily="18" charset="0"/>
              </a:rPr>
              <a:t>Email Subject Line:</a:t>
            </a:r>
          </a:p>
          <a:p>
            <a:pPr marL="342900" indent="-342900" defTabSz="868680">
              <a:lnSpc>
                <a:spcPct val="100000"/>
              </a:lnSpc>
              <a:spcBef>
                <a:spcPts val="0"/>
              </a:spcBef>
              <a:buFont typeface="Wingdings" pitchFamily="2" charset="2"/>
              <a:buChar char="Ø"/>
            </a:pPr>
            <a:r>
              <a:rPr lang="en-US" kern="100" dirty="0">
                <a:solidFill>
                  <a:srgbClr val="002060"/>
                </a:solidFill>
                <a:cs typeface="Times New Roman" panose="02020603050405020304" pitchFamily="18" charset="0"/>
              </a:rPr>
              <a:t>Important Documents Headed Your Way</a:t>
            </a:r>
          </a:p>
          <a:p>
            <a:pPr marL="342900" indent="-342900" defTabSz="868680">
              <a:lnSpc>
                <a:spcPct val="100000"/>
              </a:lnSpc>
              <a:spcBef>
                <a:spcPts val="0"/>
              </a:spcBef>
              <a:buFont typeface="Wingdings" pitchFamily="2" charset="2"/>
              <a:buChar char="Ø"/>
            </a:pPr>
            <a:r>
              <a:rPr lang="en-US" kern="100" dirty="0">
                <a:solidFill>
                  <a:srgbClr val="002060"/>
                </a:solidFill>
                <a:cs typeface="Times New Roman" panose="02020603050405020304" pitchFamily="18" charset="0"/>
              </a:rPr>
              <a:t>Get ready to move...your loan’s ready to close.</a:t>
            </a:r>
          </a:p>
        </p:txBody>
      </p:sp>
      <p:pic>
        <p:nvPicPr>
          <p:cNvPr id="9" name="Picture 8" descr="A person's profile on a white background&#10;&#10;AI-generated content may be incorrect.">
            <a:extLst>
              <a:ext uri="{FF2B5EF4-FFF2-40B4-BE49-F238E27FC236}">
                <a16:creationId xmlns:a16="http://schemas.microsoft.com/office/drawing/2014/main" id="{58E8B582-EE11-6214-82D2-D56575A5F7B6}"/>
              </a:ext>
            </a:extLst>
          </p:cNvPr>
          <p:cNvPicPr>
            <a:picLocks noChangeAspect="1"/>
          </p:cNvPicPr>
          <p:nvPr/>
        </p:nvPicPr>
        <p:blipFill>
          <a:blip r:embed="rId4"/>
          <a:stretch>
            <a:fillRect/>
          </a:stretch>
        </p:blipFill>
        <p:spPr>
          <a:xfrm>
            <a:off x="613318" y="910764"/>
            <a:ext cx="2481393" cy="3054022"/>
          </a:xfrm>
          <a:prstGeom prst="rect">
            <a:avLst/>
          </a:prstGeom>
          <a:effectLst>
            <a:outerShdw blurRad="127000" dist="50800" dir="2400000" algn="ctr" rotWithShape="0">
              <a:srgbClr val="000000"/>
            </a:outerShdw>
          </a:effectLst>
        </p:spPr>
      </p:pic>
      <p:pic>
        <p:nvPicPr>
          <p:cNvPr id="16" name="Picture 15" descr="A person's profile on a white background&#10;&#10;AI-generated content may be incorrect.">
            <a:extLst>
              <a:ext uri="{FF2B5EF4-FFF2-40B4-BE49-F238E27FC236}">
                <a16:creationId xmlns:a16="http://schemas.microsoft.com/office/drawing/2014/main" id="{C18936BC-FD68-2072-9362-EC103B005B26}"/>
              </a:ext>
            </a:extLst>
          </p:cNvPr>
          <p:cNvPicPr>
            <a:picLocks noChangeAspect="1"/>
          </p:cNvPicPr>
          <p:nvPr/>
        </p:nvPicPr>
        <p:blipFill>
          <a:blip r:embed="rId5"/>
          <a:stretch>
            <a:fillRect/>
          </a:stretch>
        </p:blipFill>
        <p:spPr>
          <a:xfrm>
            <a:off x="4217587" y="910763"/>
            <a:ext cx="2481393" cy="3181273"/>
          </a:xfrm>
          <a:prstGeom prst="rect">
            <a:avLst/>
          </a:prstGeom>
          <a:effectLst>
            <a:outerShdw blurRad="127000" dist="50800" dir="2400000" algn="ctr" rotWithShape="0">
              <a:srgbClr val="000000"/>
            </a:outerShdw>
          </a:effectLst>
        </p:spPr>
      </p:pic>
    </p:spTree>
    <p:extLst>
      <p:ext uri="{BB962C8B-B14F-4D97-AF65-F5344CB8AC3E}">
        <p14:creationId xmlns:p14="http://schemas.microsoft.com/office/powerpoint/2010/main" val="731038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C3911CE-5077-950B-2624-594139707E8D}"/>
            </a:ext>
          </a:extLst>
        </p:cNvPr>
        <p:cNvGrpSpPr/>
        <p:nvPr/>
      </p:nvGrpSpPr>
      <p:grpSpPr>
        <a:xfrm>
          <a:off x="0" y="0"/>
          <a:ext cx="0" cy="0"/>
          <a:chOff x="0" y="0"/>
          <a:chExt cx="0" cy="0"/>
        </a:xfrm>
      </p:grpSpPr>
      <p:pic>
        <p:nvPicPr>
          <p:cNvPr id="8" name="Picture 7" descr="A blue letter t on a black background&#10;&#10;Description automatically generated">
            <a:extLst>
              <a:ext uri="{FF2B5EF4-FFF2-40B4-BE49-F238E27FC236}">
                <a16:creationId xmlns:a16="http://schemas.microsoft.com/office/drawing/2014/main" id="{EAEB5BBB-A5AA-B98A-D251-C843EF84745C}"/>
              </a:ext>
            </a:extLst>
          </p:cNvPr>
          <p:cNvPicPr>
            <a:picLocks noChangeAspect="1"/>
          </p:cNvPicPr>
          <p:nvPr/>
        </p:nvPicPr>
        <p:blipFill>
          <a:blip r:embed="rId3"/>
          <a:stretch>
            <a:fillRect/>
          </a:stretch>
        </p:blipFill>
        <p:spPr>
          <a:xfrm>
            <a:off x="8791614" y="252907"/>
            <a:ext cx="3177445" cy="259695"/>
          </a:xfrm>
          <a:prstGeom prst="rect">
            <a:avLst/>
          </a:prstGeom>
        </p:spPr>
      </p:pic>
      <p:sp>
        <p:nvSpPr>
          <p:cNvPr id="9" name="Text Placeholder 1">
            <a:extLst>
              <a:ext uri="{FF2B5EF4-FFF2-40B4-BE49-F238E27FC236}">
                <a16:creationId xmlns:a16="http://schemas.microsoft.com/office/drawing/2014/main" id="{E6F9D735-ECEE-9AC9-59C0-EF273547BF61}"/>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In Process Purchase Milestone</a:t>
            </a:r>
          </a:p>
        </p:txBody>
      </p:sp>
      <p:sp>
        <p:nvSpPr>
          <p:cNvPr id="2" name="Text Placeholder 3">
            <a:extLst>
              <a:ext uri="{FF2B5EF4-FFF2-40B4-BE49-F238E27FC236}">
                <a16:creationId xmlns:a16="http://schemas.microsoft.com/office/drawing/2014/main" id="{60AFE6E9-D6E1-DEC4-EA46-A079B3BB0889}"/>
              </a:ext>
            </a:extLst>
          </p:cNvPr>
          <p:cNvSpPr txBox="1">
            <a:spLocks/>
          </p:cNvSpPr>
          <p:nvPr/>
        </p:nvSpPr>
        <p:spPr>
          <a:xfrm>
            <a:off x="526453" y="5241785"/>
            <a:ext cx="10705851" cy="1359275"/>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lnSpc>
                <a:spcPct val="100000"/>
              </a:lnSpc>
              <a:spcBef>
                <a:spcPts val="0"/>
              </a:spcBef>
            </a:pPr>
            <a:r>
              <a:rPr lang="en-US" b="0" i="0" kern="100" dirty="0">
                <a:solidFill>
                  <a:srgbClr val="002060"/>
                </a:solidFill>
                <a:effectLst/>
                <a:latin typeface="+mn-lt"/>
                <a:ea typeface="+mn-ea"/>
                <a:cs typeface="Times New Roman" panose="02020603050405020304" pitchFamily="18" charset="0"/>
              </a:rPr>
              <a:t>Email Subject Line:</a:t>
            </a:r>
          </a:p>
          <a:p>
            <a:pPr marL="342900" indent="-342900" defTabSz="868680">
              <a:lnSpc>
                <a:spcPct val="100000"/>
              </a:lnSpc>
              <a:spcBef>
                <a:spcPts val="0"/>
              </a:spcBef>
              <a:buFont typeface="Wingdings" pitchFamily="2" charset="2"/>
              <a:buChar char="Ø"/>
            </a:pPr>
            <a:r>
              <a:rPr lang="en-US" kern="100" dirty="0">
                <a:solidFill>
                  <a:srgbClr val="002060"/>
                </a:solidFill>
                <a:cs typeface="Times New Roman" panose="02020603050405020304" pitchFamily="18" charset="0"/>
              </a:rPr>
              <a:t>Welcome to Home Ownership</a:t>
            </a:r>
          </a:p>
          <a:p>
            <a:pPr marL="342900" indent="-342900" defTabSz="868680">
              <a:lnSpc>
                <a:spcPct val="100000"/>
              </a:lnSpc>
              <a:spcBef>
                <a:spcPts val="0"/>
              </a:spcBef>
              <a:buFont typeface="Wingdings" pitchFamily="2" charset="2"/>
              <a:buChar char="Ø"/>
            </a:pPr>
            <a:r>
              <a:rPr lang="en-US" kern="100" dirty="0">
                <a:solidFill>
                  <a:srgbClr val="002060"/>
                </a:solidFill>
                <a:cs typeface="Times New Roman" panose="02020603050405020304" pitchFamily="18" charset="0"/>
              </a:rPr>
              <a:t>Wishing you the best in your new home.</a:t>
            </a:r>
          </a:p>
        </p:txBody>
      </p:sp>
      <p:pic>
        <p:nvPicPr>
          <p:cNvPr id="12" name="Picture 11" descr="A person's email with a photo of a person&#10;&#10;AI-generated content may be incorrect.">
            <a:extLst>
              <a:ext uri="{FF2B5EF4-FFF2-40B4-BE49-F238E27FC236}">
                <a16:creationId xmlns:a16="http://schemas.microsoft.com/office/drawing/2014/main" id="{0489F08B-F48C-B21B-5018-B3019E76EF48}"/>
              </a:ext>
            </a:extLst>
          </p:cNvPr>
          <p:cNvPicPr>
            <a:picLocks noChangeAspect="1"/>
          </p:cNvPicPr>
          <p:nvPr/>
        </p:nvPicPr>
        <p:blipFill>
          <a:blip r:embed="rId4"/>
          <a:stretch>
            <a:fillRect/>
          </a:stretch>
        </p:blipFill>
        <p:spPr>
          <a:xfrm>
            <a:off x="613317" y="910762"/>
            <a:ext cx="2481391" cy="3244897"/>
          </a:xfrm>
          <a:prstGeom prst="rect">
            <a:avLst/>
          </a:prstGeom>
          <a:effectLst>
            <a:outerShdw blurRad="127000" dist="50800" dir="2400000" algn="ctr" rotWithShape="0">
              <a:srgbClr val="000000"/>
            </a:outerShdw>
          </a:effectLst>
        </p:spPr>
      </p:pic>
      <p:pic>
        <p:nvPicPr>
          <p:cNvPr id="14" name="Picture 13" descr="A screenshot of a email&#10;&#10;AI-generated content may be incorrect.">
            <a:extLst>
              <a:ext uri="{FF2B5EF4-FFF2-40B4-BE49-F238E27FC236}">
                <a16:creationId xmlns:a16="http://schemas.microsoft.com/office/drawing/2014/main" id="{91B04E53-6BB3-55B8-507B-55F78D5D33D8}"/>
              </a:ext>
            </a:extLst>
          </p:cNvPr>
          <p:cNvPicPr>
            <a:picLocks noChangeAspect="1"/>
          </p:cNvPicPr>
          <p:nvPr/>
        </p:nvPicPr>
        <p:blipFill>
          <a:blip r:embed="rId5"/>
          <a:stretch>
            <a:fillRect/>
          </a:stretch>
        </p:blipFill>
        <p:spPr>
          <a:xfrm>
            <a:off x="4217587" y="910762"/>
            <a:ext cx="2481392" cy="3166001"/>
          </a:xfrm>
          <a:prstGeom prst="rect">
            <a:avLst/>
          </a:prstGeom>
          <a:effectLst>
            <a:outerShdw blurRad="127000" dist="50800" dir="2400000" algn="ctr" rotWithShape="0">
              <a:srgbClr val="000000"/>
            </a:outerShdw>
          </a:effectLst>
        </p:spPr>
      </p:pic>
    </p:spTree>
    <p:extLst>
      <p:ext uri="{BB962C8B-B14F-4D97-AF65-F5344CB8AC3E}">
        <p14:creationId xmlns:p14="http://schemas.microsoft.com/office/powerpoint/2010/main" val="4019362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6D58E-72B3-1F0C-EF69-94B0049514FC}"/>
            </a:ext>
          </a:extLst>
        </p:cNvPr>
        <p:cNvGrpSpPr/>
        <p:nvPr/>
      </p:nvGrpSpPr>
      <p:grpSpPr>
        <a:xfrm>
          <a:off x="0" y="0"/>
          <a:ext cx="0" cy="0"/>
          <a:chOff x="0" y="0"/>
          <a:chExt cx="0" cy="0"/>
        </a:xfrm>
      </p:grpSpPr>
      <p:pic>
        <p:nvPicPr>
          <p:cNvPr id="11" name="Picture 10" descr="A blue letter t on a black background&#10;&#10;Description automatically generated">
            <a:extLst>
              <a:ext uri="{FF2B5EF4-FFF2-40B4-BE49-F238E27FC236}">
                <a16:creationId xmlns:a16="http://schemas.microsoft.com/office/drawing/2014/main" id="{80591F4F-3B01-BE52-1C29-F710ED5DBDA3}"/>
              </a:ext>
            </a:extLst>
          </p:cNvPr>
          <p:cNvPicPr>
            <a:picLocks noChangeAspect="1"/>
          </p:cNvPicPr>
          <p:nvPr/>
        </p:nvPicPr>
        <p:blipFill>
          <a:blip r:embed="rId3"/>
          <a:stretch>
            <a:fillRect/>
          </a:stretch>
        </p:blipFill>
        <p:spPr>
          <a:xfrm>
            <a:off x="8791614" y="252907"/>
            <a:ext cx="3177445" cy="259695"/>
          </a:xfrm>
          <a:prstGeom prst="rect">
            <a:avLst/>
          </a:prstGeom>
        </p:spPr>
      </p:pic>
      <p:sp>
        <p:nvSpPr>
          <p:cNvPr id="12" name="TextBox 11">
            <a:extLst>
              <a:ext uri="{FF2B5EF4-FFF2-40B4-BE49-F238E27FC236}">
                <a16:creationId xmlns:a16="http://schemas.microsoft.com/office/drawing/2014/main" id="{3F904027-7752-0D28-EEBE-29DEB316BDBF}"/>
              </a:ext>
            </a:extLst>
          </p:cNvPr>
          <p:cNvSpPr txBox="1"/>
          <p:nvPr/>
        </p:nvSpPr>
        <p:spPr>
          <a:xfrm>
            <a:off x="461743" y="1032624"/>
            <a:ext cx="11414305" cy="4801314"/>
          </a:xfrm>
          <a:prstGeom prst="rect">
            <a:avLst/>
          </a:prstGeom>
          <a:noFill/>
          <a:ln w="28575">
            <a:solidFill>
              <a:srgbClr val="753BBD"/>
            </a:solidFill>
            <a:prstDash val="sysDash"/>
          </a:ln>
        </p:spPr>
        <p:txBody>
          <a:bodyPr wrap="square">
            <a:spAutoFit/>
          </a:bodyPr>
          <a:lstStyle/>
          <a:p>
            <a:r>
              <a:rPr lang="en-US" b="1" i="0" dirty="0">
                <a:solidFill>
                  <a:srgbClr val="00263A"/>
                </a:solidFill>
                <a:effectLst/>
                <a:latin typeface="Source Sans Pro" panose="020B0503030403020204" pitchFamily="34" charset="0"/>
              </a:rPr>
              <a:t>SMS: Purchase Milestone - Application Received</a:t>
            </a:r>
          </a:p>
          <a:p>
            <a:r>
              <a:rPr lang="en-US" i="0" dirty="0">
                <a:solidFill>
                  <a:srgbClr val="00263A"/>
                </a:solidFill>
                <a:effectLst/>
                <a:latin typeface="Source Sans Pro" panose="020B0503030403020204" pitchFamily="34" charset="0"/>
              </a:rPr>
              <a:t>{{</a:t>
            </a:r>
            <a:r>
              <a:rPr lang="en-US" i="0" dirty="0" err="1">
                <a:solidFill>
                  <a:srgbClr val="00263A"/>
                </a:solidFill>
                <a:effectLst/>
                <a:latin typeface="Source Sans Pro" panose="020B0503030403020204" pitchFamily="34" charset="0"/>
              </a:rPr>
              <a:t>sender.company</a:t>
            </a:r>
            <a:r>
              <a:rPr lang="en-US" i="0" dirty="0">
                <a:solidFill>
                  <a:srgbClr val="00263A"/>
                </a:solidFill>
                <a:effectLst/>
                <a:latin typeface="Source Sans Pro" panose="020B0503030403020204" pitchFamily="34" charset="0"/>
              </a:rPr>
              <a:t>}} Loan update: {{</a:t>
            </a:r>
            <a:r>
              <a:rPr lang="en-US" i="0" dirty="0" err="1">
                <a:solidFill>
                  <a:srgbClr val="00263A"/>
                </a:solidFill>
                <a:effectLst/>
                <a:latin typeface="Source Sans Pro" panose="020B0503030403020204" pitchFamily="34" charset="0"/>
              </a:rPr>
              <a:t>recipient.f_name</a:t>
            </a:r>
            <a:r>
              <a:rPr lang="en-US" i="0" dirty="0">
                <a:solidFill>
                  <a:srgbClr val="00263A"/>
                </a:solidFill>
                <a:effectLst/>
                <a:latin typeface="Source Sans Pro" panose="020B0503030403020204" pitchFamily="34" charset="0"/>
              </a:rPr>
              <a:t>}}, Your journey to home ownership has begun! Please sign and return your initial loan documents ASAP to avoid delays.</a:t>
            </a:r>
          </a:p>
          <a:p>
            <a:endParaRPr lang="en-US" b="1" i="0" dirty="0">
              <a:solidFill>
                <a:srgbClr val="00263A"/>
              </a:solidFill>
              <a:effectLst/>
              <a:latin typeface="Source Sans Pro" panose="020B0503030403020204" pitchFamily="34" charset="0"/>
            </a:endParaRPr>
          </a:p>
          <a:p>
            <a:r>
              <a:rPr lang="en-US" b="1" i="0" dirty="0">
                <a:solidFill>
                  <a:srgbClr val="00263A"/>
                </a:solidFill>
                <a:effectLst/>
                <a:latin typeface="Source Sans Pro" panose="020B0503030403020204" pitchFamily="34" charset="0"/>
              </a:rPr>
              <a:t>SMS: In Process Milestone - E-Sign</a:t>
            </a:r>
          </a:p>
          <a:p>
            <a:r>
              <a:rPr lang="en-US" i="0" dirty="0">
                <a:solidFill>
                  <a:srgbClr val="00263A"/>
                </a:solidFill>
                <a:effectLst/>
                <a:latin typeface="Source Sans Pro" panose="020B0503030403020204" pitchFamily="34" charset="0"/>
              </a:rPr>
              <a:t>{{</a:t>
            </a:r>
            <a:r>
              <a:rPr lang="en-US" i="0" dirty="0" err="1">
                <a:solidFill>
                  <a:srgbClr val="00263A"/>
                </a:solidFill>
                <a:effectLst/>
                <a:latin typeface="Source Sans Pro" panose="020B0503030403020204" pitchFamily="34" charset="0"/>
              </a:rPr>
              <a:t>sender.company</a:t>
            </a:r>
            <a:r>
              <a:rPr lang="en-US" i="0" dirty="0">
                <a:solidFill>
                  <a:srgbClr val="00263A"/>
                </a:solidFill>
                <a:effectLst/>
                <a:latin typeface="Source Sans Pro" panose="020B0503030403020204" pitchFamily="34" charset="0"/>
              </a:rPr>
              <a:t>}} Loan Update: {{</a:t>
            </a:r>
            <a:r>
              <a:rPr lang="en-US" i="0" dirty="0" err="1">
                <a:solidFill>
                  <a:srgbClr val="00263A"/>
                </a:solidFill>
                <a:effectLst/>
                <a:latin typeface="Source Sans Pro" panose="020B0503030403020204" pitchFamily="34" charset="0"/>
              </a:rPr>
              <a:t>recipient.f_name</a:t>
            </a:r>
            <a:r>
              <a:rPr lang="en-US" i="0" dirty="0">
                <a:solidFill>
                  <a:srgbClr val="00263A"/>
                </a:solidFill>
                <a:effectLst/>
                <a:latin typeface="Source Sans Pro" panose="020B0503030403020204" pitchFamily="34" charset="0"/>
              </a:rPr>
              <a:t>}}, you'll be receiving some mortgage-related documents soon. You'll be notified before they're sent to you, together with instructions on how to review and sign them online. Call if you have questions.</a:t>
            </a:r>
          </a:p>
          <a:p>
            <a:endParaRPr lang="en-US" b="1" i="0" dirty="0">
              <a:solidFill>
                <a:srgbClr val="00263A"/>
              </a:solidFill>
              <a:effectLst/>
              <a:latin typeface="Source Sans Pro" panose="020B0503030403020204" pitchFamily="34" charset="0"/>
            </a:endParaRPr>
          </a:p>
          <a:p>
            <a:r>
              <a:rPr lang="en-US" b="1" i="0" dirty="0">
                <a:solidFill>
                  <a:srgbClr val="00263A"/>
                </a:solidFill>
                <a:effectLst/>
                <a:latin typeface="Source Sans Pro" panose="020B0503030403020204" pitchFamily="34" charset="0"/>
              </a:rPr>
              <a:t>SMS: In Process Milestone - Dos and Don'ts</a:t>
            </a:r>
          </a:p>
          <a:p>
            <a:r>
              <a:rPr lang="en-US" i="0" dirty="0">
                <a:solidFill>
                  <a:srgbClr val="00263A"/>
                </a:solidFill>
                <a:effectLst/>
                <a:latin typeface="Source Sans Pro" panose="020B0503030403020204" pitchFamily="34" charset="0"/>
              </a:rPr>
              <a:t>{{</a:t>
            </a:r>
            <a:r>
              <a:rPr lang="en-US" i="0" dirty="0" err="1">
                <a:solidFill>
                  <a:srgbClr val="00263A"/>
                </a:solidFill>
                <a:effectLst/>
                <a:latin typeface="Source Sans Pro" panose="020B0503030403020204" pitchFamily="34" charset="0"/>
              </a:rPr>
              <a:t>sender.company</a:t>
            </a:r>
            <a:r>
              <a:rPr lang="en-US" i="0" dirty="0">
                <a:solidFill>
                  <a:srgbClr val="00263A"/>
                </a:solidFill>
                <a:effectLst/>
                <a:latin typeface="Source Sans Pro" panose="020B0503030403020204" pitchFamily="34" charset="0"/>
              </a:rPr>
              <a:t>}} Loan Update: {{</a:t>
            </a:r>
            <a:r>
              <a:rPr lang="en-US" i="0" dirty="0" err="1">
                <a:solidFill>
                  <a:srgbClr val="00263A"/>
                </a:solidFill>
                <a:effectLst/>
                <a:latin typeface="Source Sans Pro" panose="020B0503030403020204" pitchFamily="34" charset="0"/>
              </a:rPr>
              <a:t>recipient.f_name</a:t>
            </a:r>
            <a:r>
              <a:rPr lang="en-US" i="0" dirty="0">
                <a:solidFill>
                  <a:srgbClr val="00263A"/>
                </a:solidFill>
                <a:effectLst/>
                <a:latin typeface="Source Sans Pro" panose="020B0503030403020204" pitchFamily="34" charset="0"/>
              </a:rPr>
              <a:t>}}, From now until the day your mortgage closes, it's important to keep your credit score intact. A career change, new credit card or changes in financial accounts may lower your score and affect your loan approval.</a:t>
            </a:r>
          </a:p>
          <a:p>
            <a:endParaRPr lang="en-US" b="1" i="0" dirty="0">
              <a:solidFill>
                <a:srgbClr val="00263A"/>
              </a:solidFill>
              <a:effectLst/>
              <a:latin typeface="Source Sans Pro" panose="020B0503030403020204" pitchFamily="34" charset="0"/>
            </a:endParaRPr>
          </a:p>
          <a:p>
            <a:r>
              <a:rPr lang="en-US" b="1" i="0" dirty="0">
                <a:solidFill>
                  <a:srgbClr val="00263A"/>
                </a:solidFill>
                <a:effectLst/>
                <a:latin typeface="Source Sans Pro" panose="020B0503030403020204" pitchFamily="34" charset="0"/>
              </a:rPr>
              <a:t>SMS: In Process Milestone - Appraisal Received</a:t>
            </a:r>
          </a:p>
          <a:p>
            <a:r>
              <a:rPr lang="en-US" i="0" dirty="0">
                <a:solidFill>
                  <a:srgbClr val="00263A"/>
                </a:solidFill>
                <a:effectLst/>
                <a:latin typeface="Source Sans Pro" panose="020B0503030403020204" pitchFamily="34" charset="0"/>
              </a:rPr>
              <a:t>{{</a:t>
            </a:r>
            <a:r>
              <a:rPr lang="en-US" i="0" dirty="0" err="1">
                <a:solidFill>
                  <a:srgbClr val="00263A"/>
                </a:solidFill>
                <a:effectLst/>
                <a:latin typeface="Source Sans Pro" panose="020B0503030403020204" pitchFamily="34" charset="0"/>
              </a:rPr>
              <a:t>sender.company</a:t>
            </a:r>
            <a:r>
              <a:rPr lang="en-US" i="0" dirty="0">
                <a:solidFill>
                  <a:srgbClr val="00263A"/>
                </a:solidFill>
                <a:effectLst/>
                <a:latin typeface="Source Sans Pro" panose="020B0503030403020204" pitchFamily="34" charset="0"/>
              </a:rPr>
              <a:t>}} Loan Update: {{</a:t>
            </a:r>
            <a:r>
              <a:rPr lang="en-US" i="0" dirty="0" err="1">
                <a:solidFill>
                  <a:srgbClr val="00263A"/>
                </a:solidFill>
                <a:effectLst/>
                <a:latin typeface="Source Sans Pro" panose="020B0503030403020204" pitchFamily="34" charset="0"/>
              </a:rPr>
              <a:t>recipient.f_name</a:t>
            </a:r>
            <a:r>
              <a:rPr lang="en-US" i="0" dirty="0">
                <a:solidFill>
                  <a:srgbClr val="00263A"/>
                </a:solidFill>
                <a:effectLst/>
                <a:latin typeface="Source Sans Pro" panose="020B0503030403020204" pitchFamily="34" charset="0"/>
              </a:rPr>
              <a:t>}}, the appraisal for {{loan.address_1}} is being reviewed by our underwriter. You’ll be notified when the review is complete.</a:t>
            </a:r>
            <a:endParaRPr lang="en-US" dirty="0">
              <a:solidFill>
                <a:srgbClr val="00263A"/>
              </a:solidFill>
            </a:endParaRPr>
          </a:p>
        </p:txBody>
      </p:sp>
      <p:sp>
        <p:nvSpPr>
          <p:cNvPr id="5" name="Text Placeholder 1">
            <a:extLst>
              <a:ext uri="{FF2B5EF4-FFF2-40B4-BE49-F238E27FC236}">
                <a16:creationId xmlns:a16="http://schemas.microsoft.com/office/drawing/2014/main" id="{3B196AA5-85DF-897E-9A58-2A48D8CA873E}"/>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In Process Purchase Milestone</a:t>
            </a:r>
          </a:p>
        </p:txBody>
      </p:sp>
    </p:spTree>
    <p:extLst>
      <p:ext uri="{BB962C8B-B14F-4D97-AF65-F5344CB8AC3E}">
        <p14:creationId xmlns:p14="http://schemas.microsoft.com/office/powerpoint/2010/main" val="5498791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Objektiv Mk2"/>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00E37A5DFA2714CB7017CAE456168A6" ma:contentTypeVersion="18" ma:contentTypeDescription="Create a new document." ma:contentTypeScope="" ma:versionID="4fb967a6105d696e3fbe72c6857f6c75">
  <xsd:schema xmlns:xsd="http://www.w3.org/2001/XMLSchema" xmlns:xs="http://www.w3.org/2001/XMLSchema" xmlns:p="http://schemas.microsoft.com/office/2006/metadata/properties" xmlns:ns2="a0d940e6-08f7-4f55-ab22-1c60154efa17" xmlns:ns3="9d6ea532-a128-4102-90d6-037480f28622" targetNamespace="http://schemas.microsoft.com/office/2006/metadata/properties" ma:root="true" ma:fieldsID="b8be0f88dd89c45ab5a80cf19e938f0f" ns2:_="" ns3:_="">
    <xsd:import namespace="a0d940e6-08f7-4f55-ab22-1c60154efa17"/>
    <xsd:import namespace="9d6ea532-a128-4102-90d6-037480f2862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2:lcf76f155ced4ddcb4097134ff3c332f" minOccurs="0"/>
                <xsd:element ref="ns3:TaxCatchAll" minOccurs="0"/>
                <xsd:element ref="ns2:MediaServiceSearchProperties"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d940e6-08f7-4f55-ab22-1c60154efa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53460b82-58eb-499a-9bd2-5a0713bdb8c0"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d6ea532-a128-4102-90d6-037480f2862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3366c684-94b8-40a8-ae72-62a0fe207216}" ma:internalName="TaxCatchAll" ma:showField="CatchAllData" ma:web="9d6ea532-a128-4102-90d6-037480f2862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9d6ea532-a128-4102-90d6-037480f28622">
      <UserInfo>
        <DisplayName>Laura Theodore</DisplayName>
        <AccountId>131</AccountId>
        <AccountType/>
      </UserInfo>
      <UserInfo>
        <DisplayName>Payton Gabriel</DisplayName>
        <AccountId>70</AccountId>
        <AccountType/>
      </UserInfo>
      <UserInfo>
        <DisplayName>Kortney Lane-Schafers</DisplayName>
        <AccountId>205</AccountId>
        <AccountType/>
      </UserInfo>
      <UserInfo>
        <DisplayName>Monica Ralston</DisplayName>
        <AccountId>276</AccountId>
        <AccountType/>
      </UserInfo>
      <UserInfo>
        <DisplayName>Chad Gaydos</DisplayName>
        <AccountId>280</AccountId>
        <AccountType/>
      </UserInfo>
    </SharedWithUsers>
    <lcf76f155ced4ddcb4097134ff3c332f xmlns="a0d940e6-08f7-4f55-ab22-1c60154efa17">
      <Terms xmlns="http://schemas.microsoft.com/office/infopath/2007/PartnerControls"/>
    </lcf76f155ced4ddcb4097134ff3c332f>
    <TaxCatchAll xmlns="9d6ea532-a128-4102-90d6-037480f28622" xsi:nil="true"/>
  </documentManagement>
</p:properties>
</file>

<file path=customXml/itemProps1.xml><?xml version="1.0" encoding="utf-8"?>
<ds:datastoreItem xmlns:ds="http://schemas.openxmlformats.org/officeDocument/2006/customXml" ds:itemID="{FDF1F3CE-3298-4692-8D67-FA16F456C021}">
  <ds:schemaRefs>
    <ds:schemaRef ds:uri="http://schemas.microsoft.com/sharepoint/v3/contenttype/forms"/>
  </ds:schemaRefs>
</ds:datastoreItem>
</file>

<file path=customXml/itemProps2.xml><?xml version="1.0" encoding="utf-8"?>
<ds:datastoreItem xmlns:ds="http://schemas.openxmlformats.org/officeDocument/2006/customXml" ds:itemID="{85FBAAE0-FC63-41AA-BA5C-4516A1950D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d940e6-08f7-4f55-ab22-1c60154efa17"/>
    <ds:schemaRef ds:uri="9d6ea532-a128-4102-90d6-037480f286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9800FD4-94BC-49A2-82A0-99D176C54A60}">
  <ds:schemaRefs>
    <ds:schemaRef ds:uri="http://purl.org/dc/terms/"/>
    <ds:schemaRef ds:uri="http://schemas.openxmlformats.org/package/2006/metadata/core-properties"/>
    <ds:schemaRef ds:uri="http://schemas.microsoft.com/office/2006/documentManagement/types"/>
    <ds:schemaRef ds:uri="46207963-4797-4a7a-8025-35798118c8bb"/>
    <ds:schemaRef ds:uri="http://purl.org/dc/elements/1.1/"/>
    <ds:schemaRef ds:uri="http://schemas.microsoft.com/office/2006/metadata/properties"/>
    <ds:schemaRef ds:uri="http://schemas.microsoft.com/office/infopath/2007/PartnerControls"/>
    <ds:schemaRef ds:uri="6ff04132-d76e-4838-a243-81579268c2b1"/>
    <ds:schemaRef ds:uri="http://www.w3.org/XML/1998/namespace"/>
    <ds:schemaRef ds:uri="http://purl.org/dc/dcmitype/"/>
    <ds:schemaRef ds:uri="9d6ea532-a128-4102-90d6-037480f28622"/>
    <ds:schemaRef ds:uri="a0d940e6-08f7-4f55-ab22-1c60154efa17"/>
  </ds:schemaRefs>
</ds:datastoreItem>
</file>

<file path=docProps/app.xml><?xml version="1.0" encoding="utf-8"?>
<Properties xmlns="http://schemas.openxmlformats.org/officeDocument/2006/extended-properties" xmlns:vt="http://schemas.openxmlformats.org/officeDocument/2006/docPropsVTypes">
  <Template/>
  <TotalTime>39826</TotalTime>
  <Words>1196</Words>
  <Application>Microsoft Office PowerPoint</Application>
  <PresentationFormat>Widescreen</PresentationFormat>
  <Paragraphs>115</Paragraphs>
  <Slides>12</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Source Sans Pro</vt:lpstr>
      <vt:lpstr>Objektiv Mk2</vt:lpstr>
      <vt:lpstr>Wingdings</vt:lpstr>
      <vt:lpstr>Arial</vt:lpstr>
      <vt:lpstr>Barlow</vt:lpstr>
      <vt:lpstr>Calibri</vt:lpstr>
      <vt:lpstr>Times New Roman</vt:lpstr>
      <vt:lpstr>Barlow Medium</vt:lpstr>
      <vt:lpstr>Objektiv Mk2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Payton Gabriel</dc:creator>
  <cp:lastModifiedBy>Aubrey Olsen</cp:lastModifiedBy>
  <cp:revision>52</cp:revision>
  <dcterms:created xsi:type="dcterms:W3CDTF">2021-06-10T15:34:01Z</dcterms:created>
  <dcterms:modified xsi:type="dcterms:W3CDTF">2025-05-28T18:35:56Z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0x010100B00E37A5DFA2714CB7017CAE456168A6</vt:lpwstr>
  </property>
  <property fmtid="{D5CDD505-2E9C-101B-9397-08002B2CF9AE}" pid="3" name="_dlc_DocIdItemGuid">
    <vt:lpwstr>df1906c8-c0c3-42de-b8f4-37c7d36cd389</vt:lpwstr>
  </property>
  <property fmtid="{D5CDD505-2E9C-101B-9397-08002B2CF9AE}" pid="4" name="MediaServiceImageTags">
    <vt:lpwstr/>
  </property>
</Properties>
</file>