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076137455" r:id="rId5"/>
    <p:sldId id="2076137475" r:id="rId6"/>
    <p:sldId id="2076137461" r:id="rId7"/>
    <p:sldId id="2076137473" r:id="rId8"/>
    <p:sldId id="2076137462" r:id="rId9"/>
    <p:sldId id="2076137472" r:id="rId10"/>
    <p:sldId id="2076137467" r:id="rId11"/>
    <p:sldId id="2076137468" r:id="rId12"/>
    <p:sldId id="2076137469" r:id="rId13"/>
    <p:sldId id="2076137471" r:id="rId14"/>
    <p:sldId id="2076137466" r:id="rId15"/>
    <p:sldId id="2076137470" r:id="rId16"/>
  </p:sldIdLst>
  <p:sldSz cx="12192000" cy="6858000"/>
  <p:notesSz cx="6858000" cy="9144000"/>
  <p:embeddedFontLst>
    <p:embeddedFont>
      <p:font typeface="Barlow" panose="00000500000000000000" pitchFamily="2" charset="0"/>
      <p:regular r:id="rId18"/>
      <p:bold r:id="rId19"/>
      <p:italic r:id="rId20"/>
      <p:boldItalic r:id="rId21"/>
    </p:embeddedFont>
    <p:embeddedFont>
      <p:font typeface="Barlow Medium" panose="00000600000000000000" pitchFamily="2" charset="0"/>
      <p:regular r:id="rId22"/>
      <p:italic r:id="rId23"/>
    </p:embeddedFont>
    <p:embeddedFont>
      <p:font typeface="Objektiv Mk2" panose="020B0702020204020203" pitchFamily="34" charset="0"/>
      <p:regular r:id="rId24"/>
      <p:bold r:id="rId25"/>
      <p:italic r:id="rId26"/>
      <p:boldItalic r:id="rId27"/>
    </p:embeddedFont>
    <p:embeddedFont>
      <p:font typeface="Objektiv Mk2 SemiBold" panose="020B0602020204020203" pitchFamily="34" charset="0"/>
      <p:bold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B32DD-C6F7-4406-BEEE-82B4BB7B103A}" v="1" dt="2025-05-29T13:55:45.002"/>
    <p1510:client id="{60A9B1BA-D5C5-4543-8169-05043F26ACBC}" v="12" dt="2025-05-29T04:06:24.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210B32DD-C6F7-4406-BEEE-82B4BB7B103A}"/>
    <pc:docChg chg="undo custSel addSld delSld modSld">
      <pc:chgData name="Aubrey Olsen" userId="408c3e31-be18-4626-a9af-ec1f5bfcad06" providerId="ADAL" clId="{210B32DD-C6F7-4406-BEEE-82B4BB7B103A}" dt="2025-05-29T13:59:10.763" v="243" actId="20577"/>
      <pc:docMkLst>
        <pc:docMk/>
      </pc:docMkLst>
      <pc:sldChg chg="del">
        <pc:chgData name="Aubrey Olsen" userId="408c3e31-be18-4626-a9af-ec1f5bfcad06" providerId="ADAL" clId="{210B32DD-C6F7-4406-BEEE-82B4BB7B103A}" dt="2025-05-29T13:55:47.205" v="1" actId="47"/>
        <pc:sldMkLst>
          <pc:docMk/>
          <pc:sldMk cId="2829215149" sldId="2076137458"/>
        </pc:sldMkLst>
      </pc:sldChg>
      <pc:sldChg chg="modSp mod">
        <pc:chgData name="Aubrey Olsen" userId="408c3e31-be18-4626-a9af-ec1f5bfcad06" providerId="ADAL" clId="{210B32DD-C6F7-4406-BEEE-82B4BB7B103A}" dt="2025-05-29T13:58:37.730" v="80" actId="20577"/>
        <pc:sldMkLst>
          <pc:docMk/>
          <pc:sldMk cId="1144647131" sldId="2076137461"/>
        </pc:sldMkLst>
        <pc:spChg chg="mod">
          <ac:chgData name="Aubrey Olsen" userId="408c3e31-be18-4626-a9af-ec1f5bfcad06" providerId="ADAL" clId="{210B32DD-C6F7-4406-BEEE-82B4BB7B103A}" dt="2025-05-29T13:58:37.730" v="80" actId="20577"/>
          <ac:spMkLst>
            <pc:docMk/>
            <pc:sldMk cId="1144647131" sldId="2076137461"/>
            <ac:spMk id="3" creationId="{C269127D-588E-8B4E-74F4-C23E7066CA71}"/>
          </ac:spMkLst>
        </pc:spChg>
      </pc:sldChg>
      <pc:sldChg chg="modSp mod">
        <pc:chgData name="Aubrey Olsen" userId="408c3e31-be18-4626-a9af-ec1f5bfcad06" providerId="ADAL" clId="{210B32DD-C6F7-4406-BEEE-82B4BB7B103A}" dt="2025-05-29T13:59:10.763" v="243" actId="20577"/>
        <pc:sldMkLst>
          <pc:docMk/>
          <pc:sldMk cId="1245714624" sldId="2076137473"/>
        </pc:sldMkLst>
        <pc:spChg chg="mod">
          <ac:chgData name="Aubrey Olsen" userId="408c3e31-be18-4626-a9af-ec1f5bfcad06" providerId="ADAL" clId="{210B32DD-C6F7-4406-BEEE-82B4BB7B103A}" dt="2025-05-29T13:59:10.763" v="243" actId="20577"/>
          <ac:spMkLst>
            <pc:docMk/>
            <pc:sldMk cId="1245714624" sldId="2076137473"/>
            <ac:spMk id="3" creationId="{4DB4E214-D29D-FE19-BDB3-9E8221127890}"/>
          </ac:spMkLst>
        </pc:spChg>
      </pc:sldChg>
      <pc:sldChg chg="modSp add mod">
        <pc:chgData name="Aubrey Olsen" userId="408c3e31-be18-4626-a9af-ec1f5bfcad06" providerId="ADAL" clId="{210B32DD-C6F7-4406-BEEE-82B4BB7B103A}" dt="2025-05-29T13:55:50.331" v="10" actId="20577"/>
        <pc:sldMkLst>
          <pc:docMk/>
          <pc:sldMk cId="1831077111" sldId="2076137475"/>
        </pc:sldMkLst>
        <pc:spChg chg="mod">
          <ac:chgData name="Aubrey Olsen" userId="408c3e31-be18-4626-a9af-ec1f5bfcad06" providerId="ADAL" clId="{210B32DD-C6F7-4406-BEEE-82B4BB7B103A}" dt="2025-05-29T13:55:50.331" v="10" actId="20577"/>
          <ac:spMkLst>
            <pc:docMk/>
            <pc:sldMk cId="1831077111" sldId="2076137475"/>
            <ac:spMk id="18" creationId="{84836898-DB25-D44B-769E-82D293A9577F}"/>
          </ac:spMkLst>
        </pc:spChg>
      </pc:sldChg>
    </pc:docChg>
  </pc:docChgLst>
  <pc:docChgLst>
    <pc:chgData name="Michael Young II" userId="405e737b-44fc-422e-9299-d9c38e74f8bd" providerId="ADAL" clId="{60A9B1BA-D5C5-4543-8169-05043F26ACBC}"/>
    <pc:docChg chg="undo custSel modSld">
      <pc:chgData name="Michael Young II" userId="405e737b-44fc-422e-9299-d9c38e74f8bd" providerId="ADAL" clId="{60A9B1BA-D5C5-4543-8169-05043F26ACBC}" dt="2025-05-29T04:07:25.373" v="367" actId="14861"/>
      <pc:docMkLst>
        <pc:docMk/>
      </pc:docMkLst>
      <pc:sldChg chg="modSp mod">
        <pc:chgData name="Michael Young II" userId="405e737b-44fc-422e-9299-d9c38e74f8bd" providerId="ADAL" clId="{60A9B1BA-D5C5-4543-8169-05043F26ACBC}" dt="2025-05-28T22:46:44.354" v="8" actId="20577"/>
        <pc:sldMkLst>
          <pc:docMk/>
          <pc:sldMk cId="2502691790" sldId="2076137455"/>
        </pc:sldMkLst>
        <pc:spChg chg="mod">
          <ac:chgData name="Michael Young II" userId="405e737b-44fc-422e-9299-d9c38e74f8bd" providerId="ADAL" clId="{60A9B1BA-D5C5-4543-8169-05043F26ACBC}" dt="2025-05-28T22:46:44.354" v="8" actId="20577"/>
          <ac:spMkLst>
            <pc:docMk/>
            <pc:sldMk cId="2502691790" sldId="2076137455"/>
            <ac:spMk id="3" creationId="{D1D0C212-2C65-3120-0FAF-E4A28B00A75E}"/>
          </ac:spMkLst>
        </pc:spChg>
      </pc:sldChg>
      <pc:sldChg chg="modSp mod">
        <pc:chgData name="Michael Young II" userId="405e737b-44fc-422e-9299-d9c38e74f8bd" providerId="ADAL" clId="{60A9B1BA-D5C5-4543-8169-05043F26ACBC}" dt="2025-05-28T22:46:59.933" v="9"/>
        <pc:sldMkLst>
          <pc:docMk/>
          <pc:sldMk cId="2829215149" sldId="2076137458"/>
        </pc:sldMkLst>
        <pc:spChg chg="mod">
          <ac:chgData name="Michael Young II" userId="405e737b-44fc-422e-9299-d9c38e74f8bd" providerId="ADAL" clId="{60A9B1BA-D5C5-4543-8169-05043F26ACBC}" dt="2025-05-28T22:46:59.933" v="9"/>
          <ac:spMkLst>
            <pc:docMk/>
            <pc:sldMk cId="2829215149" sldId="2076137458"/>
            <ac:spMk id="18" creationId="{84836898-DB25-D44B-769E-82D293A9577F}"/>
          </ac:spMkLst>
        </pc:spChg>
      </pc:sldChg>
      <pc:sldChg chg="addSp delSp modSp mod">
        <pc:chgData name="Michael Young II" userId="405e737b-44fc-422e-9299-d9c38e74f8bd" providerId="ADAL" clId="{60A9B1BA-D5C5-4543-8169-05043F26ACBC}" dt="2025-05-29T03:33:19.859" v="54" actId="14100"/>
        <pc:sldMkLst>
          <pc:docMk/>
          <pc:sldMk cId="1144647131" sldId="2076137461"/>
        </pc:sldMkLst>
        <pc:spChg chg="mod">
          <ac:chgData name="Michael Young II" userId="405e737b-44fc-422e-9299-d9c38e74f8bd" providerId="ADAL" clId="{60A9B1BA-D5C5-4543-8169-05043F26ACBC}" dt="2025-05-28T22:47:06.948" v="10"/>
          <ac:spMkLst>
            <pc:docMk/>
            <pc:sldMk cId="1144647131" sldId="2076137461"/>
            <ac:spMk id="4" creationId="{45B068DA-8B89-4B72-2A91-CDA33799ADA4}"/>
          </ac:spMkLst>
        </pc:spChg>
        <pc:picChg chg="add mod modCrop">
          <ac:chgData name="Michael Young II" userId="405e737b-44fc-422e-9299-d9c38e74f8bd" providerId="ADAL" clId="{60A9B1BA-D5C5-4543-8169-05043F26ACBC}" dt="2025-05-29T03:33:19.859" v="54" actId="14100"/>
          <ac:picMkLst>
            <pc:docMk/>
            <pc:sldMk cId="1144647131" sldId="2076137461"/>
            <ac:picMk id="6" creationId="{E1E0B3D9-A4AA-7E83-56C8-A3EF088CCA82}"/>
          </ac:picMkLst>
        </pc:picChg>
        <pc:picChg chg="del">
          <ac:chgData name="Michael Young II" userId="405e737b-44fc-422e-9299-d9c38e74f8bd" providerId="ADAL" clId="{60A9B1BA-D5C5-4543-8169-05043F26ACBC}" dt="2025-05-29T03:33:01.339" v="52" actId="478"/>
          <ac:picMkLst>
            <pc:docMk/>
            <pc:sldMk cId="1144647131" sldId="2076137461"/>
            <ac:picMk id="7" creationId="{DAC691E0-5420-8947-6BB3-450B5BBB0857}"/>
          </ac:picMkLst>
        </pc:picChg>
      </pc:sldChg>
      <pc:sldChg chg="addSp delSp modSp mod">
        <pc:chgData name="Michael Young II" userId="405e737b-44fc-422e-9299-d9c38e74f8bd" providerId="ADAL" clId="{60A9B1BA-D5C5-4543-8169-05043F26ACBC}" dt="2025-05-29T04:01:15.782" v="175" actId="14861"/>
        <pc:sldMkLst>
          <pc:docMk/>
          <pc:sldMk cId="3069686960" sldId="2076137462"/>
        </pc:sldMkLst>
        <pc:spChg chg="mod">
          <ac:chgData name="Michael Young II" userId="405e737b-44fc-422e-9299-d9c38e74f8bd" providerId="ADAL" clId="{60A9B1BA-D5C5-4543-8169-05043F26ACBC}" dt="2025-05-28T22:47:14.414" v="12"/>
          <ac:spMkLst>
            <pc:docMk/>
            <pc:sldMk cId="3069686960" sldId="2076137462"/>
            <ac:spMk id="3" creationId="{032CA553-3F1C-581B-C2F2-BE93F1A40DAF}"/>
          </ac:spMkLst>
        </pc:spChg>
        <pc:picChg chg="del mod">
          <ac:chgData name="Michael Young II" userId="405e737b-44fc-422e-9299-d9c38e74f8bd" providerId="ADAL" clId="{60A9B1BA-D5C5-4543-8169-05043F26ACBC}" dt="2025-05-29T03:59:07.364" v="90" actId="478"/>
          <ac:picMkLst>
            <pc:docMk/>
            <pc:sldMk cId="3069686960" sldId="2076137462"/>
            <ac:picMk id="5" creationId="{02D3D203-F05F-EB5C-D87D-810F76FA26B9}"/>
          </ac:picMkLst>
        </pc:picChg>
        <pc:picChg chg="add mod">
          <ac:chgData name="Michael Young II" userId="405e737b-44fc-422e-9299-d9c38e74f8bd" providerId="ADAL" clId="{60A9B1BA-D5C5-4543-8169-05043F26ACBC}" dt="2025-05-29T04:01:15.782" v="175" actId="14861"/>
          <ac:picMkLst>
            <pc:docMk/>
            <pc:sldMk cId="3069686960" sldId="2076137462"/>
            <ac:picMk id="6" creationId="{83CE688A-A3D6-E95D-DB4C-F9084FD44F30}"/>
          </ac:picMkLst>
        </pc:picChg>
        <pc:picChg chg="del mod">
          <ac:chgData name="Michael Young II" userId="405e737b-44fc-422e-9299-d9c38e74f8bd" providerId="ADAL" clId="{60A9B1BA-D5C5-4543-8169-05043F26ACBC}" dt="2025-05-29T03:59:31.917" v="125" actId="478"/>
          <ac:picMkLst>
            <pc:docMk/>
            <pc:sldMk cId="3069686960" sldId="2076137462"/>
            <ac:picMk id="7" creationId="{C6179770-EBF3-395B-9017-3FB8A5E8F4BC}"/>
          </ac:picMkLst>
        </pc:picChg>
        <pc:picChg chg="del mod">
          <ac:chgData name="Michael Young II" userId="405e737b-44fc-422e-9299-d9c38e74f8bd" providerId="ADAL" clId="{60A9B1BA-D5C5-4543-8169-05043F26ACBC}" dt="2025-05-29T03:59:56.601" v="168" actId="478"/>
          <ac:picMkLst>
            <pc:docMk/>
            <pc:sldMk cId="3069686960" sldId="2076137462"/>
            <ac:picMk id="10" creationId="{3AADEFC4-9D4D-0CCC-4795-DDDAF1AF57AB}"/>
          </ac:picMkLst>
        </pc:picChg>
        <pc:picChg chg="add mod">
          <ac:chgData name="Michael Young II" userId="405e737b-44fc-422e-9299-d9c38e74f8bd" providerId="ADAL" clId="{60A9B1BA-D5C5-4543-8169-05043F26ACBC}" dt="2025-05-29T04:01:15.782" v="175" actId="14861"/>
          <ac:picMkLst>
            <pc:docMk/>
            <pc:sldMk cId="3069686960" sldId="2076137462"/>
            <ac:picMk id="11" creationId="{8A27D38B-894D-B765-ECE9-9EB0C62E82C3}"/>
          </ac:picMkLst>
        </pc:picChg>
        <pc:picChg chg="add mod">
          <ac:chgData name="Michael Young II" userId="405e737b-44fc-422e-9299-d9c38e74f8bd" providerId="ADAL" clId="{60A9B1BA-D5C5-4543-8169-05043F26ACBC}" dt="2025-05-29T04:01:15.782" v="175" actId="14861"/>
          <ac:picMkLst>
            <pc:docMk/>
            <pc:sldMk cId="3069686960" sldId="2076137462"/>
            <ac:picMk id="13" creationId="{9CFE0B42-F893-8670-B002-C614CB6839AD}"/>
          </ac:picMkLst>
        </pc:picChg>
      </pc:sldChg>
      <pc:sldChg chg="modSp mod">
        <pc:chgData name="Michael Young II" userId="405e737b-44fc-422e-9299-d9c38e74f8bd" providerId="ADAL" clId="{60A9B1BA-D5C5-4543-8169-05043F26ACBC}" dt="2025-05-28T23:03:26.999" v="26"/>
        <pc:sldMkLst>
          <pc:docMk/>
          <pc:sldMk cId="4160585877" sldId="2076137466"/>
        </pc:sldMkLst>
        <pc:spChg chg="mod">
          <ac:chgData name="Michael Young II" userId="405e737b-44fc-422e-9299-d9c38e74f8bd" providerId="ADAL" clId="{60A9B1BA-D5C5-4543-8169-05043F26ACBC}" dt="2025-05-28T22:47:37.276" v="18"/>
          <ac:spMkLst>
            <pc:docMk/>
            <pc:sldMk cId="4160585877" sldId="2076137466"/>
            <ac:spMk id="5" creationId="{51DA8F74-689F-6539-D975-7CC7B155480F}"/>
          </ac:spMkLst>
        </pc:spChg>
        <pc:spChg chg="mod">
          <ac:chgData name="Michael Young II" userId="405e737b-44fc-422e-9299-d9c38e74f8bd" providerId="ADAL" clId="{60A9B1BA-D5C5-4543-8169-05043F26ACBC}" dt="2025-05-28T23:03:26.999" v="26"/>
          <ac:spMkLst>
            <pc:docMk/>
            <pc:sldMk cId="4160585877" sldId="2076137466"/>
            <ac:spMk id="8" creationId="{93924C82-6F0C-E657-2D40-B484D053F987}"/>
          </ac:spMkLst>
        </pc:spChg>
      </pc:sldChg>
      <pc:sldChg chg="addSp delSp modSp mod">
        <pc:chgData name="Michael Young II" userId="405e737b-44fc-422e-9299-d9c38e74f8bd" providerId="ADAL" clId="{60A9B1BA-D5C5-4543-8169-05043F26ACBC}" dt="2025-05-29T04:05:41.750" v="344" actId="14861"/>
        <pc:sldMkLst>
          <pc:docMk/>
          <pc:sldMk cId="731038132" sldId="2076137467"/>
        </pc:sldMkLst>
        <pc:spChg chg="mod">
          <ac:chgData name="Michael Young II" userId="405e737b-44fc-422e-9299-d9c38e74f8bd" providerId="ADAL" clId="{60A9B1BA-D5C5-4543-8169-05043F26ACBC}" dt="2025-05-29T03:50:03.786" v="64"/>
          <ac:spMkLst>
            <pc:docMk/>
            <pc:sldMk cId="731038132" sldId="2076137467"/>
            <ac:spMk id="2" creationId="{D9FFCCA0-8A8A-BB46-E4CE-FC85CB844301}"/>
          </ac:spMkLst>
        </pc:spChg>
        <pc:spChg chg="mod">
          <ac:chgData name="Michael Young II" userId="405e737b-44fc-422e-9299-d9c38e74f8bd" providerId="ADAL" clId="{60A9B1BA-D5C5-4543-8169-05043F26ACBC}" dt="2025-05-28T22:47:23.469" v="14"/>
          <ac:spMkLst>
            <pc:docMk/>
            <pc:sldMk cId="731038132" sldId="2076137467"/>
            <ac:spMk id="11" creationId="{B95364E4-8197-D847-6DD8-D35FBC74F002}"/>
          </ac:spMkLst>
        </pc:spChg>
        <pc:picChg chg="add mod">
          <ac:chgData name="Michael Young II" userId="405e737b-44fc-422e-9299-d9c38e74f8bd" providerId="ADAL" clId="{60A9B1BA-D5C5-4543-8169-05043F26ACBC}" dt="2025-05-29T04:05:41.750" v="344" actId="14861"/>
          <ac:picMkLst>
            <pc:docMk/>
            <pc:sldMk cId="731038132" sldId="2076137467"/>
            <ac:picMk id="4" creationId="{4D3DB79D-AB30-1D24-25EA-9DC9D991FF81}"/>
          </ac:picMkLst>
        </pc:picChg>
        <pc:picChg chg="add mod">
          <ac:chgData name="Michael Young II" userId="405e737b-44fc-422e-9299-d9c38e74f8bd" providerId="ADAL" clId="{60A9B1BA-D5C5-4543-8169-05043F26ACBC}" dt="2025-05-29T04:05:41.750" v="344" actId="14861"/>
          <ac:picMkLst>
            <pc:docMk/>
            <pc:sldMk cId="731038132" sldId="2076137467"/>
            <ac:picMk id="6" creationId="{B3587C9B-CD5E-2006-801E-27BE195C604A}"/>
          </ac:picMkLst>
        </pc:picChg>
        <pc:picChg chg="del mod">
          <ac:chgData name="Michael Young II" userId="405e737b-44fc-422e-9299-d9c38e74f8bd" providerId="ADAL" clId="{60A9B1BA-D5C5-4543-8169-05043F26ACBC}" dt="2025-05-29T04:05:16.282" v="302" actId="478"/>
          <ac:picMkLst>
            <pc:docMk/>
            <pc:sldMk cId="731038132" sldId="2076137467"/>
            <ac:picMk id="9" creationId="{58E8B582-EE11-6214-82D2-D56575A5F7B6}"/>
          </ac:picMkLst>
        </pc:picChg>
        <pc:picChg chg="del mod">
          <ac:chgData name="Michael Young II" userId="405e737b-44fc-422e-9299-d9c38e74f8bd" providerId="ADAL" clId="{60A9B1BA-D5C5-4543-8169-05043F26ACBC}" dt="2025-05-29T04:05:27.615" v="337" actId="478"/>
          <ac:picMkLst>
            <pc:docMk/>
            <pc:sldMk cId="731038132" sldId="2076137467"/>
            <ac:picMk id="16" creationId="{C18936BC-FD68-2072-9362-EC103B005B26}"/>
          </ac:picMkLst>
        </pc:picChg>
      </pc:sldChg>
      <pc:sldChg chg="addSp delSp modSp mod">
        <pc:chgData name="Michael Young II" userId="405e737b-44fc-422e-9299-d9c38e74f8bd" providerId="ADAL" clId="{60A9B1BA-D5C5-4543-8169-05043F26ACBC}" dt="2025-05-29T04:07:25.373" v="367" actId="14861"/>
        <pc:sldMkLst>
          <pc:docMk/>
          <pc:sldMk cId="4019362763" sldId="2076137468"/>
        </pc:sldMkLst>
        <pc:spChg chg="mod">
          <ac:chgData name="Michael Young II" userId="405e737b-44fc-422e-9299-d9c38e74f8bd" providerId="ADAL" clId="{60A9B1BA-D5C5-4543-8169-05043F26ACBC}" dt="2025-05-29T03:50:24.084" v="67" actId="20577"/>
          <ac:spMkLst>
            <pc:docMk/>
            <pc:sldMk cId="4019362763" sldId="2076137468"/>
            <ac:spMk id="2" creationId="{60AFE6E9-D6E1-DEC4-EA46-A079B3BB0889}"/>
          </ac:spMkLst>
        </pc:spChg>
        <pc:spChg chg="mod">
          <ac:chgData name="Michael Young II" userId="405e737b-44fc-422e-9299-d9c38e74f8bd" providerId="ADAL" clId="{60A9B1BA-D5C5-4543-8169-05043F26ACBC}" dt="2025-05-28T22:47:26.580" v="15"/>
          <ac:spMkLst>
            <pc:docMk/>
            <pc:sldMk cId="4019362763" sldId="2076137468"/>
            <ac:spMk id="9" creationId="{E6F9D735-ECEE-9AC9-59C0-EF273547BF61}"/>
          </ac:spMkLst>
        </pc:spChg>
        <pc:picChg chg="add mod">
          <ac:chgData name="Michael Young II" userId="405e737b-44fc-422e-9299-d9c38e74f8bd" providerId="ADAL" clId="{60A9B1BA-D5C5-4543-8169-05043F26ACBC}" dt="2025-05-29T04:07:25.373" v="367" actId="14861"/>
          <ac:picMkLst>
            <pc:docMk/>
            <pc:sldMk cId="4019362763" sldId="2076137468"/>
            <ac:picMk id="4" creationId="{B8C11A3F-3D28-6FA1-17C9-59C3AFBDA922}"/>
          </ac:picMkLst>
        </pc:picChg>
        <pc:picChg chg="add mod">
          <ac:chgData name="Michael Young II" userId="405e737b-44fc-422e-9299-d9c38e74f8bd" providerId="ADAL" clId="{60A9B1BA-D5C5-4543-8169-05043F26ACBC}" dt="2025-05-29T04:07:25.373" v="367" actId="14861"/>
          <ac:picMkLst>
            <pc:docMk/>
            <pc:sldMk cId="4019362763" sldId="2076137468"/>
            <ac:picMk id="6" creationId="{4C4928AD-03A4-216E-58E9-1CFBEA455CAE}"/>
          </ac:picMkLst>
        </pc:picChg>
        <pc:picChg chg="del mod">
          <ac:chgData name="Michael Young II" userId="405e737b-44fc-422e-9299-d9c38e74f8bd" providerId="ADAL" clId="{60A9B1BA-D5C5-4543-8169-05043F26ACBC}" dt="2025-05-29T04:07:12.139" v="360" actId="478"/>
          <ac:picMkLst>
            <pc:docMk/>
            <pc:sldMk cId="4019362763" sldId="2076137468"/>
            <ac:picMk id="12" creationId="{0489F08B-F48C-B21B-5018-B3019E76EF48}"/>
          </ac:picMkLst>
        </pc:picChg>
        <pc:picChg chg="del mod">
          <ac:chgData name="Michael Young II" userId="405e737b-44fc-422e-9299-d9c38e74f8bd" providerId="ADAL" clId="{60A9B1BA-D5C5-4543-8169-05043F26ACBC}" dt="2025-05-29T04:07:12.139" v="360" actId="478"/>
          <ac:picMkLst>
            <pc:docMk/>
            <pc:sldMk cId="4019362763" sldId="2076137468"/>
            <ac:picMk id="14" creationId="{91B04E53-6BB3-55B8-507B-55F78D5D33D8}"/>
          </ac:picMkLst>
        </pc:picChg>
      </pc:sldChg>
      <pc:sldChg chg="modSp mod">
        <pc:chgData name="Michael Young II" userId="405e737b-44fc-422e-9299-d9c38e74f8bd" providerId="ADAL" clId="{60A9B1BA-D5C5-4543-8169-05043F26ACBC}" dt="2025-05-28T23:14:57.584" v="37" actId="20577"/>
        <pc:sldMkLst>
          <pc:docMk/>
          <pc:sldMk cId="549879129" sldId="2076137469"/>
        </pc:sldMkLst>
        <pc:spChg chg="mod">
          <ac:chgData name="Michael Young II" userId="405e737b-44fc-422e-9299-d9c38e74f8bd" providerId="ADAL" clId="{60A9B1BA-D5C5-4543-8169-05043F26ACBC}" dt="2025-05-28T22:47:30.924" v="16"/>
          <ac:spMkLst>
            <pc:docMk/>
            <pc:sldMk cId="549879129" sldId="2076137469"/>
            <ac:spMk id="5" creationId="{3B196AA5-85DF-897E-9A58-2A48D8CA873E}"/>
          </ac:spMkLst>
        </pc:spChg>
        <pc:spChg chg="mod">
          <ac:chgData name="Michael Young II" userId="405e737b-44fc-422e-9299-d9c38e74f8bd" providerId="ADAL" clId="{60A9B1BA-D5C5-4543-8169-05043F26ACBC}" dt="2025-05-28T23:14:57.584" v="37" actId="20577"/>
          <ac:spMkLst>
            <pc:docMk/>
            <pc:sldMk cId="549879129" sldId="2076137469"/>
            <ac:spMk id="12" creationId="{3F904027-7752-0D28-EEBE-29DEB316BDBF}"/>
          </ac:spMkLst>
        </pc:spChg>
      </pc:sldChg>
      <pc:sldChg chg="modSp mod">
        <pc:chgData name="Michael Young II" userId="405e737b-44fc-422e-9299-d9c38e74f8bd" providerId="ADAL" clId="{60A9B1BA-D5C5-4543-8169-05043F26ACBC}" dt="2025-05-28T23:03:57.556" v="29"/>
        <pc:sldMkLst>
          <pc:docMk/>
          <pc:sldMk cId="2076056481" sldId="2076137470"/>
        </pc:sldMkLst>
        <pc:spChg chg="mod">
          <ac:chgData name="Michael Young II" userId="405e737b-44fc-422e-9299-d9c38e74f8bd" providerId="ADAL" clId="{60A9B1BA-D5C5-4543-8169-05043F26ACBC}" dt="2025-05-28T22:47:40.342" v="19"/>
          <ac:spMkLst>
            <pc:docMk/>
            <pc:sldMk cId="2076056481" sldId="2076137470"/>
            <ac:spMk id="5" creationId="{808AC106-E7F5-EC21-E8D0-91A0CFD5C418}"/>
          </ac:spMkLst>
        </pc:spChg>
        <pc:spChg chg="mod">
          <ac:chgData name="Michael Young II" userId="405e737b-44fc-422e-9299-d9c38e74f8bd" providerId="ADAL" clId="{60A9B1BA-D5C5-4543-8169-05043F26ACBC}" dt="2025-05-28T23:03:57.556" v="29"/>
          <ac:spMkLst>
            <pc:docMk/>
            <pc:sldMk cId="2076056481" sldId="2076137470"/>
            <ac:spMk id="8" creationId="{3C3E64CF-38E4-7B68-1DEE-672095EDB07A}"/>
          </ac:spMkLst>
        </pc:spChg>
      </pc:sldChg>
      <pc:sldChg chg="modSp mod">
        <pc:chgData name="Michael Young II" userId="405e737b-44fc-422e-9299-d9c38e74f8bd" providerId="ADAL" clId="{60A9B1BA-D5C5-4543-8169-05043F26ACBC}" dt="2025-05-28T23:16:08.558" v="44"/>
        <pc:sldMkLst>
          <pc:docMk/>
          <pc:sldMk cId="1298632927" sldId="2076137471"/>
        </pc:sldMkLst>
        <pc:spChg chg="mod">
          <ac:chgData name="Michael Young II" userId="405e737b-44fc-422e-9299-d9c38e74f8bd" providerId="ADAL" clId="{60A9B1BA-D5C5-4543-8169-05043F26ACBC}" dt="2025-05-28T22:47:33.853" v="17"/>
          <ac:spMkLst>
            <pc:docMk/>
            <pc:sldMk cId="1298632927" sldId="2076137471"/>
            <ac:spMk id="5" creationId="{F35DE719-1D5E-31AC-34DB-A29C9796FDBD}"/>
          </ac:spMkLst>
        </pc:spChg>
        <pc:spChg chg="mod">
          <ac:chgData name="Michael Young II" userId="405e737b-44fc-422e-9299-d9c38e74f8bd" providerId="ADAL" clId="{60A9B1BA-D5C5-4543-8169-05043F26ACBC}" dt="2025-05-28T23:16:08.558" v="44"/>
          <ac:spMkLst>
            <pc:docMk/>
            <pc:sldMk cId="1298632927" sldId="2076137471"/>
            <ac:spMk id="12" creationId="{FFA455A5-019D-CC68-13AD-317745902610}"/>
          </ac:spMkLst>
        </pc:spChg>
      </pc:sldChg>
      <pc:sldChg chg="addSp delSp modSp mod">
        <pc:chgData name="Michael Young II" userId="405e737b-44fc-422e-9299-d9c38e74f8bd" providerId="ADAL" clId="{60A9B1BA-D5C5-4543-8169-05043F26ACBC}" dt="2025-05-29T04:03:35.636" v="265" actId="14861"/>
        <pc:sldMkLst>
          <pc:docMk/>
          <pc:sldMk cId="471858809" sldId="2076137472"/>
        </pc:sldMkLst>
        <pc:spChg chg="mod">
          <ac:chgData name="Michael Young II" userId="405e737b-44fc-422e-9299-d9c38e74f8bd" providerId="ADAL" clId="{60A9B1BA-D5C5-4543-8169-05043F26ACBC}" dt="2025-05-28T22:47:19.943" v="13"/>
          <ac:spMkLst>
            <pc:docMk/>
            <pc:sldMk cId="471858809" sldId="2076137472"/>
            <ac:spMk id="3" creationId="{B5249AC9-064A-D6A3-7944-D415DC36839C}"/>
          </ac:spMkLst>
        </pc:spChg>
        <pc:picChg chg="del mod">
          <ac:chgData name="Michael Young II" userId="405e737b-44fc-422e-9299-d9c38e74f8bd" providerId="ADAL" clId="{60A9B1BA-D5C5-4543-8169-05043F26ACBC}" dt="2025-05-29T04:02:58.488" v="216" actId="478"/>
          <ac:picMkLst>
            <pc:docMk/>
            <pc:sldMk cId="471858809" sldId="2076137472"/>
            <ac:picMk id="4" creationId="{5BDC0457-1105-4983-B642-4E7207908CBD}"/>
          </ac:picMkLst>
        </pc:picChg>
        <pc:picChg chg="del mod">
          <ac:chgData name="Michael Young II" userId="405e737b-44fc-422e-9299-d9c38e74f8bd" providerId="ADAL" clId="{60A9B1BA-D5C5-4543-8169-05043F26ACBC}" dt="2025-05-29T04:03:16.280" v="257" actId="478"/>
          <ac:picMkLst>
            <pc:docMk/>
            <pc:sldMk cId="471858809" sldId="2076137472"/>
            <ac:picMk id="6" creationId="{13DCE535-C388-19EE-0EDF-6801FA7BD58C}"/>
          </ac:picMkLst>
        </pc:picChg>
        <pc:picChg chg="add mod">
          <ac:chgData name="Michael Young II" userId="405e737b-44fc-422e-9299-d9c38e74f8bd" providerId="ADAL" clId="{60A9B1BA-D5C5-4543-8169-05043F26ACBC}" dt="2025-05-29T04:03:35.636" v="265" actId="14861"/>
          <ac:picMkLst>
            <pc:docMk/>
            <pc:sldMk cId="471858809" sldId="2076137472"/>
            <ac:picMk id="7" creationId="{4BDC67ED-A1D9-5881-3EB4-8B0EEA5C539C}"/>
          </ac:picMkLst>
        </pc:picChg>
        <pc:picChg chg="add mod">
          <ac:chgData name="Michael Young II" userId="405e737b-44fc-422e-9299-d9c38e74f8bd" providerId="ADAL" clId="{60A9B1BA-D5C5-4543-8169-05043F26ACBC}" dt="2025-05-29T04:03:35.636" v="265" actId="14861"/>
          <ac:picMkLst>
            <pc:docMk/>
            <pc:sldMk cId="471858809" sldId="2076137472"/>
            <ac:picMk id="10" creationId="{D4D447C5-24E1-860D-5A4D-9B726DEC0225}"/>
          </ac:picMkLst>
        </pc:picChg>
        <pc:picChg chg="del mod">
          <ac:chgData name="Michael Young II" userId="405e737b-44fc-422e-9299-d9c38e74f8bd" providerId="ADAL" clId="{60A9B1BA-D5C5-4543-8169-05043F26ACBC}" dt="2025-05-29T04:03:11.202" v="232" actId="478"/>
          <ac:picMkLst>
            <pc:docMk/>
            <pc:sldMk cId="471858809" sldId="2076137472"/>
            <ac:picMk id="12" creationId="{C8EE84CD-37A5-1D68-2EA9-409DD442C7C9}"/>
          </ac:picMkLst>
        </pc:picChg>
        <pc:picChg chg="add mod">
          <ac:chgData name="Michael Young II" userId="405e737b-44fc-422e-9299-d9c38e74f8bd" providerId="ADAL" clId="{60A9B1BA-D5C5-4543-8169-05043F26ACBC}" dt="2025-05-29T04:03:35.636" v="265" actId="14861"/>
          <ac:picMkLst>
            <pc:docMk/>
            <pc:sldMk cId="471858809" sldId="2076137472"/>
            <ac:picMk id="13" creationId="{5A3ED8BB-87E8-5107-46E9-C10A5EC57640}"/>
          </ac:picMkLst>
        </pc:picChg>
      </pc:sldChg>
      <pc:sldChg chg="addSp delSp modSp mod">
        <pc:chgData name="Michael Young II" userId="405e737b-44fc-422e-9299-d9c38e74f8bd" providerId="ADAL" clId="{60A9B1BA-D5C5-4543-8169-05043F26ACBC}" dt="2025-05-29T03:34:52.751" v="63" actId="14100"/>
        <pc:sldMkLst>
          <pc:docMk/>
          <pc:sldMk cId="1245714624" sldId="2076137473"/>
        </pc:sldMkLst>
        <pc:spChg chg="mod">
          <ac:chgData name="Michael Young II" userId="405e737b-44fc-422e-9299-d9c38e74f8bd" providerId="ADAL" clId="{60A9B1BA-D5C5-4543-8169-05043F26ACBC}" dt="2025-05-28T22:47:10.642" v="11"/>
          <ac:spMkLst>
            <pc:docMk/>
            <pc:sldMk cId="1245714624" sldId="2076137473"/>
            <ac:spMk id="4" creationId="{ECE9E513-8F33-5367-178B-BFD43A9E0699}"/>
          </ac:spMkLst>
        </pc:spChg>
        <pc:picChg chg="add mod modCrop">
          <ac:chgData name="Michael Young II" userId="405e737b-44fc-422e-9299-d9c38e74f8bd" providerId="ADAL" clId="{60A9B1BA-D5C5-4543-8169-05043F26ACBC}" dt="2025-05-29T03:34:52.751" v="63" actId="14100"/>
          <ac:picMkLst>
            <pc:docMk/>
            <pc:sldMk cId="1245714624" sldId="2076137473"/>
            <ac:picMk id="6" creationId="{A13E2198-869B-12CA-20AE-D2B8EA169B99}"/>
          </ac:picMkLst>
        </pc:picChg>
        <pc:picChg chg="del mod">
          <ac:chgData name="Michael Young II" userId="405e737b-44fc-422e-9299-d9c38e74f8bd" providerId="ADAL" clId="{60A9B1BA-D5C5-4543-8169-05043F26ACBC}" dt="2025-05-29T03:34:46.728" v="62" actId="478"/>
          <ac:picMkLst>
            <pc:docMk/>
            <pc:sldMk cId="1245714624" sldId="2076137473"/>
            <ac:picMk id="7" creationId="{93C2EB00-043B-4EF3-BB88-09C399BAFC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AABB-68C4-4444-D023-5FE6C3777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BFF64-EB34-F26E-E99D-B60ED8333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05A77-743D-85D8-2FC4-5AE8FF40E5CE}"/>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029DFFD-6A21-5A56-4996-4F8EE8D549A0}"/>
              </a:ext>
            </a:extLst>
          </p:cNvPr>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324649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A200-5F60-61F8-B9FC-24546548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A5970-EB43-9064-9446-ED85B30B0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D0F51-382A-C930-24BE-838D9283A4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8D0A1-4E64-AF6B-7765-7FBDCC82B56F}"/>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67129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8558B-220B-94BB-E938-993DCDD46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7B2DD-E723-DFD9-9C92-788C02CC7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47E4F-4AFC-444B-9C0C-90E332AC9DEE}"/>
              </a:ext>
            </a:extLst>
          </p:cNvPr>
          <p:cNvSpPr>
            <a:spLocks noGrp="1"/>
          </p:cNvSpPr>
          <p:nvPr>
            <p:ph type="body" idx="1"/>
          </p:nvPr>
        </p:nvSpPr>
        <p:spPr/>
        <p:txBody>
          <a:bodyPr/>
          <a:lstStyle/>
          <a:p>
            <a:r>
              <a:rPr lang="en-US" dirty="0"/>
              <a:t>This page should be used for JOURNEY EMAILS (duplicate as needed)</a:t>
            </a:r>
          </a:p>
        </p:txBody>
      </p:sp>
      <p:sp>
        <p:nvSpPr>
          <p:cNvPr id="4" name="Slide Number Placeholder 3">
            <a:extLst>
              <a:ext uri="{FF2B5EF4-FFF2-40B4-BE49-F238E27FC236}">
                <a16:creationId xmlns:a16="http://schemas.microsoft.com/office/drawing/2014/main" id="{6B653F28-781D-BBA6-CC1F-FD52A25FD94F}"/>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361019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95F5C-88AD-19A2-59EE-88CE7BD43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9F558-5041-AE92-4F6C-DAC1F4CCD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99833-3227-823F-C0B7-5B60DDCFE832}"/>
              </a:ext>
            </a:extLst>
          </p:cNvPr>
          <p:cNvSpPr>
            <a:spLocks noGrp="1"/>
          </p:cNvSpPr>
          <p:nvPr>
            <p:ph type="body" idx="1"/>
          </p:nvPr>
        </p:nvSpPr>
        <p:spPr/>
        <p:txBody>
          <a:bodyPr/>
          <a:lstStyle/>
          <a:p>
            <a:r>
              <a:rPr lang="en-US" dirty="0"/>
              <a:t>This page should be used for JOURNEY EMAILS (duplicate as needed)</a:t>
            </a:r>
          </a:p>
        </p:txBody>
      </p:sp>
      <p:sp>
        <p:nvSpPr>
          <p:cNvPr id="4" name="Slide Number Placeholder 3">
            <a:extLst>
              <a:ext uri="{FF2B5EF4-FFF2-40B4-BE49-F238E27FC236}">
                <a16:creationId xmlns:a16="http://schemas.microsoft.com/office/drawing/2014/main" id="{1BD214AE-A142-4598-B65C-A4069A6D2A37}"/>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74957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B0B62-10A9-C699-3D61-0E261A613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29345-EE56-DD27-FEA1-142FFD169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470C6-83B3-2934-90BD-60DB9AB35978}"/>
              </a:ext>
            </a:extLst>
          </p:cNvPr>
          <p:cNvSpPr>
            <a:spLocks noGrp="1"/>
          </p:cNvSpPr>
          <p:nvPr>
            <p:ph type="body" idx="1"/>
          </p:nvPr>
        </p:nvSpPr>
        <p:spPr/>
        <p:txBody>
          <a:bodyPr/>
          <a:lstStyle/>
          <a:p>
            <a:r>
              <a:rPr lang="en-US" dirty="0"/>
              <a:t>This page should be used for JOURNEY EMAILS (duplicate as needed)</a:t>
            </a:r>
          </a:p>
        </p:txBody>
      </p:sp>
      <p:sp>
        <p:nvSpPr>
          <p:cNvPr id="4" name="Slide Number Placeholder 3">
            <a:extLst>
              <a:ext uri="{FF2B5EF4-FFF2-40B4-BE49-F238E27FC236}">
                <a16:creationId xmlns:a16="http://schemas.microsoft.com/office/drawing/2014/main" id="{696780A1-0696-4AF0-86C4-CB7026E0217C}"/>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81576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C4C4-9A4C-8703-A62A-0EAC0AB77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39011-8656-2381-6925-2B3E66FF4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87092-62EB-4430-864B-E4A7DBA83FEB}"/>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792341A-CDDF-D371-8714-87FC3C717463}"/>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75728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3AB9-E638-1716-E12B-E9F120BB6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CC957-F44E-8A86-1AFB-42E51333C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58C6C-9DDE-3E09-4ED4-52F53D504EEE}"/>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100A697C-5B8A-3CC9-2F0E-C242B69F651F}"/>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63567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In Process Refinance Milestone</a:t>
            </a:r>
          </a:p>
          <a:p>
            <a:r>
              <a:rPr lang="en-US" sz="3200" b="0" i="1" dirty="0"/>
              <a:t>May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49167-335E-DCF8-2F94-ED7F88E4B7E1}"/>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CA445D92-A231-E4DE-1510-23B49FB237FE}"/>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FFA455A5-019D-CC68-13AD-317745902610}"/>
              </a:ext>
            </a:extLst>
          </p:cNvPr>
          <p:cNvSpPr txBox="1"/>
          <p:nvPr/>
        </p:nvSpPr>
        <p:spPr>
          <a:xfrm>
            <a:off x="461743" y="1032624"/>
            <a:ext cx="11414305" cy="5632311"/>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In Process Milestone - Underwriting</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your loan and appraisal are with underwriting for review and approval. Questions? Reach out any time!</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Conditional Approval</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Good news! Your mortgage application's been conditionally approved, so you're a big step closer to your loan being finalized.</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Closing Disclosure</a:t>
            </a:r>
          </a:p>
          <a:p>
            <a:r>
              <a:rPr lang="en-US" i="0" dirty="0">
                <a:solidFill>
                  <a:srgbClr val="00263A"/>
                </a:solidFill>
                <a:effectLst/>
                <a:latin typeface="Source Sans Pro" panose="020B0503030403020204" pitchFamily="34" charset="0"/>
              </a:rPr>
              <a:t>Your mortgage's Closing Disclosure is ready. It contains all of your loan's details so you'll want to carefully review it before signing it.</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Refinance Milestone - Clear to Close </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Refinance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Good news! The estimated closing date for your refi is {{</a:t>
            </a:r>
            <a:r>
              <a:rPr lang="en-US" i="0" dirty="0" err="1">
                <a:solidFill>
                  <a:srgbClr val="00263A"/>
                </a:solidFill>
                <a:effectLst/>
                <a:latin typeface="Source Sans Pro" panose="020B0503030403020204" pitchFamily="34" charset="0"/>
              </a:rPr>
              <a:t>loan.closing_date_estimated</a:t>
            </a:r>
            <a:r>
              <a:rPr lang="en-US" i="0" dirty="0">
                <a:solidFill>
                  <a:srgbClr val="00263A"/>
                </a:solidFill>
                <a:effectLst/>
                <a:latin typeface="Source Sans Pro" panose="020B0503030403020204" pitchFamily="34" charset="0"/>
              </a:rPr>
              <a:t> | date: "m/d/Y"}}. Watch for disclosure documents to arrive, as these will require your signature.</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Refinance Milestone - Closed!</a:t>
            </a:r>
          </a:p>
          <a:p>
            <a:r>
              <a:rPr lang="en-US" i="0" dirty="0">
                <a:solidFill>
                  <a:srgbClr val="00263A"/>
                </a:solidFill>
                <a:effectLst/>
                <a:latin typeface="Source Sans Pro" panose="020B0503030403020204" pitchFamily="34" charset="0"/>
              </a:rPr>
              <a:t>Your refinance for {{loan.address_1}} has closed. Congratulations! On behalf of myself and my team at {{</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thank you for choosing us.</a:t>
            </a:r>
            <a:endParaRPr lang="en-US" dirty="0">
              <a:solidFill>
                <a:srgbClr val="00263A"/>
              </a:solidFill>
            </a:endParaRPr>
          </a:p>
        </p:txBody>
      </p:sp>
      <p:sp>
        <p:nvSpPr>
          <p:cNvPr id="5" name="Text Placeholder 1">
            <a:extLst>
              <a:ext uri="{FF2B5EF4-FFF2-40B4-BE49-F238E27FC236}">
                <a16:creationId xmlns:a16="http://schemas.microsoft.com/office/drawing/2014/main" id="{F35DE719-1D5E-31AC-34DB-A29C9796FDBD}"/>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Tree>
    <p:extLst>
      <p:ext uri="{BB962C8B-B14F-4D97-AF65-F5344CB8AC3E}">
        <p14:creationId xmlns:p14="http://schemas.microsoft.com/office/powerpoint/2010/main" val="129863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461744" y="1032624"/>
            <a:ext cx="11313944" cy="5355312"/>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Borrower's Loan Successful - Remove from In Process Campaign</a:t>
            </a:r>
          </a:p>
          <a:p>
            <a:r>
              <a:rPr lang="en-US" i="0" dirty="0">
                <a:solidFill>
                  <a:srgbClr val="00263A"/>
                </a:solidFill>
                <a:effectLst/>
                <a:latin typeface="Source Sans Pro" panose="020B0503030403020204" pitchFamily="34" charset="0"/>
              </a:rPr>
              <a:t>The status of the below loan was changed to {{</a:t>
            </a:r>
            <a:r>
              <a:rPr lang="en-US" i="0" dirty="0" err="1">
                <a:solidFill>
                  <a:srgbClr val="00263A"/>
                </a:solidFill>
                <a:effectLst/>
                <a:latin typeface="Source Sans Pro" panose="020B0503030403020204" pitchFamily="34" charset="0"/>
              </a:rPr>
              <a:t>loan.loan_status</a:t>
            </a:r>
            <a:r>
              <a:rPr lang="en-US" i="0" dirty="0">
                <a:solidFill>
                  <a:srgbClr val="00263A"/>
                </a:solidFill>
                <a:effectLst/>
                <a:latin typeface="Source Sans Pro" panose="020B0503030403020204" pitchFamily="34" charset="0"/>
              </a:rPr>
              <a:t>}} and will be removed from the Milestone Journey in the coming days.</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Loan#: {{</a:t>
            </a:r>
            <a:r>
              <a:rPr lang="en-US" i="0" dirty="0" err="1">
                <a:solidFill>
                  <a:srgbClr val="00263A"/>
                </a:solidFill>
                <a:effectLst/>
                <a:latin typeface="Source Sans Pro" panose="020B0503030403020204" pitchFamily="34" charset="0"/>
              </a:rPr>
              <a:t>loan.loan_number</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Name: {{</a:t>
            </a:r>
            <a:r>
              <a:rPr lang="en-US" i="0" dirty="0" err="1">
                <a:solidFill>
                  <a:srgbClr val="00263A"/>
                </a:solidFill>
                <a:effectLst/>
                <a:latin typeface="Source Sans Pro" panose="020B0503030403020204" pitchFamily="34" charset="0"/>
              </a:rPr>
              <a:t>loan.borrower.f_name</a:t>
            </a:r>
            <a:r>
              <a:rPr lang="en-US" i="0" dirty="0">
                <a:solidFill>
                  <a:srgbClr val="00263A"/>
                </a:solidFill>
                <a:effectLst/>
                <a:latin typeface="Source Sans Pro" panose="020B0503030403020204" pitchFamily="34" charset="0"/>
              </a:rPr>
              <a:t>}} {{</a:t>
            </a:r>
            <a:r>
              <a:rPr lang="en-US" i="0" dirty="0" err="1">
                <a:solidFill>
                  <a:srgbClr val="00263A"/>
                </a:solidFill>
                <a:effectLst/>
                <a:latin typeface="Source Sans Pro" panose="020B0503030403020204" pitchFamily="34" charset="0"/>
              </a:rPr>
              <a:t>loan.borrower.l_name</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Email: {{</a:t>
            </a:r>
            <a:r>
              <a:rPr lang="en-US" i="0" dirty="0" err="1">
                <a:solidFill>
                  <a:srgbClr val="00263A"/>
                </a:solidFill>
                <a:effectLst/>
                <a:latin typeface="Source Sans Pro" panose="020B0503030403020204" pitchFamily="34" charset="0"/>
              </a:rPr>
              <a:t>loan.borrower.email</a:t>
            </a:r>
            <a:r>
              <a:rPr lang="en-US" i="0" dirty="0">
                <a:solidFill>
                  <a:srgbClr val="00263A"/>
                </a:solidFill>
                <a:effectLst/>
                <a:latin typeface="Source Sans Pro" panose="020B0503030403020204" pitchFamily="34" charset="0"/>
              </a:rPr>
              <a:t>}}</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User Notification: Borrower's Loan Unsuccessful - Removed from In Process</a:t>
            </a:r>
          </a:p>
          <a:p>
            <a:r>
              <a:rPr lang="en-US" i="0" dirty="0">
                <a:solidFill>
                  <a:srgbClr val="00263A"/>
                </a:solidFill>
                <a:effectLst/>
                <a:latin typeface="Source Sans Pro" panose="020B0503030403020204" pitchFamily="34" charset="0"/>
              </a:rPr>
              <a:t>The status of the below loan was changed to {{</a:t>
            </a:r>
            <a:r>
              <a:rPr lang="en-US" i="0" dirty="0" err="1">
                <a:solidFill>
                  <a:srgbClr val="00263A"/>
                </a:solidFill>
                <a:effectLst/>
                <a:latin typeface="Source Sans Pro" panose="020B0503030403020204" pitchFamily="34" charset="0"/>
              </a:rPr>
              <a:t>loan.loan_status</a:t>
            </a:r>
            <a:r>
              <a:rPr lang="en-US" i="0" dirty="0">
                <a:solidFill>
                  <a:srgbClr val="00263A"/>
                </a:solidFill>
                <a:effectLst/>
                <a:latin typeface="Source Sans Pro" panose="020B0503030403020204" pitchFamily="34" charset="0"/>
              </a:rPr>
              <a:t>}} and will be removed from the Milestone Journey in the coming days. </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Loan#: {{</a:t>
            </a:r>
            <a:r>
              <a:rPr lang="en-US" i="0" dirty="0" err="1">
                <a:solidFill>
                  <a:srgbClr val="00263A"/>
                </a:solidFill>
                <a:effectLst/>
                <a:latin typeface="Source Sans Pro" panose="020B0503030403020204" pitchFamily="34" charset="0"/>
              </a:rPr>
              <a:t>loan.loan_number</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Name: {{</a:t>
            </a:r>
            <a:r>
              <a:rPr lang="en-US" i="0" dirty="0" err="1">
                <a:solidFill>
                  <a:srgbClr val="00263A"/>
                </a:solidFill>
                <a:effectLst/>
                <a:latin typeface="Source Sans Pro" panose="020B0503030403020204" pitchFamily="34" charset="0"/>
              </a:rPr>
              <a:t>loan.borrower.f_name</a:t>
            </a:r>
            <a:r>
              <a:rPr lang="en-US" i="0" dirty="0">
                <a:solidFill>
                  <a:srgbClr val="00263A"/>
                </a:solidFill>
                <a:effectLst/>
                <a:latin typeface="Source Sans Pro" panose="020B0503030403020204" pitchFamily="34" charset="0"/>
              </a:rPr>
              <a:t>}} {{</a:t>
            </a:r>
            <a:r>
              <a:rPr lang="en-US" i="0" dirty="0" err="1">
                <a:solidFill>
                  <a:srgbClr val="00263A"/>
                </a:solidFill>
                <a:effectLst/>
                <a:latin typeface="Source Sans Pro" panose="020B0503030403020204" pitchFamily="34" charset="0"/>
              </a:rPr>
              <a:t>loan.borrower.l_name</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Borrower Email: {{</a:t>
            </a:r>
            <a:r>
              <a:rPr lang="en-US" i="0" dirty="0" err="1">
                <a:solidFill>
                  <a:srgbClr val="00263A"/>
                </a:solidFill>
                <a:effectLst/>
                <a:latin typeface="Source Sans Pro" panose="020B0503030403020204" pitchFamily="34" charset="0"/>
              </a:rPr>
              <a:t>loan.borrower.email</a:t>
            </a:r>
            <a:r>
              <a:rPr lang="en-US" i="0" dirty="0">
                <a:solidFill>
                  <a:srgbClr val="00263A"/>
                </a:solidFill>
                <a:effectLst/>
                <a:latin typeface="Source Sans Pro" panose="020B0503030403020204" pitchFamily="34" charset="0"/>
              </a:rPr>
              <a:t>}}</a:t>
            </a:r>
            <a:endParaRPr lang="en-US" dirty="0">
              <a:solidFill>
                <a:srgbClr val="00263A"/>
              </a:solidFill>
            </a:endParaRPr>
          </a:p>
        </p:txBody>
      </p:sp>
      <p:sp>
        <p:nvSpPr>
          <p:cNvPr id="5" name="Text Placeholder 1">
            <a:extLst>
              <a:ext uri="{FF2B5EF4-FFF2-40B4-BE49-F238E27FC236}">
                <a16:creationId xmlns:a16="http://schemas.microsoft.com/office/drawing/2014/main" id="{51DA8F74-689F-6539-D975-7CC7B155480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Tree>
    <p:extLst>
      <p:ext uri="{BB962C8B-B14F-4D97-AF65-F5344CB8AC3E}">
        <p14:creationId xmlns:p14="http://schemas.microsoft.com/office/powerpoint/2010/main" val="416058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3BF60-47B3-63D4-E845-0561600506A6}"/>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976068BC-95AB-F5D4-69C7-96E12FEAFCC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3C3E64CF-38E4-7B68-1DEE-672095EDB07A}"/>
              </a:ext>
            </a:extLst>
          </p:cNvPr>
          <p:cNvSpPr txBox="1"/>
          <p:nvPr/>
        </p:nvSpPr>
        <p:spPr>
          <a:xfrm>
            <a:off x="461744" y="1032624"/>
            <a:ext cx="11313944" cy="480131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A Credit Inquiry Insight has been received for {{</a:t>
            </a:r>
            <a:r>
              <a:rPr lang="en-US" b="1" i="0" dirty="0" err="1">
                <a:solidFill>
                  <a:srgbClr val="00263A"/>
                </a:solidFill>
                <a:effectLst/>
                <a:latin typeface="Source Sans Pro" panose="020B0503030403020204" pitchFamily="34" charset="0"/>
              </a:rPr>
              <a:t>contact.f_name</a:t>
            </a:r>
            <a:r>
              <a:rPr lang="en-US" b="1" i="0" dirty="0">
                <a:solidFill>
                  <a:srgbClr val="00263A"/>
                </a:solidFill>
                <a:effectLst/>
                <a:latin typeface="Source Sans Pro" panose="020B0503030403020204" pitchFamily="34" charset="0"/>
              </a:rPr>
              <a:t>}}{{</a:t>
            </a:r>
            <a:r>
              <a:rPr lang="en-US" b="1" i="0" dirty="0" err="1">
                <a:solidFill>
                  <a:srgbClr val="00263A"/>
                </a:solidFill>
                <a:effectLst/>
                <a:latin typeface="Source Sans Pro" panose="020B0503030403020204" pitchFamily="34" charset="0"/>
              </a:rPr>
              <a:t>contact.l_name</a:t>
            </a:r>
            <a:r>
              <a:rPr lang="en-US" b="1" i="0" dirty="0">
                <a:solidFill>
                  <a:srgbClr val="00263A"/>
                </a:solidFill>
                <a:effectLst/>
                <a:latin typeface="Source Sans Pro" panose="020B0503030403020204" pitchFamily="34" charset="0"/>
              </a:rPr>
              <a:t>}}</a:t>
            </a:r>
          </a:p>
          <a:p>
            <a:r>
              <a:rPr lang="en-US" i="0" dirty="0">
                <a:solidFill>
                  <a:srgbClr val="00263A"/>
                </a:solidFill>
                <a:effectLst/>
                <a:latin typeface="Source Sans Pro" panose="020B0503030403020204" pitchFamily="34" charset="0"/>
              </a:rPr>
              <a:t>Your contact, {{</a:t>
            </a:r>
            <a:r>
              <a:rPr lang="en-US" i="0" dirty="0" err="1">
                <a:solidFill>
                  <a:srgbClr val="00263A"/>
                </a:solidFill>
                <a:effectLst/>
                <a:latin typeface="Source Sans Pro" panose="020B0503030403020204" pitchFamily="34" charset="0"/>
              </a:rPr>
              <a:t>contact.f_name</a:t>
            </a:r>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contact.l_name</a:t>
            </a:r>
            <a:r>
              <a:rPr lang="en-US" i="0" dirty="0">
                <a:solidFill>
                  <a:srgbClr val="00263A"/>
                </a:solidFill>
                <a:effectLst/>
                <a:latin typeface="Source Sans Pro" panose="020B0503030403020204" pitchFamily="34" charset="0"/>
              </a:rPr>
              <a:t>}} who is currently In Process with you,  has an active Credit Inquiry Insight and may be shopping rates. </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Reach out to {{</a:t>
            </a:r>
            <a:r>
              <a:rPr lang="en-US" i="0" dirty="0" err="1">
                <a:solidFill>
                  <a:srgbClr val="00263A"/>
                </a:solidFill>
                <a:effectLst/>
                <a:latin typeface="Source Sans Pro" panose="020B0503030403020204" pitchFamily="34" charset="0"/>
              </a:rPr>
              <a:t>contact.f_name</a:t>
            </a:r>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contact.l_name</a:t>
            </a:r>
            <a:r>
              <a:rPr lang="en-US" i="0" dirty="0">
                <a:solidFill>
                  <a:srgbClr val="00263A"/>
                </a:solidFill>
                <a:effectLst/>
                <a:latin typeface="Source Sans Pro" panose="020B0503030403020204" pitchFamily="34" charset="0"/>
              </a:rPr>
              <a:t>}} through the below information:</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contact.email</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contact.phone_cell</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contact.address</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contact.city</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contact.state</a:t>
            </a:r>
            <a:r>
              <a:rPr lang="en-US" i="0" dirty="0">
                <a:solidFill>
                  <a:srgbClr val="00263A"/>
                </a:solidFill>
                <a:effectLst/>
                <a:latin typeface="Source Sans Pro" panose="020B0503030403020204" pitchFamily="34" charset="0"/>
              </a:rPr>
              <a:t>}}</a:t>
            </a:r>
          </a:p>
          <a:p>
            <a:endParaRPr lang="en-US" i="0" dirty="0">
              <a:solidFill>
                <a:srgbClr val="00263A"/>
              </a:solidFill>
              <a:effectLst/>
              <a:latin typeface="Source Sans Pro" panose="020B0503030403020204" pitchFamily="34" charset="0"/>
            </a:endParaRPr>
          </a:p>
          <a:p>
            <a:r>
              <a:rPr lang="en-US" i="0" dirty="0">
                <a:solidFill>
                  <a:srgbClr val="00263A"/>
                </a:solidFill>
                <a:effectLst/>
                <a:latin typeface="Source Sans Pro" panose="020B0503030403020204" pitchFamily="34" charset="0"/>
              </a:rPr>
              <a:t>{{contact.zip}}</a:t>
            </a:r>
            <a:endParaRPr lang="en-US" dirty="0">
              <a:solidFill>
                <a:srgbClr val="00263A"/>
              </a:solidFill>
            </a:endParaRPr>
          </a:p>
        </p:txBody>
      </p:sp>
      <p:sp>
        <p:nvSpPr>
          <p:cNvPr id="5" name="Text Placeholder 1">
            <a:extLst>
              <a:ext uri="{FF2B5EF4-FFF2-40B4-BE49-F238E27FC236}">
                <a16:creationId xmlns:a16="http://schemas.microsoft.com/office/drawing/2014/main" id="{808AC106-E7F5-EC21-E8D0-91A0CFD5C41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Tree>
    <p:extLst>
      <p:ext uri="{BB962C8B-B14F-4D97-AF65-F5344CB8AC3E}">
        <p14:creationId xmlns:p14="http://schemas.microsoft.com/office/powerpoint/2010/main" val="207605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18" name="Text Placeholder 1">
            <a:extLst>
              <a:ext uri="{FF2B5EF4-FFF2-40B4-BE49-F238E27FC236}">
                <a16:creationId xmlns:a16="http://schemas.microsoft.com/office/drawing/2014/main" id="{84836898-DB25-D44B-769E-82D293A9577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2" name="Text Placeholder 2">
            <a:extLst>
              <a:ext uri="{FF2B5EF4-FFF2-40B4-BE49-F238E27FC236}">
                <a16:creationId xmlns:a16="http://schemas.microsoft.com/office/drawing/2014/main" id="{24471D54-81E1-5213-FEB1-062EF1B654A8}"/>
              </a:ext>
            </a:extLst>
          </p:cNvPr>
          <p:cNvSpPr txBox="1">
            <a:spLocks/>
          </p:cNvSpPr>
          <p:nvPr/>
        </p:nvSpPr>
        <p:spPr>
          <a:xfrm>
            <a:off x="1116432" y="1563843"/>
            <a:ext cx="995913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Communication types: Email, SMS, and User Notifications</a:t>
            </a:r>
            <a:endParaRPr lang="en-US" dirty="0"/>
          </a:p>
        </p:txBody>
      </p:sp>
      <p:sp>
        <p:nvSpPr>
          <p:cNvPr id="3" name="Text Placeholder 3">
            <a:extLst>
              <a:ext uri="{FF2B5EF4-FFF2-40B4-BE49-F238E27FC236}">
                <a16:creationId xmlns:a16="http://schemas.microsoft.com/office/drawing/2014/main" id="{E590FFB7-5111-1824-AB10-214689989972}"/>
              </a:ext>
            </a:extLst>
          </p:cNvPr>
          <p:cNvSpPr txBox="1">
            <a:spLocks/>
          </p:cNvSpPr>
          <p:nvPr/>
        </p:nvSpPr>
        <p:spPr>
          <a:xfrm>
            <a:off x="1116431" y="2350898"/>
            <a:ext cx="9959138" cy="369735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This journey includes a series of emails and SMS that are triggered by events within the LOS. Each loan status change will initiate communication about the milestone to the borrower, the coborrower. Status updates will CC the real estate agent(s) and BCC the sender. </a:t>
            </a:r>
            <a:r>
              <a:rPr lang="en-US" sz="2400" kern="100" dirty="0">
                <a:solidFill>
                  <a:srgbClr val="002060"/>
                </a:solidFill>
                <a:ea typeface="Calibri" panose="020F0502020204030204" pitchFamily="34" charset="0"/>
                <a:cs typeface="Times New Roman" panose="02020603050405020304" pitchFamily="18" charset="0"/>
              </a:rPr>
              <a:t>Additional emails</a:t>
            </a:r>
            <a:r>
              <a:rPr lang="en-US" sz="2400" kern="100" dirty="0">
                <a:solidFill>
                  <a:srgbClr val="002060"/>
                </a:solidFill>
                <a:effectLst/>
                <a:ea typeface="Calibri" panose="020F0502020204030204" pitchFamily="34" charset="0"/>
                <a:cs typeface="Times New Roman" panose="02020603050405020304" pitchFamily="18" charset="0"/>
              </a:rPr>
              <a:t> provide information only to the borrower and coborrower such as e-signature information and dos and don’ts during the loan process. SMS touchpoints are included for each milestone and are sent to the primary borrower. Additional touchpoints for coborrower or other loan participants can be added manually. </a:t>
            </a: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i="1" kern="100" dirty="0">
                <a:solidFill>
                  <a:srgbClr val="002060"/>
                </a:solidFill>
                <a:ea typeface="Calibri" panose="020F0502020204030204" pitchFamily="34" charset="0"/>
                <a:cs typeface="Times New Roman" panose="02020603050405020304" pitchFamily="18" charset="0"/>
              </a:rPr>
              <a:t>*All communications should be reviewed prior to initiating the journey.</a:t>
            </a:r>
            <a:endParaRPr lang="en-US" sz="2000" i="1" dirty="0">
              <a:solidFill>
                <a:srgbClr val="002060"/>
              </a:solidFill>
            </a:endParaRPr>
          </a:p>
        </p:txBody>
      </p:sp>
    </p:spTree>
    <p:extLst>
      <p:ext uri="{BB962C8B-B14F-4D97-AF65-F5344CB8AC3E}">
        <p14:creationId xmlns:p14="http://schemas.microsoft.com/office/powerpoint/2010/main" val="183107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45B068DA-8B89-4B72-2A91-CDA33799ADA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3" name="Text Placeholder 3">
            <a:extLst>
              <a:ext uri="{FF2B5EF4-FFF2-40B4-BE49-F238E27FC236}">
                <a16:creationId xmlns:a16="http://schemas.microsoft.com/office/drawing/2014/main" id="{C269127D-588E-8B4E-74F4-C23E7066CA71}"/>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285750" indent="-285750" defTabSz="868680">
              <a:lnSpc>
                <a:spcPct val="100000"/>
              </a:lnSpc>
              <a:spcBef>
                <a:spcPts val="0"/>
              </a:spcBef>
              <a:buFont typeface="Wingdings" panose="05000000000000000000" pitchFamily="2" charset="2"/>
              <a:buChar char="Ø"/>
            </a:pPr>
            <a:r>
              <a:rPr lang="en-US" b="0" i="0" kern="100" dirty="0">
                <a:solidFill>
                  <a:srgbClr val="002060"/>
                </a:solidFill>
                <a:effectLst/>
                <a:latin typeface="+mn-lt"/>
                <a:ea typeface="+mn-ea"/>
                <a:cs typeface="Times New Roman" panose="02020603050405020304" pitchFamily="18" charset="0"/>
              </a:rPr>
              <a:t>Keep emails and SMS that work for your organization, edit the content, swap with custom, or add these touchpoints to your existing campaigns.</a:t>
            </a:r>
          </a:p>
          <a:p>
            <a:pPr marL="285750" indent="-285750" defTabSz="868680">
              <a:lnSpc>
                <a:spcPct val="100000"/>
              </a:lnSpc>
              <a:spcBef>
                <a:spcPts val="0"/>
              </a:spcBef>
              <a:buFont typeface="Wingdings" panose="05000000000000000000"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loan statuses or use as-is. </a:t>
            </a:r>
            <a:endParaRPr lang="en-US" kern="100" dirty="0">
              <a:solidFill>
                <a:srgbClr val="002060"/>
              </a:solidFill>
              <a:cs typeface="Times New Roman" panose="02020603050405020304" pitchFamily="18" charset="0"/>
            </a:endParaRPr>
          </a:p>
        </p:txBody>
      </p:sp>
      <p:pic>
        <p:nvPicPr>
          <p:cNvPr id="6" name="Picture 5" descr="A diagram of a company&#10;&#10;AI-generated content may be incorrect.">
            <a:extLst>
              <a:ext uri="{FF2B5EF4-FFF2-40B4-BE49-F238E27FC236}">
                <a16:creationId xmlns:a16="http://schemas.microsoft.com/office/drawing/2014/main" id="{E1E0B3D9-A4AA-7E83-56C8-A3EF088CCA82}"/>
              </a:ext>
            </a:extLst>
          </p:cNvPr>
          <p:cNvPicPr>
            <a:picLocks noChangeAspect="1"/>
          </p:cNvPicPr>
          <p:nvPr/>
        </p:nvPicPr>
        <p:blipFill>
          <a:blip r:embed="rId4"/>
          <a:srcRect r="26676" b="57107"/>
          <a:stretch/>
        </p:blipFill>
        <p:spPr>
          <a:xfrm>
            <a:off x="545784" y="842644"/>
            <a:ext cx="9077717" cy="4255691"/>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FD764-2FD9-2CAD-F937-789B1D347225}"/>
            </a:ext>
          </a:extLst>
        </p:cNvPr>
        <p:cNvGrpSpPr/>
        <p:nvPr/>
      </p:nvGrpSpPr>
      <p:grpSpPr>
        <a:xfrm>
          <a:off x="0" y="0"/>
          <a:ext cx="0" cy="0"/>
          <a:chOff x="0" y="0"/>
          <a:chExt cx="0" cy="0"/>
        </a:xfrm>
      </p:grpSpPr>
      <p:pic>
        <p:nvPicPr>
          <p:cNvPr id="2" name="Picture 1" descr="A blue letter t on a black background&#10;&#10;Description automatically generated">
            <a:extLst>
              <a:ext uri="{FF2B5EF4-FFF2-40B4-BE49-F238E27FC236}">
                <a16:creationId xmlns:a16="http://schemas.microsoft.com/office/drawing/2014/main" id="{7731173B-0F3F-B450-6ABC-986D14A6D765}"/>
              </a:ext>
            </a:extLst>
          </p:cNvPr>
          <p:cNvPicPr>
            <a:picLocks noChangeAspect="1"/>
          </p:cNvPicPr>
          <p:nvPr/>
        </p:nvPicPr>
        <p:blipFill>
          <a:blip r:embed="rId3"/>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ECE9E513-8F33-5367-178B-BFD43A9E0699}"/>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3" name="Text Placeholder 3">
            <a:extLst>
              <a:ext uri="{FF2B5EF4-FFF2-40B4-BE49-F238E27FC236}">
                <a16:creationId xmlns:a16="http://schemas.microsoft.com/office/drawing/2014/main" id="{4DB4E214-D29D-FE19-BDB3-9E8221127890}"/>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285750" indent="-285750" defTabSz="868680">
              <a:lnSpc>
                <a:spcPct val="100000"/>
              </a:lnSpc>
              <a:spcBef>
                <a:spcPts val="0"/>
              </a:spcBef>
              <a:buFont typeface="Wingdings" panose="05000000000000000000" pitchFamily="2" charset="2"/>
              <a:buChar char="Ø"/>
            </a:pPr>
            <a:r>
              <a:rPr lang="en-US" b="0" i="0" kern="100" dirty="0">
                <a:solidFill>
                  <a:srgbClr val="002060"/>
                </a:solidFill>
                <a:effectLst/>
                <a:latin typeface="+mn-lt"/>
                <a:ea typeface="+mn-ea"/>
                <a:cs typeface="Times New Roman" panose="02020603050405020304" pitchFamily="18" charset="0"/>
              </a:rPr>
              <a:t>If your organization has Customer Intelligence enabled, there is also a user notification if a contact on the journey triggers the Credit </a:t>
            </a:r>
            <a:r>
              <a:rPr lang="en-US" b="0" i="0" kern="100">
                <a:solidFill>
                  <a:srgbClr val="002060"/>
                </a:solidFill>
                <a:effectLst/>
                <a:latin typeface="+mn-lt"/>
                <a:ea typeface="+mn-ea"/>
                <a:cs typeface="Times New Roman" panose="02020603050405020304" pitchFamily="18" charset="0"/>
              </a:rPr>
              <a:t>Inquiry insight. </a:t>
            </a:r>
            <a:endParaRPr lang="en-US" kern="100" dirty="0">
              <a:solidFill>
                <a:srgbClr val="002060"/>
              </a:solidFill>
              <a:cs typeface="Times New Roman" panose="02020603050405020304" pitchFamily="18" charset="0"/>
            </a:endParaRPr>
          </a:p>
        </p:txBody>
      </p:sp>
      <p:pic>
        <p:nvPicPr>
          <p:cNvPr id="6" name="Picture 5" descr="A diagram of a company&#10;&#10;AI-generated content may be incorrect.">
            <a:extLst>
              <a:ext uri="{FF2B5EF4-FFF2-40B4-BE49-F238E27FC236}">
                <a16:creationId xmlns:a16="http://schemas.microsoft.com/office/drawing/2014/main" id="{A13E2198-869B-12CA-20AE-D2B8EA169B99}"/>
              </a:ext>
            </a:extLst>
          </p:cNvPr>
          <p:cNvPicPr>
            <a:picLocks noChangeAspect="1"/>
          </p:cNvPicPr>
          <p:nvPr/>
        </p:nvPicPr>
        <p:blipFill>
          <a:blip r:embed="rId4"/>
          <a:srcRect t="42114"/>
          <a:stretch/>
        </p:blipFill>
        <p:spPr>
          <a:xfrm>
            <a:off x="545785" y="842643"/>
            <a:ext cx="9188765" cy="4262633"/>
          </a:xfrm>
          <a:prstGeom prst="rect">
            <a:avLst/>
          </a:prstGeom>
        </p:spPr>
      </p:pic>
    </p:spTree>
    <p:extLst>
      <p:ext uri="{BB962C8B-B14F-4D97-AF65-F5344CB8AC3E}">
        <p14:creationId xmlns:p14="http://schemas.microsoft.com/office/powerpoint/2010/main" val="124571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032CA553-3F1C-581B-C2F2-BE93F1A40DA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2" name="Text Placeholder 3">
            <a:extLst>
              <a:ext uri="{FF2B5EF4-FFF2-40B4-BE49-F238E27FC236}">
                <a16:creationId xmlns:a16="http://schemas.microsoft.com/office/drawing/2014/main" id="{45A5C2FD-AE67-E93D-3B1C-61528EF0201B}"/>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Thank you for trusting us!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electronic signature options explained</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Some financial Dos and Don’ts to remember</a:t>
            </a:r>
          </a:p>
        </p:txBody>
      </p:sp>
      <p:pic>
        <p:nvPicPr>
          <p:cNvPr id="6" name="Picture 5" descr="A person in a blue shirt&#10;&#10;AI-generated content may be incorrect.">
            <a:extLst>
              <a:ext uri="{FF2B5EF4-FFF2-40B4-BE49-F238E27FC236}">
                <a16:creationId xmlns:a16="http://schemas.microsoft.com/office/drawing/2014/main" id="{83CE688A-A3D6-E95D-DB4C-F9084FD44F30}"/>
              </a:ext>
            </a:extLst>
          </p:cNvPr>
          <p:cNvPicPr>
            <a:picLocks noChangeAspect="1"/>
          </p:cNvPicPr>
          <p:nvPr/>
        </p:nvPicPr>
        <p:blipFill>
          <a:blip r:embed="rId4"/>
          <a:stretch>
            <a:fillRect/>
          </a:stretch>
        </p:blipFill>
        <p:spPr>
          <a:xfrm>
            <a:off x="613318" y="910765"/>
            <a:ext cx="2481393" cy="3423050"/>
          </a:xfrm>
          <a:prstGeom prst="rect">
            <a:avLst/>
          </a:prstGeom>
          <a:effectLst>
            <a:outerShdw blurRad="127000" dist="50800" dir="2400000" algn="ctr" rotWithShape="0">
              <a:srgbClr val="000000"/>
            </a:outerShdw>
          </a:effectLst>
        </p:spPr>
      </p:pic>
      <p:pic>
        <p:nvPicPr>
          <p:cNvPr id="11" name="Picture 10" descr="A person's profile on a white background&#10;&#10;AI-generated content may be incorrect.">
            <a:extLst>
              <a:ext uri="{FF2B5EF4-FFF2-40B4-BE49-F238E27FC236}">
                <a16:creationId xmlns:a16="http://schemas.microsoft.com/office/drawing/2014/main" id="{8A27D38B-894D-B765-ECE9-9EB0C62E82C3}"/>
              </a:ext>
            </a:extLst>
          </p:cNvPr>
          <p:cNvPicPr>
            <a:picLocks noChangeAspect="1"/>
          </p:cNvPicPr>
          <p:nvPr/>
        </p:nvPicPr>
        <p:blipFill>
          <a:blip r:embed="rId5"/>
          <a:stretch>
            <a:fillRect/>
          </a:stretch>
        </p:blipFill>
        <p:spPr>
          <a:xfrm>
            <a:off x="4220852" y="910765"/>
            <a:ext cx="2481393" cy="3270348"/>
          </a:xfrm>
          <a:prstGeom prst="rect">
            <a:avLst/>
          </a:prstGeom>
          <a:effectLst>
            <a:outerShdw blurRad="127000" dist="50800" dir="2400000" algn="ctr" rotWithShape="0">
              <a:srgbClr val="000000"/>
            </a:outerShdw>
          </a:effectLst>
        </p:spPr>
      </p:pic>
      <p:pic>
        <p:nvPicPr>
          <p:cNvPr id="13" name="Picture 12" descr="A screenshot of a phone&#10;&#10;AI-generated content may be incorrect.">
            <a:extLst>
              <a:ext uri="{FF2B5EF4-FFF2-40B4-BE49-F238E27FC236}">
                <a16:creationId xmlns:a16="http://schemas.microsoft.com/office/drawing/2014/main" id="{9CFE0B42-F893-8670-B002-C614CB6839AD}"/>
              </a:ext>
            </a:extLst>
          </p:cNvPr>
          <p:cNvPicPr>
            <a:picLocks noChangeAspect="1"/>
          </p:cNvPicPr>
          <p:nvPr/>
        </p:nvPicPr>
        <p:blipFill>
          <a:blip r:embed="rId6"/>
          <a:stretch>
            <a:fillRect/>
          </a:stretch>
        </p:blipFill>
        <p:spPr>
          <a:xfrm>
            <a:off x="7828386" y="910764"/>
            <a:ext cx="2481392" cy="425017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FA350-CCA6-98F9-B470-8FF78C4615B5}"/>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C3FE9849-D421-A509-2FDA-8D446EBAC00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B5249AC9-064A-D6A3-7944-D415DC36839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2" name="Text Placeholder 3">
            <a:extLst>
              <a:ext uri="{FF2B5EF4-FFF2-40B4-BE49-F238E27FC236}">
                <a16:creationId xmlns:a16="http://schemas.microsoft.com/office/drawing/2014/main" id="{00FABB3E-7A06-6108-5DE6-C8E60DFE4EF1}"/>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home appraisal’s ready to review.</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 loan’s been submitted to underwriting</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You’re a big step closer to closing.</a:t>
            </a:r>
          </a:p>
          <a:p>
            <a:pPr defTabSz="868680">
              <a:lnSpc>
                <a:spcPct val="100000"/>
              </a:lnSpc>
              <a:spcBef>
                <a:spcPts val="0"/>
              </a:spcBef>
            </a:pPr>
            <a:endParaRPr lang="en-US" kern="100" dirty="0">
              <a:solidFill>
                <a:srgbClr val="002060"/>
              </a:solidFill>
              <a:cs typeface="Times New Roman" panose="02020603050405020304" pitchFamily="18" charset="0"/>
            </a:endParaRPr>
          </a:p>
        </p:txBody>
      </p:sp>
      <p:pic>
        <p:nvPicPr>
          <p:cNvPr id="7" name="Picture 6" descr="A screenshot of a document&#10;&#10;AI-generated content may be incorrect.">
            <a:extLst>
              <a:ext uri="{FF2B5EF4-FFF2-40B4-BE49-F238E27FC236}">
                <a16:creationId xmlns:a16="http://schemas.microsoft.com/office/drawing/2014/main" id="{4BDC67ED-A1D9-5881-3EB4-8B0EEA5C539C}"/>
              </a:ext>
            </a:extLst>
          </p:cNvPr>
          <p:cNvPicPr>
            <a:picLocks noChangeAspect="1"/>
          </p:cNvPicPr>
          <p:nvPr/>
        </p:nvPicPr>
        <p:blipFill>
          <a:blip r:embed="rId4"/>
          <a:stretch>
            <a:fillRect/>
          </a:stretch>
        </p:blipFill>
        <p:spPr>
          <a:xfrm>
            <a:off x="613318" y="910764"/>
            <a:ext cx="2481391" cy="3104921"/>
          </a:xfrm>
          <a:prstGeom prst="rect">
            <a:avLst/>
          </a:prstGeom>
          <a:effectLst>
            <a:outerShdw blurRad="127000" dist="50800" dir="2400000" algn="ctr" rotWithShape="0">
              <a:srgbClr val="000000"/>
            </a:outerShdw>
          </a:effectLst>
        </p:spPr>
      </p:pic>
      <p:pic>
        <p:nvPicPr>
          <p:cNvPr id="10" name="Picture 9" descr="A person in a suit&#10;&#10;AI-generated content may be incorrect.">
            <a:extLst>
              <a:ext uri="{FF2B5EF4-FFF2-40B4-BE49-F238E27FC236}">
                <a16:creationId xmlns:a16="http://schemas.microsoft.com/office/drawing/2014/main" id="{D4D447C5-24E1-860D-5A4D-9B726DEC0225}"/>
              </a:ext>
            </a:extLst>
          </p:cNvPr>
          <p:cNvPicPr>
            <a:picLocks noChangeAspect="1"/>
          </p:cNvPicPr>
          <p:nvPr/>
        </p:nvPicPr>
        <p:blipFill>
          <a:blip r:embed="rId5"/>
          <a:stretch>
            <a:fillRect/>
          </a:stretch>
        </p:blipFill>
        <p:spPr>
          <a:xfrm>
            <a:off x="4217586" y="910764"/>
            <a:ext cx="2484657" cy="3223683"/>
          </a:xfrm>
          <a:prstGeom prst="rect">
            <a:avLst/>
          </a:prstGeom>
          <a:effectLst>
            <a:outerShdw blurRad="127000" dist="50800" dir="2400000" algn="ctr" rotWithShape="0">
              <a:srgbClr val="000000"/>
            </a:outerShdw>
          </a:effectLst>
        </p:spPr>
      </p:pic>
      <p:pic>
        <p:nvPicPr>
          <p:cNvPr id="13" name="Picture 12" descr="A person's profile on a white cover page&#10;&#10;AI-generated content may be incorrect.">
            <a:extLst>
              <a:ext uri="{FF2B5EF4-FFF2-40B4-BE49-F238E27FC236}">
                <a16:creationId xmlns:a16="http://schemas.microsoft.com/office/drawing/2014/main" id="{5A3ED8BB-87E8-5107-46E9-C10A5EC57640}"/>
              </a:ext>
            </a:extLst>
          </p:cNvPr>
          <p:cNvPicPr>
            <a:picLocks noChangeAspect="1"/>
          </p:cNvPicPr>
          <p:nvPr/>
        </p:nvPicPr>
        <p:blipFill>
          <a:blip r:embed="rId6"/>
          <a:stretch>
            <a:fillRect/>
          </a:stretch>
        </p:blipFill>
        <p:spPr>
          <a:xfrm>
            <a:off x="7825118" y="910764"/>
            <a:ext cx="2481393" cy="3143098"/>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7185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B788D4-5A9E-62D8-269E-9952A57389E9}"/>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6ACB8182-B64B-E487-3B36-C1BFB123AD6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1" name="Text Placeholder 1">
            <a:extLst>
              <a:ext uri="{FF2B5EF4-FFF2-40B4-BE49-F238E27FC236}">
                <a16:creationId xmlns:a16="http://schemas.microsoft.com/office/drawing/2014/main" id="{B95364E4-8197-D847-6DD8-D35FBC74F002}"/>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2" name="Text Placeholder 3">
            <a:extLst>
              <a:ext uri="{FF2B5EF4-FFF2-40B4-BE49-F238E27FC236}">
                <a16:creationId xmlns:a16="http://schemas.microsoft.com/office/drawing/2014/main" id="{D9FFCCA0-8A8A-BB46-E4CE-FC85CB844301}"/>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Important Documents Headed Your Way</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Congratulations! We’re clear to close!</a:t>
            </a:r>
          </a:p>
        </p:txBody>
      </p:sp>
      <p:pic>
        <p:nvPicPr>
          <p:cNvPr id="4" name="Picture 3" descr="A screenshot of a document&#10;&#10;AI-generated content may be incorrect.">
            <a:extLst>
              <a:ext uri="{FF2B5EF4-FFF2-40B4-BE49-F238E27FC236}">
                <a16:creationId xmlns:a16="http://schemas.microsoft.com/office/drawing/2014/main" id="{4D3DB79D-AB30-1D24-25EA-9DC9D991FF81}"/>
              </a:ext>
            </a:extLst>
          </p:cNvPr>
          <p:cNvPicPr>
            <a:picLocks noChangeAspect="1"/>
          </p:cNvPicPr>
          <p:nvPr/>
        </p:nvPicPr>
        <p:blipFill>
          <a:blip r:embed="rId4"/>
          <a:stretch>
            <a:fillRect/>
          </a:stretch>
        </p:blipFill>
        <p:spPr>
          <a:xfrm>
            <a:off x="613318" y="910763"/>
            <a:ext cx="2481393" cy="3130372"/>
          </a:xfrm>
          <a:prstGeom prst="rect">
            <a:avLst/>
          </a:prstGeom>
          <a:effectLst>
            <a:outerShdw blurRad="127000" dist="50800" dir="2400000" algn="ctr" rotWithShape="0">
              <a:srgbClr val="000000"/>
            </a:outerShdw>
          </a:effectLst>
        </p:spPr>
      </p:pic>
      <p:pic>
        <p:nvPicPr>
          <p:cNvPr id="6" name="Picture 5" descr="A person in a suit with a photo of his face&#10;&#10;AI-generated content may be incorrect.">
            <a:extLst>
              <a:ext uri="{FF2B5EF4-FFF2-40B4-BE49-F238E27FC236}">
                <a16:creationId xmlns:a16="http://schemas.microsoft.com/office/drawing/2014/main" id="{B3587C9B-CD5E-2006-801E-27BE195C604A}"/>
              </a:ext>
            </a:extLst>
          </p:cNvPr>
          <p:cNvPicPr>
            <a:picLocks noChangeAspect="1"/>
          </p:cNvPicPr>
          <p:nvPr/>
        </p:nvPicPr>
        <p:blipFill>
          <a:blip r:embed="rId5"/>
          <a:stretch>
            <a:fillRect/>
          </a:stretch>
        </p:blipFill>
        <p:spPr>
          <a:xfrm>
            <a:off x="4217587" y="910763"/>
            <a:ext cx="2481393" cy="3219448"/>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73103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911CE-5077-950B-2624-594139707E8D}"/>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EAEB5BBB-A5AA-B98A-D251-C843EF84745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9" name="Text Placeholder 1">
            <a:extLst>
              <a:ext uri="{FF2B5EF4-FFF2-40B4-BE49-F238E27FC236}">
                <a16:creationId xmlns:a16="http://schemas.microsoft.com/office/drawing/2014/main" id="{E6F9D735-ECEE-9AC9-59C0-EF273547BF6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
        <p:nvSpPr>
          <p:cNvPr id="2" name="Text Placeholder 3">
            <a:extLst>
              <a:ext uri="{FF2B5EF4-FFF2-40B4-BE49-F238E27FC236}">
                <a16:creationId xmlns:a16="http://schemas.microsoft.com/office/drawing/2014/main" id="{60AFE6E9-D6E1-DEC4-EA46-A079B3BB0889}"/>
              </a:ext>
            </a:extLst>
          </p:cNvPr>
          <p:cNvSpPr txBox="1">
            <a:spLocks/>
          </p:cNvSpPr>
          <p:nvPr/>
        </p:nvSpPr>
        <p:spPr>
          <a:xfrm>
            <a:off x="526453" y="5241785"/>
            <a:ext cx="10705851" cy="135927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Thank you for your business and your trust.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It was a pleasure helping you refinance!</a:t>
            </a:r>
          </a:p>
        </p:txBody>
      </p:sp>
      <p:pic>
        <p:nvPicPr>
          <p:cNvPr id="4" name="Picture 3" descr="A person in a suit and tie&#10;&#10;AI-generated content may be incorrect.">
            <a:extLst>
              <a:ext uri="{FF2B5EF4-FFF2-40B4-BE49-F238E27FC236}">
                <a16:creationId xmlns:a16="http://schemas.microsoft.com/office/drawing/2014/main" id="{B8C11A3F-3D28-6FA1-17C9-59C3AFBDA922}"/>
              </a:ext>
            </a:extLst>
          </p:cNvPr>
          <p:cNvPicPr>
            <a:picLocks noChangeAspect="1"/>
          </p:cNvPicPr>
          <p:nvPr/>
        </p:nvPicPr>
        <p:blipFill>
          <a:blip r:embed="rId4"/>
          <a:stretch>
            <a:fillRect/>
          </a:stretch>
        </p:blipFill>
        <p:spPr>
          <a:xfrm>
            <a:off x="613316" y="910761"/>
            <a:ext cx="2481391" cy="3079471"/>
          </a:xfrm>
          <a:prstGeom prst="rect">
            <a:avLst/>
          </a:prstGeom>
          <a:effectLst>
            <a:outerShdw blurRad="127000" dist="50800" dir="2400000" algn="ctr" rotWithShape="0">
              <a:srgbClr val="000000"/>
            </a:outerShdw>
          </a:effectLst>
        </p:spPr>
      </p:pic>
      <p:pic>
        <p:nvPicPr>
          <p:cNvPr id="6" name="Picture 5" descr="A screenshot of a email&#10;&#10;AI-generated content may be incorrect.">
            <a:extLst>
              <a:ext uri="{FF2B5EF4-FFF2-40B4-BE49-F238E27FC236}">
                <a16:creationId xmlns:a16="http://schemas.microsoft.com/office/drawing/2014/main" id="{4C4928AD-03A4-216E-58E9-1CFBEA455CAE}"/>
              </a:ext>
            </a:extLst>
          </p:cNvPr>
          <p:cNvPicPr>
            <a:picLocks noChangeAspect="1"/>
          </p:cNvPicPr>
          <p:nvPr/>
        </p:nvPicPr>
        <p:blipFill>
          <a:blip r:embed="rId5"/>
          <a:stretch>
            <a:fillRect/>
          </a:stretch>
        </p:blipFill>
        <p:spPr>
          <a:xfrm>
            <a:off x="4217587" y="910762"/>
            <a:ext cx="2481391" cy="276134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01936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6D58E-72B3-1F0C-EF69-94B0049514FC}"/>
            </a:ext>
          </a:extLst>
        </p:cNvPr>
        <p:cNvGrpSpPr/>
        <p:nvPr/>
      </p:nvGrpSpPr>
      <p:grpSpPr>
        <a:xfrm>
          <a:off x="0" y="0"/>
          <a:ext cx="0" cy="0"/>
          <a:chOff x="0" y="0"/>
          <a:chExt cx="0" cy="0"/>
        </a:xfrm>
      </p:grpSpPr>
      <p:pic>
        <p:nvPicPr>
          <p:cNvPr id="11" name="Picture 10" descr="A blue letter t on a black background&#10;&#10;Description automatically generated">
            <a:extLst>
              <a:ext uri="{FF2B5EF4-FFF2-40B4-BE49-F238E27FC236}">
                <a16:creationId xmlns:a16="http://schemas.microsoft.com/office/drawing/2014/main" id="{80591F4F-3B01-BE52-1C29-F710ED5DBD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3F904027-7752-0D28-EEBE-29DEB316BDBF}"/>
              </a:ext>
            </a:extLst>
          </p:cNvPr>
          <p:cNvSpPr txBox="1"/>
          <p:nvPr/>
        </p:nvSpPr>
        <p:spPr>
          <a:xfrm>
            <a:off x="461743" y="1032624"/>
            <a:ext cx="11414305" cy="480131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Refinance Milestone - App Received </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your refinance application has been received. Please sign and return your initial loan documents ASAP to avoid delays.</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E-Sign</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you'll be receiving some mortgage-related documents soon. You'll be notified before they're sent to you, together with instructions on how to review and sign them online. Call if you have questions.</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Dos and Don'ts</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From now until the day your mortgage closes, it's important to keep your credit score intact. A career change, new credit card or changes in financial accounts may lower your score and affect your loan approval.</a:t>
            </a:r>
          </a:p>
          <a:p>
            <a:endParaRPr lang="en-US" b="1" i="0" dirty="0">
              <a:solidFill>
                <a:srgbClr val="00263A"/>
              </a:solidFill>
              <a:effectLst/>
              <a:latin typeface="Source Sans Pro" panose="020B0503030403020204" pitchFamily="34" charset="0"/>
            </a:endParaRPr>
          </a:p>
          <a:p>
            <a:r>
              <a:rPr lang="en-US" b="1" i="0" dirty="0">
                <a:solidFill>
                  <a:srgbClr val="00263A"/>
                </a:solidFill>
                <a:effectLst/>
                <a:latin typeface="Source Sans Pro" panose="020B0503030403020204" pitchFamily="34" charset="0"/>
              </a:rPr>
              <a:t>SMS: In Process Milestone - Appraisal Received</a:t>
            </a:r>
          </a:p>
          <a:p>
            <a:r>
              <a:rPr lang="en-US" i="0" dirty="0">
                <a:solidFill>
                  <a:srgbClr val="00263A"/>
                </a:solidFill>
                <a:effectLst/>
                <a:latin typeface="Source Sans Pro" panose="020B0503030403020204" pitchFamily="34" charset="0"/>
              </a:rPr>
              <a:t>{{</a:t>
            </a:r>
            <a:r>
              <a:rPr lang="en-US" i="0" dirty="0" err="1">
                <a:solidFill>
                  <a:srgbClr val="00263A"/>
                </a:solidFill>
                <a:effectLst/>
                <a:latin typeface="Source Sans Pro" panose="020B0503030403020204" pitchFamily="34" charset="0"/>
              </a:rPr>
              <a:t>sender.company</a:t>
            </a:r>
            <a:r>
              <a:rPr lang="en-US" i="0" dirty="0">
                <a:solidFill>
                  <a:srgbClr val="00263A"/>
                </a:solidFill>
                <a:effectLst/>
                <a:latin typeface="Source Sans Pro" panose="020B0503030403020204" pitchFamily="34" charset="0"/>
              </a:rPr>
              <a:t>}} Loan Update: {{</a:t>
            </a:r>
            <a:r>
              <a:rPr lang="en-US" i="0" dirty="0" err="1">
                <a:solidFill>
                  <a:srgbClr val="00263A"/>
                </a:solidFill>
                <a:effectLst/>
                <a:latin typeface="Source Sans Pro" panose="020B0503030403020204" pitchFamily="34" charset="0"/>
              </a:rPr>
              <a:t>recipient.f_name</a:t>
            </a:r>
            <a:r>
              <a:rPr lang="en-US" i="0" dirty="0">
                <a:solidFill>
                  <a:srgbClr val="00263A"/>
                </a:solidFill>
                <a:effectLst/>
                <a:latin typeface="Source Sans Pro" panose="020B0503030403020204" pitchFamily="34" charset="0"/>
              </a:rPr>
              <a:t>}}, the appraisal for {{loan.address_1}} is being reviewed by our underwriter. You’ll be notified when the review is complete.</a:t>
            </a:r>
            <a:endParaRPr lang="en-US" dirty="0">
              <a:solidFill>
                <a:srgbClr val="00263A"/>
              </a:solidFill>
            </a:endParaRPr>
          </a:p>
        </p:txBody>
      </p:sp>
      <p:sp>
        <p:nvSpPr>
          <p:cNvPr id="5" name="Text Placeholder 1">
            <a:extLst>
              <a:ext uri="{FF2B5EF4-FFF2-40B4-BE49-F238E27FC236}">
                <a16:creationId xmlns:a16="http://schemas.microsoft.com/office/drawing/2014/main" id="{3B196AA5-85DF-897E-9A58-2A48D8CA873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Process Refinance Milestone</a:t>
            </a:r>
          </a:p>
        </p:txBody>
      </p:sp>
    </p:spTree>
    <p:extLst>
      <p:ext uri="{BB962C8B-B14F-4D97-AF65-F5344CB8AC3E}">
        <p14:creationId xmlns:p14="http://schemas.microsoft.com/office/powerpoint/2010/main" val="54987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Props1.xml><?xml version="1.0" encoding="utf-8"?>
<ds:datastoreItem xmlns:ds="http://schemas.openxmlformats.org/officeDocument/2006/customXml" ds:itemID="{0ABF5A69-3D85-4AA0-80BF-1FA9606BF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docProps/app.xml><?xml version="1.0" encoding="utf-8"?>
<Properties xmlns="http://schemas.openxmlformats.org/officeDocument/2006/extended-properties" xmlns:vt="http://schemas.openxmlformats.org/officeDocument/2006/docPropsVTypes">
  <Template/>
  <TotalTime>40045</TotalTime>
  <Words>1185</Words>
  <Application>Microsoft Office PowerPoint</Application>
  <PresentationFormat>Widescreen</PresentationFormat>
  <Paragraphs>115</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Barlow Medium</vt:lpstr>
      <vt:lpstr>Barlow</vt:lpstr>
      <vt:lpstr>Wingdings</vt:lpstr>
      <vt:lpstr>Objektiv Mk2</vt:lpstr>
      <vt:lpstr>Arial</vt:lpstr>
      <vt:lpstr>Calibri</vt:lpstr>
      <vt:lpstr>Source Sans Pro</vt:lpstr>
      <vt:lpstr>Times New Roman</vt:lpstr>
      <vt:lpstr>Objektiv Mk2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53</cp:revision>
  <dcterms:created xsi:type="dcterms:W3CDTF">2021-06-10T15:34:01Z</dcterms:created>
  <dcterms:modified xsi:type="dcterms:W3CDTF">2025-05-29T13:59:12Z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ies>
</file>