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1"/>
  </p:notesMasterIdLst>
  <p:sldIdLst>
    <p:sldId id="2076137455" r:id="rId5"/>
    <p:sldId id="2076137458" r:id="rId6"/>
    <p:sldId id="2076137463" r:id="rId7"/>
    <p:sldId id="2076137464" r:id="rId8"/>
    <p:sldId id="2076137465" r:id="rId9"/>
    <p:sldId id="2076137466" r:id="rId10"/>
  </p:sldIdLst>
  <p:sldSz cx="12192000" cy="6858000"/>
  <p:notesSz cx="6858000" cy="9144000"/>
  <p:embeddedFontLst>
    <p:embeddedFont>
      <p:font typeface="Barlow" panose="00000500000000000000" pitchFamily="2" charset="0"/>
      <p:regular r:id="rId12"/>
      <p:bold r:id="rId13"/>
      <p:italic r:id="rId14"/>
      <p:boldItalic r:id="rId15"/>
    </p:embeddedFont>
    <p:embeddedFont>
      <p:font typeface="Barlow Medium" panose="00000600000000000000" pitchFamily="2" charset="0"/>
      <p:regular r:id="rId16"/>
      <p:italic r:id="rId17"/>
    </p:embeddedFont>
    <p:embeddedFont>
      <p:font typeface="Objektiv Mk2" panose="020B0702020204020203" pitchFamily="34" charset="0"/>
      <p:regular r:id="rId18"/>
      <p:bold r:id="rId19"/>
      <p:italic r:id="rId20"/>
      <p:boldItalic r:id="rId21"/>
    </p:embeddedFont>
    <p:embeddedFont>
      <p:font typeface="Objektiv Mk2 SemiBold" panose="020B060402020202020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4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8DE"/>
    <a:srgbClr val="009B77"/>
    <a:srgbClr val="00A677"/>
    <a:srgbClr val="0072CE"/>
    <a:srgbClr val="85CBF9"/>
    <a:srgbClr val="00263A"/>
    <a:srgbClr val="753BBD"/>
    <a:srgbClr val="48D597"/>
    <a:srgbClr val="DDE5ED"/>
    <a:srgbClr val="96A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A2A9C7-31B1-4511-A6EE-3A7CF0926BCE}" v="21" dt="2024-02-02T14:47:34.9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31"/>
    <p:restoredTop sz="86583"/>
  </p:normalViewPr>
  <p:slideViewPr>
    <p:cSldViewPr snapToGrid="0">
      <p:cViewPr varScale="1">
        <p:scale>
          <a:sx n="96" d="100"/>
          <a:sy n="96" d="100"/>
        </p:scale>
        <p:origin x="1674" y="78"/>
      </p:cViewPr>
      <p:guideLst>
        <p:guide orient="horz" pos="384"/>
        <p:guide pos="3864"/>
        <p:guide pos="4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brey Olsen" userId="408c3e31-be18-4626-a9af-ec1f5bfcad06" providerId="ADAL" clId="{C2A2A9C7-31B1-4511-A6EE-3A7CF0926BCE}"/>
    <pc:docChg chg="custSel addSld delSld modSld">
      <pc:chgData name="Aubrey Olsen" userId="408c3e31-be18-4626-a9af-ec1f5bfcad06" providerId="ADAL" clId="{C2A2A9C7-31B1-4511-A6EE-3A7CF0926BCE}" dt="2024-02-02T14:54:16.802" v="764"/>
      <pc:docMkLst>
        <pc:docMk/>
      </pc:docMkLst>
      <pc:sldChg chg="modSp mod">
        <pc:chgData name="Aubrey Olsen" userId="408c3e31-be18-4626-a9af-ec1f5bfcad06" providerId="ADAL" clId="{C2A2A9C7-31B1-4511-A6EE-3A7CF0926BCE}" dt="2024-01-31T17:41:05.590" v="15" actId="20577"/>
        <pc:sldMkLst>
          <pc:docMk/>
          <pc:sldMk cId="2502691790" sldId="2076137455"/>
        </pc:sldMkLst>
        <pc:spChg chg="mod">
          <ac:chgData name="Aubrey Olsen" userId="408c3e31-be18-4626-a9af-ec1f5bfcad06" providerId="ADAL" clId="{C2A2A9C7-31B1-4511-A6EE-3A7CF0926BCE}" dt="2024-01-31T17:41:05.590" v="15" actId="20577"/>
          <ac:spMkLst>
            <pc:docMk/>
            <pc:sldMk cId="2502691790" sldId="2076137455"/>
            <ac:spMk id="3" creationId="{D1D0C212-2C65-3120-0FAF-E4A28B00A75E}"/>
          </ac:spMkLst>
        </pc:spChg>
      </pc:sldChg>
      <pc:sldChg chg="modSp mod">
        <pc:chgData name="Aubrey Olsen" userId="408c3e31-be18-4626-a9af-ec1f5bfcad06" providerId="ADAL" clId="{C2A2A9C7-31B1-4511-A6EE-3A7CF0926BCE}" dt="2024-02-02T14:45:24.334" v="695" actId="20577"/>
        <pc:sldMkLst>
          <pc:docMk/>
          <pc:sldMk cId="2829215149" sldId="2076137458"/>
        </pc:sldMkLst>
        <pc:spChg chg="mod">
          <ac:chgData name="Aubrey Olsen" userId="408c3e31-be18-4626-a9af-ec1f5bfcad06" providerId="ADAL" clId="{C2A2A9C7-31B1-4511-A6EE-3A7CF0926BCE}" dt="2024-01-31T17:41:11.949" v="31" actId="20577"/>
          <ac:spMkLst>
            <pc:docMk/>
            <pc:sldMk cId="2829215149" sldId="2076137458"/>
            <ac:spMk id="2" creationId="{15279565-609B-C0D1-37D1-47FAC2828C13}"/>
          </ac:spMkLst>
        </pc:spChg>
        <pc:spChg chg="mod">
          <ac:chgData name="Aubrey Olsen" userId="408c3e31-be18-4626-a9af-ec1f5bfcad06" providerId="ADAL" clId="{C2A2A9C7-31B1-4511-A6EE-3A7CF0926BCE}" dt="2024-01-31T17:41:26.936" v="83" actId="20577"/>
          <ac:spMkLst>
            <pc:docMk/>
            <pc:sldMk cId="2829215149" sldId="2076137458"/>
            <ac:spMk id="3" creationId="{BA45EAB8-259F-9486-7E88-3E5064554E05}"/>
          </ac:spMkLst>
        </pc:spChg>
        <pc:spChg chg="mod">
          <ac:chgData name="Aubrey Olsen" userId="408c3e31-be18-4626-a9af-ec1f5bfcad06" providerId="ADAL" clId="{C2A2A9C7-31B1-4511-A6EE-3A7CF0926BCE}" dt="2024-02-02T14:45:24.334" v="695" actId="20577"/>
          <ac:spMkLst>
            <pc:docMk/>
            <pc:sldMk cId="2829215149" sldId="2076137458"/>
            <ac:spMk id="4" creationId="{79C2D384-CBE4-5336-E128-D8E3A28CB40F}"/>
          </ac:spMkLst>
        </pc:spChg>
      </pc:sldChg>
      <pc:sldChg chg="del">
        <pc:chgData name="Aubrey Olsen" userId="408c3e31-be18-4626-a9af-ec1f5bfcad06" providerId="ADAL" clId="{C2A2A9C7-31B1-4511-A6EE-3A7CF0926BCE}" dt="2024-02-02T14:37:57.569" v="87" actId="47"/>
        <pc:sldMkLst>
          <pc:docMk/>
          <pc:sldMk cId="1144647131" sldId="2076137461"/>
        </pc:sldMkLst>
      </pc:sldChg>
      <pc:sldChg chg="del">
        <pc:chgData name="Aubrey Olsen" userId="408c3e31-be18-4626-a9af-ec1f5bfcad06" providerId="ADAL" clId="{C2A2A9C7-31B1-4511-A6EE-3A7CF0926BCE}" dt="2024-02-02T14:37:58.416" v="88" actId="47"/>
        <pc:sldMkLst>
          <pc:docMk/>
          <pc:sldMk cId="3069686960" sldId="2076137462"/>
        </pc:sldMkLst>
      </pc:sldChg>
      <pc:sldChg chg="addSp modSp mod">
        <pc:chgData name="Aubrey Olsen" userId="408c3e31-be18-4626-a9af-ec1f5bfcad06" providerId="ADAL" clId="{C2A2A9C7-31B1-4511-A6EE-3A7CF0926BCE}" dt="2024-02-02T14:53:57.675" v="757"/>
        <pc:sldMkLst>
          <pc:docMk/>
          <pc:sldMk cId="3835688041" sldId="2076137463"/>
        </pc:sldMkLst>
        <pc:spChg chg="add mod">
          <ac:chgData name="Aubrey Olsen" userId="408c3e31-be18-4626-a9af-ec1f5bfcad06" providerId="ADAL" clId="{C2A2A9C7-31B1-4511-A6EE-3A7CF0926BCE}" dt="2024-02-02T14:53:50.661" v="755" actId="20577"/>
          <ac:spMkLst>
            <pc:docMk/>
            <pc:sldMk cId="3835688041" sldId="2076137463"/>
            <ac:spMk id="3" creationId="{FE56CFA9-1012-26CC-A399-D2CA2CE43566}"/>
          </ac:spMkLst>
        </pc:spChg>
        <pc:spChg chg="add mod">
          <ac:chgData name="Aubrey Olsen" userId="408c3e31-be18-4626-a9af-ec1f5bfcad06" providerId="ADAL" clId="{C2A2A9C7-31B1-4511-A6EE-3A7CF0926BCE}" dt="2024-02-02T14:53:55.939" v="756"/>
          <ac:spMkLst>
            <pc:docMk/>
            <pc:sldMk cId="3835688041" sldId="2076137463"/>
            <ac:spMk id="6" creationId="{4756D8A6-533E-61E8-C065-B3DE20F072E4}"/>
          </ac:spMkLst>
        </pc:spChg>
        <pc:spChg chg="add mod">
          <ac:chgData name="Aubrey Olsen" userId="408c3e31-be18-4626-a9af-ec1f5bfcad06" providerId="ADAL" clId="{C2A2A9C7-31B1-4511-A6EE-3A7CF0926BCE}" dt="2024-02-02T14:53:57.675" v="757"/>
          <ac:spMkLst>
            <pc:docMk/>
            <pc:sldMk cId="3835688041" sldId="2076137463"/>
            <ac:spMk id="7" creationId="{03E07436-ED9F-2208-F011-A31F2DA1364B}"/>
          </ac:spMkLst>
        </pc:spChg>
        <pc:picChg chg="mod">
          <ac:chgData name="Aubrey Olsen" userId="408c3e31-be18-4626-a9af-ec1f5bfcad06" providerId="ADAL" clId="{C2A2A9C7-31B1-4511-A6EE-3A7CF0926BCE}" dt="2024-02-02T14:38:08.068" v="89" actId="14826"/>
          <ac:picMkLst>
            <pc:docMk/>
            <pc:sldMk cId="3835688041" sldId="2076137463"/>
            <ac:picMk id="4" creationId="{70428015-1EDC-C3A2-3103-91A625CE5D23}"/>
          </ac:picMkLst>
        </pc:picChg>
        <pc:picChg chg="mod">
          <ac:chgData name="Aubrey Olsen" userId="408c3e31-be18-4626-a9af-ec1f5bfcad06" providerId="ADAL" clId="{C2A2A9C7-31B1-4511-A6EE-3A7CF0926BCE}" dt="2024-02-02T14:38:13.600" v="90" actId="14826"/>
          <ac:picMkLst>
            <pc:docMk/>
            <pc:sldMk cId="3835688041" sldId="2076137463"/>
            <ac:picMk id="9" creationId="{1E8E04C9-E73C-42C3-A55A-376E3081B71F}"/>
          </ac:picMkLst>
        </pc:picChg>
        <pc:picChg chg="mod">
          <ac:chgData name="Aubrey Olsen" userId="408c3e31-be18-4626-a9af-ec1f5bfcad06" providerId="ADAL" clId="{C2A2A9C7-31B1-4511-A6EE-3A7CF0926BCE}" dt="2024-02-02T14:38:19.536" v="91" actId="14826"/>
          <ac:picMkLst>
            <pc:docMk/>
            <pc:sldMk cId="3835688041" sldId="2076137463"/>
            <ac:picMk id="10" creationId="{A28B0AD9-835E-9A26-2038-C916BFF72A4C}"/>
          </ac:picMkLst>
        </pc:picChg>
      </pc:sldChg>
      <pc:sldChg chg="addSp modSp add mod">
        <pc:chgData name="Aubrey Olsen" userId="408c3e31-be18-4626-a9af-ec1f5bfcad06" providerId="ADAL" clId="{C2A2A9C7-31B1-4511-A6EE-3A7CF0926BCE}" dt="2024-02-02T14:54:05.571" v="760"/>
        <pc:sldMkLst>
          <pc:docMk/>
          <pc:sldMk cId="287036427" sldId="2076137464"/>
        </pc:sldMkLst>
        <pc:spChg chg="add mod">
          <ac:chgData name="Aubrey Olsen" userId="408c3e31-be18-4626-a9af-ec1f5bfcad06" providerId="ADAL" clId="{C2A2A9C7-31B1-4511-A6EE-3A7CF0926BCE}" dt="2024-02-02T14:54:01.554" v="758"/>
          <ac:spMkLst>
            <pc:docMk/>
            <pc:sldMk cId="287036427" sldId="2076137464"/>
            <ac:spMk id="3" creationId="{C0F986E1-F106-6593-652B-E27D21DBBA7E}"/>
          </ac:spMkLst>
        </pc:spChg>
        <pc:spChg chg="add mod">
          <ac:chgData name="Aubrey Olsen" userId="408c3e31-be18-4626-a9af-ec1f5bfcad06" providerId="ADAL" clId="{C2A2A9C7-31B1-4511-A6EE-3A7CF0926BCE}" dt="2024-02-02T14:54:03.268" v="759"/>
          <ac:spMkLst>
            <pc:docMk/>
            <pc:sldMk cId="287036427" sldId="2076137464"/>
            <ac:spMk id="6" creationId="{2DACE2C3-99CA-8CD2-5B7A-1C4BDB5003ED}"/>
          </ac:spMkLst>
        </pc:spChg>
        <pc:spChg chg="add mod">
          <ac:chgData name="Aubrey Olsen" userId="408c3e31-be18-4626-a9af-ec1f5bfcad06" providerId="ADAL" clId="{C2A2A9C7-31B1-4511-A6EE-3A7CF0926BCE}" dt="2024-02-02T14:54:05.571" v="760"/>
          <ac:spMkLst>
            <pc:docMk/>
            <pc:sldMk cId="287036427" sldId="2076137464"/>
            <ac:spMk id="7" creationId="{12AE5A28-71E7-E3A9-7916-7DDEB65E34CD}"/>
          </ac:spMkLst>
        </pc:spChg>
        <pc:picChg chg="mod">
          <ac:chgData name="Aubrey Olsen" userId="408c3e31-be18-4626-a9af-ec1f5bfcad06" providerId="ADAL" clId="{C2A2A9C7-31B1-4511-A6EE-3A7CF0926BCE}" dt="2024-02-02T14:38:31.583" v="93" actId="14826"/>
          <ac:picMkLst>
            <pc:docMk/>
            <pc:sldMk cId="287036427" sldId="2076137464"/>
            <ac:picMk id="4" creationId="{70428015-1EDC-C3A2-3103-91A625CE5D23}"/>
          </ac:picMkLst>
        </pc:picChg>
        <pc:picChg chg="mod">
          <ac:chgData name="Aubrey Olsen" userId="408c3e31-be18-4626-a9af-ec1f5bfcad06" providerId="ADAL" clId="{C2A2A9C7-31B1-4511-A6EE-3A7CF0926BCE}" dt="2024-02-02T14:38:42.752" v="94" actId="14826"/>
          <ac:picMkLst>
            <pc:docMk/>
            <pc:sldMk cId="287036427" sldId="2076137464"/>
            <ac:picMk id="9" creationId="{1E8E04C9-E73C-42C3-A55A-376E3081B71F}"/>
          </ac:picMkLst>
        </pc:picChg>
        <pc:picChg chg="mod">
          <ac:chgData name="Aubrey Olsen" userId="408c3e31-be18-4626-a9af-ec1f5bfcad06" providerId="ADAL" clId="{C2A2A9C7-31B1-4511-A6EE-3A7CF0926BCE}" dt="2024-02-02T14:39:26.849" v="99" actId="14826"/>
          <ac:picMkLst>
            <pc:docMk/>
            <pc:sldMk cId="287036427" sldId="2076137464"/>
            <ac:picMk id="10" creationId="{A28B0AD9-835E-9A26-2038-C916BFF72A4C}"/>
          </ac:picMkLst>
        </pc:picChg>
      </pc:sldChg>
      <pc:sldChg chg="del">
        <pc:chgData name="Aubrey Olsen" userId="408c3e31-be18-4626-a9af-ec1f5bfcad06" providerId="ADAL" clId="{C2A2A9C7-31B1-4511-A6EE-3A7CF0926BCE}" dt="2024-02-02T14:37:55.664" v="86" actId="47"/>
        <pc:sldMkLst>
          <pc:docMk/>
          <pc:sldMk cId="2565843096" sldId="2076137464"/>
        </pc:sldMkLst>
      </pc:sldChg>
      <pc:sldChg chg="addSp modSp add mod">
        <pc:chgData name="Aubrey Olsen" userId="408c3e31-be18-4626-a9af-ec1f5bfcad06" providerId="ADAL" clId="{C2A2A9C7-31B1-4511-A6EE-3A7CF0926BCE}" dt="2024-02-02T14:54:13.210" v="763"/>
        <pc:sldMkLst>
          <pc:docMk/>
          <pc:sldMk cId="1092087333" sldId="2076137465"/>
        </pc:sldMkLst>
        <pc:spChg chg="add mod">
          <ac:chgData name="Aubrey Olsen" userId="408c3e31-be18-4626-a9af-ec1f5bfcad06" providerId="ADAL" clId="{C2A2A9C7-31B1-4511-A6EE-3A7CF0926BCE}" dt="2024-02-02T14:54:09.123" v="761"/>
          <ac:spMkLst>
            <pc:docMk/>
            <pc:sldMk cId="1092087333" sldId="2076137465"/>
            <ac:spMk id="3" creationId="{A960CD58-40DA-F953-2EFA-6F33ED268BE8}"/>
          </ac:spMkLst>
        </pc:spChg>
        <pc:spChg chg="add mod">
          <ac:chgData name="Aubrey Olsen" userId="408c3e31-be18-4626-a9af-ec1f5bfcad06" providerId="ADAL" clId="{C2A2A9C7-31B1-4511-A6EE-3A7CF0926BCE}" dt="2024-02-02T14:54:11.114" v="762"/>
          <ac:spMkLst>
            <pc:docMk/>
            <pc:sldMk cId="1092087333" sldId="2076137465"/>
            <ac:spMk id="6" creationId="{3FD6B6E1-ABCE-C192-D915-8702E9F67A11}"/>
          </ac:spMkLst>
        </pc:spChg>
        <pc:spChg chg="add mod">
          <ac:chgData name="Aubrey Olsen" userId="408c3e31-be18-4626-a9af-ec1f5bfcad06" providerId="ADAL" clId="{C2A2A9C7-31B1-4511-A6EE-3A7CF0926BCE}" dt="2024-02-02T14:54:13.210" v="763"/>
          <ac:spMkLst>
            <pc:docMk/>
            <pc:sldMk cId="1092087333" sldId="2076137465"/>
            <ac:spMk id="7" creationId="{52CFAFB4-6454-1402-C6B6-40A278A296B3}"/>
          </ac:spMkLst>
        </pc:spChg>
        <pc:picChg chg="mod">
          <ac:chgData name="Aubrey Olsen" userId="408c3e31-be18-4626-a9af-ec1f5bfcad06" providerId="ADAL" clId="{C2A2A9C7-31B1-4511-A6EE-3A7CF0926BCE}" dt="2024-02-02T14:39:49.705" v="100" actId="14826"/>
          <ac:picMkLst>
            <pc:docMk/>
            <pc:sldMk cId="1092087333" sldId="2076137465"/>
            <ac:picMk id="4" creationId="{70428015-1EDC-C3A2-3103-91A625CE5D23}"/>
          </ac:picMkLst>
        </pc:picChg>
        <pc:picChg chg="mod">
          <ac:chgData name="Aubrey Olsen" userId="408c3e31-be18-4626-a9af-ec1f5bfcad06" providerId="ADAL" clId="{C2A2A9C7-31B1-4511-A6EE-3A7CF0926BCE}" dt="2024-02-02T14:39:59.122" v="101" actId="14826"/>
          <ac:picMkLst>
            <pc:docMk/>
            <pc:sldMk cId="1092087333" sldId="2076137465"/>
            <ac:picMk id="9" creationId="{1E8E04C9-E73C-42C3-A55A-376E3081B71F}"/>
          </ac:picMkLst>
        </pc:picChg>
        <pc:picChg chg="mod">
          <ac:chgData name="Aubrey Olsen" userId="408c3e31-be18-4626-a9af-ec1f5bfcad06" providerId="ADAL" clId="{C2A2A9C7-31B1-4511-A6EE-3A7CF0926BCE}" dt="2024-02-02T14:39:19.366" v="98" actId="14826"/>
          <ac:picMkLst>
            <pc:docMk/>
            <pc:sldMk cId="1092087333" sldId="2076137465"/>
            <ac:picMk id="10" creationId="{A28B0AD9-835E-9A26-2038-C916BFF72A4C}"/>
          </ac:picMkLst>
        </pc:picChg>
      </pc:sldChg>
      <pc:sldChg chg="del">
        <pc:chgData name="Aubrey Olsen" userId="408c3e31-be18-4626-a9af-ec1f5bfcad06" providerId="ADAL" clId="{C2A2A9C7-31B1-4511-A6EE-3A7CF0926BCE}" dt="2024-02-02T14:37:54.617" v="85" actId="47"/>
        <pc:sldMkLst>
          <pc:docMk/>
          <pc:sldMk cId="1161951137" sldId="2076137465"/>
        </pc:sldMkLst>
      </pc:sldChg>
      <pc:sldChg chg="addSp delSp modSp add mod">
        <pc:chgData name="Aubrey Olsen" userId="408c3e31-be18-4626-a9af-ec1f5bfcad06" providerId="ADAL" clId="{C2A2A9C7-31B1-4511-A6EE-3A7CF0926BCE}" dt="2024-02-02T14:54:16.802" v="764"/>
        <pc:sldMkLst>
          <pc:docMk/>
          <pc:sldMk cId="2742799055" sldId="2076137466"/>
        </pc:sldMkLst>
        <pc:spChg chg="add mod">
          <ac:chgData name="Aubrey Olsen" userId="408c3e31-be18-4626-a9af-ec1f5bfcad06" providerId="ADAL" clId="{C2A2A9C7-31B1-4511-A6EE-3A7CF0926BCE}" dt="2024-02-02T14:54:16.802" v="764"/>
          <ac:spMkLst>
            <pc:docMk/>
            <pc:sldMk cId="2742799055" sldId="2076137466"/>
            <ac:spMk id="3" creationId="{4AA5985D-E81E-8D1C-2485-7CF18697CBC1}"/>
          </ac:spMkLst>
        </pc:spChg>
        <pc:picChg chg="mod">
          <ac:chgData name="Aubrey Olsen" userId="408c3e31-be18-4626-a9af-ec1f5bfcad06" providerId="ADAL" clId="{C2A2A9C7-31B1-4511-A6EE-3A7CF0926BCE}" dt="2024-02-02T14:40:35.776" v="105" actId="14826"/>
          <ac:picMkLst>
            <pc:docMk/>
            <pc:sldMk cId="2742799055" sldId="2076137466"/>
            <ac:picMk id="4" creationId="{70428015-1EDC-C3A2-3103-91A625CE5D23}"/>
          </ac:picMkLst>
        </pc:picChg>
        <pc:picChg chg="del">
          <ac:chgData name="Aubrey Olsen" userId="408c3e31-be18-4626-a9af-ec1f5bfcad06" providerId="ADAL" clId="{C2A2A9C7-31B1-4511-A6EE-3A7CF0926BCE}" dt="2024-02-02T14:40:20.237" v="103" actId="478"/>
          <ac:picMkLst>
            <pc:docMk/>
            <pc:sldMk cId="2742799055" sldId="2076137466"/>
            <ac:picMk id="9" creationId="{1E8E04C9-E73C-42C3-A55A-376E3081B71F}"/>
          </ac:picMkLst>
        </pc:picChg>
        <pc:picChg chg="del">
          <ac:chgData name="Aubrey Olsen" userId="408c3e31-be18-4626-a9af-ec1f5bfcad06" providerId="ADAL" clId="{C2A2A9C7-31B1-4511-A6EE-3A7CF0926BCE}" dt="2024-02-02T14:40:20.989" v="104" actId="478"/>
          <ac:picMkLst>
            <pc:docMk/>
            <pc:sldMk cId="2742799055" sldId="2076137466"/>
            <ac:picMk id="10" creationId="{A28B0AD9-835E-9A26-2038-C916BFF72A4C}"/>
          </ac:picMkLst>
        </pc:picChg>
      </pc:sldChg>
      <pc:sldChg chg="del">
        <pc:chgData name="Aubrey Olsen" userId="408c3e31-be18-4626-a9af-ec1f5bfcad06" providerId="ADAL" clId="{C2A2A9C7-31B1-4511-A6EE-3A7CF0926BCE}" dt="2024-02-02T14:37:53.815" v="84" actId="47"/>
        <pc:sldMkLst>
          <pc:docMk/>
          <pc:sldMk cId="4160585877" sldId="20761374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AF61A-0D40-D44A-9C00-6554E21CBC7D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AFAC6-DEA9-E94A-A956-F0E3CBB9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page should be used for Print Flyers (duplicate as needed)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31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page should be used for Print Flyers (duplicate as needed)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28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page should be used for Print Flyers (duplicate as needed)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6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page should be used for Print Flyers (duplicate as needed)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9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5C2822-349C-BD91-EC26-A957077CB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36793" y="5206594"/>
            <a:ext cx="4241076" cy="9144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476B-5ACD-A345-A0A0-13B853B5B4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7469" y="2018111"/>
            <a:ext cx="7952232" cy="1410889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54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D11393A-1FF3-1B42-8E63-EB04EC248A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7469" y="3637721"/>
            <a:ext cx="7952232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>
                <a:solidFill>
                  <a:srgbClr val="85CBF9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4243359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510295"/>
            <a:ext cx="5899226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2" y="1563843"/>
            <a:ext cx="5899226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1B2F0A6-608F-9848-866C-E71FD8372C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2256183"/>
            <a:ext cx="5899227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D54D96D-0ABE-5346-94BC-9473C8350B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78973" y="0"/>
            <a:ext cx="471302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D7C89DED-C9D5-6B4B-94C4-64A605FB86B9}"/>
              </a:ext>
            </a:extLst>
          </p:cNvPr>
          <p:cNvSpPr txBox="1">
            <a:spLocks/>
          </p:cNvSpPr>
          <p:nvPr userDrawn="1"/>
        </p:nvSpPr>
        <p:spPr>
          <a:xfrm>
            <a:off x="6582805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1C102C-C41F-0DC2-8884-D7E4EF1AB3FB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450261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3D5D8A7-AB1D-EF42-B091-1A0948A2EFCA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20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6A4104-7F96-6840-B042-FEB770E070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2093440"/>
            <a:ext cx="397489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2A9694-8C08-1C4D-AB43-2E20C900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3211529"/>
            <a:ext cx="3974893" cy="245229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6263582-0C93-B444-9E1F-91B5325F7B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3477" y="0"/>
            <a:ext cx="622852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44ADFBF-16DF-BD4C-A55A-274F7FDA45E7}"/>
              </a:ext>
            </a:extLst>
          </p:cNvPr>
          <p:cNvSpPr txBox="1">
            <a:spLocks/>
          </p:cNvSpPr>
          <p:nvPr userDrawn="1"/>
        </p:nvSpPr>
        <p:spPr>
          <a:xfrm>
            <a:off x="4658467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493C0D-47D2-992F-EAD4-A48B84E16715}"/>
              </a:ext>
            </a:extLst>
          </p:cNvPr>
          <p:cNvSpPr/>
          <p:nvPr userDrawn="1"/>
        </p:nvSpPr>
        <p:spPr>
          <a:xfrm>
            <a:off x="5719529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21801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6323C8-CDD1-114A-A6CF-7B82EFB0F53D}"/>
              </a:ext>
            </a:extLst>
          </p:cNvPr>
          <p:cNvSpPr/>
          <p:nvPr userDrawn="1"/>
        </p:nvSpPr>
        <p:spPr>
          <a:xfrm>
            <a:off x="248478" y="0"/>
            <a:ext cx="11943521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0" y="510295"/>
            <a:ext cx="9959137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1" y="1563843"/>
            <a:ext cx="9959137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496BD11-5883-8041-9D86-152A52BB75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2201" y="2256183"/>
            <a:ext cx="9959138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44768196-3B2A-474B-8166-BC7B1151C2A5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B58664-0724-11B7-8907-6B3060417D7F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7676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6323C8-CDD1-114A-A6CF-7B82EFB0F53D}"/>
              </a:ext>
            </a:extLst>
          </p:cNvPr>
          <p:cNvSpPr/>
          <p:nvPr userDrawn="1"/>
        </p:nvSpPr>
        <p:spPr>
          <a:xfrm>
            <a:off x="248478" y="0"/>
            <a:ext cx="11943521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1D5E6D8-68E6-F84E-AD5B-B636A4DB93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510295"/>
            <a:ext cx="5899226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49EF2B1-7256-B346-A7DE-C99D30410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2" y="1563843"/>
            <a:ext cx="5899226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0AD604A-1899-C447-ACB4-6A671F649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2256183"/>
            <a:ext cx="5899227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34A1C4-5494-824B-AC23-0CE74162D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78973" y="0"/>
            <a:ext cx="471302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F2A765E1-13F3-5046-A592-205E96EA8262}"/>
              </a:ext>
            </a:extLst>
          </p:cNvPr>
          <p:cNvSpPr txBox="1">
            <a:spLocks/>
          </p:cNvSpPr>
          <p:nvPr userDrawn="1"/>
        </p:nvSpPr>
        <p:spPr>
          <a:xfrm>
            <a:off x="6582805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7A7A23-CEBF-1476-2AE3-9A61D5D8CE3D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749300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2 DARK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593AAA6-2441-6641-8FED-64113CC5AC28}"/>
              </a:ext>
            </a:extLst>
          </p:cNvPr>
          <p:cNvSpPr/>
          <p:nvPr userDrawn="1"/>
        </p:nvSpPr>
        <p:spPr>
          <a:xfrm>
            <a:off x="1" y="0"/>
            <a:ext cx="5715000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3D5D8A7-AB1D-EF42-B091-1A0948A2EFCA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20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6A4104-7F96-6840-B042-FEB770E070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2093440"/>
            <a:ext cx="397489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6263582-0C93-B444-9E1F-91B5325F7B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3477" y="0"/>
            <a:ext cx="622852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44ADFBF-16DF-BD4C-A55A-274F7FDA45E7}"/>
              </a:ext>
            </a:extLst>
          </p:cNvPr>
          <p:cNvSpPr txBox="1">
            <a:spLocks/>
          </p:cNvSpPr>
          <p:nvPr userDrawn="1"/>
        </p:nvSpPr>
        <p:spPr>
          <a:xfrm>
            <a:off x="4658467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CBC6FE5-04CD-8441-B1AA-27B889CB2D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3211529"/>
            <a:ext cx="3974893" cy="245229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ECC121-8627-D49A-7E84-50C9C68B0E95}"/>
              </a:ext>
            </a:extLst>
          </p:cNvPr>
          <p:cNvSpPr/>
          <p:nvPr userDrawn="1"/>
        </p:nvSpPr>
        <p:spPr>
          <a:xfrm>
            <a:off x="571500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205871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3DA14CF-B21D-F546-AA16-B23E70970A54}"/>
              </a:ext>
            </a:extLst>
          </p:cNvPr>
          <p:cNvSpPr/>
          <p:nvPr userDrawn="1"/>
        </p:nvSpPr>
        <p:spPr>
          <a:xfrm>
            <a:off x="0" y="0"/>
            <a:ext cx="6172247" cy="6858000"/>
          </a:xfrm>
          <a:prstGeom prst="rect">
            <a:avLst/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E2651D-049E-1644-A8A1-84C9763BBA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7311" y="2093440"/>
            <a:ext cx="397489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0AB00C6-DC55-424E-AA2B-DA0FF5C868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7310" y="3211529"/>
            <a:ext cx="3974893" cy="245229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rgbClr val="00263A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334543FF-1550-1A49-BB94-CF1E89EA3CB1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C3A9BC-2E5C-974F-87AB-7266F15B289D}"/>
              </a:ext>
            </a:extLst>
          </p:cNvPr>
          <p:cNvSpPr/>
          <p:nvPr userDrawn="1"/>
        </p:nvSpPr>
        <p:spPr>
          <a:xfrm>
            <a:off x="6172247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964061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A77853-5DF7-E24D-ABD8-66DD178A44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D525C-8BBA-F247-AA11-AA101339C356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19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B4BDEDC-491F-1846-9FEF-44453BCB20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8478" y="617002"/>
            <a:ext cx="11943521" cy="914400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A332EC9-FF9B-7548-9B8F-61BEE0A01E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4010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9893FBA-6CAE-4F4C-8662-9E88A0C955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2831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5F8BDD1-05B9-9F4D-B7F5-5887640309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421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E16A54-8B26-562B-F4CE-EFA38C3D2F5C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291492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A77853-5DF7-E24D-ABD8-66DD178A44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D525C-8BBA-F247-AA11-AA101339C356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19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745CFA6-0AE7-A846-92E4-06559FF51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1007252"/>
            <a:ext cx="4492616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AE8EC7F-4DF0-2045-B52C-C6AFC00301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2" y="2060800"/>
            <a:ext cx="4492615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345692D-602B-A94D-A86D-507CB10445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2753140"/>
            <a:ext cx="4492617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rgbClr val="00263A"/>
                </a:solidFill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A1410B-E5E3-7B46-9FDC-A759A513030D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675263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1A94A5-2BD2-E7AC-5FFC-4F40E5A77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9703" y="220155"/>
            <a:ext cx="1754119" cy="378198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497B82E-3D79-5340-9BB0-5A74D1BB410A}"/>
              </a:ext>
            </a:extLst>
          </p:cNvPr>
          <p:cNvSpPr txBox="1">
            <a:spLocks/>
          </p:cNvSpPr>
          <p:nvPr userDrawn="1"/>
        </p:nvSpPr>
        <p:spPr>
          <a:xfrm>
            <a:off x="2477291" y="3095871"/>
            <a:ext cx="7239993" cy="666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54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00255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83FBE2-7FD5-7FC9-0F2B-FAD2293F8EC8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142A4-289C-75ED-83B2-29664EFC31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10295" y="6243268"/>
            <a:ext cx="1754119" cy="378198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497B82E-3D79-5340-9BB0-5A74D1BB410A}"/>
              </a:ext>
            </a:extLst>
          </p:cNvPr>
          <p:cNvSpPr txBox="1">
            <a:spLocks/>
          </p:cNvSpPr>
          <p:nvPr userDrawn="1"/>
        </p:nvSpPr>
        <p:spPr>
          <a:xfrm>
            <a:off x="2242921" y="3895165"/>
            <a:ext cx="4050303" cy="666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66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Q</a:t>
            </a:r>
            <a:r>
              <a:rPr lang="en-US" sz="6600" b="1" i="0" spc="20" dirty="0">
                <a:solidFill>
                  <a:srgbClr val="85CBF9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&amp;</a:t>
            </a:r>
            <a:r>
              <a:rPr lang="en-US" sz="66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60632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18BD70-B2A2-864F-9E71-B9C0B176AE3C}"/>
              </a:ext>
            </a:extLst>
          </p:cNvPr>
          <p:cNvSpPr/>
          <p:nvPr userDrawn="1"/>
        </p:nvSpPr>
        <p:spPr>
          <a:xfrm>
            <a:off x="5118652" y="0"/>
            <a:ext cx="7093225" cy="6858000"/>
          </a:xfrm>
          <a:prstGeom prst="rect">
            <a:avLst/>
          </a:prstGeom>
          <a:solidFill>
            <a:srgbClr val="DDE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6B0A98-AA7F-E144-B2E7-6DDA04D8511C}"/>
              </a:ext>
            </a:extLst>
          </p:cNvPr>
          <p:cNvSpPr/>
          <p:nvPr userDrawn="1"/>
        </p:nvSpPr>
        <p:spPr>
          <a:xfrm>
            <a:off x="0" y="1"/>
            <a:ext cx="5118652" cy="6857999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5941547-2B5E-164F-ABF4-CC9EC2940809}"/>
              </a:ext>
            </a:extLst>
          </p:cNvPr>
          <p:cNvSpPr txBox="1">
            <a:spLocks/>
          </p:cNvSpPr>
          <p:nvPr userDrawn="1"/>
        </p:nvSpPr>
        <p:spPr>
          <a:xfrm>
            <a:off x="1009198" y="2943281"/>
            <a:ext cx="2533124" cy="97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40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4CEAC8-E0C6-6B47-A612-08694090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5365" y="935038"/>
            <a:ext cx="6536635" cy="5197475"/>
          </a:xfrm>
          <a:prstGeom prst="rect">
            <a:avLst/>
          </a:prstGeom>
        </p:spPr>
        <p:txBody>
          <a:bodyPr anchor="ctr"/>
          <a:lstStyle>
            <a:lvl1pPr marL="457200" indent="-457200">
              <a:lnSpc>
                <a:spcPct val="150000"/>
              </a:lnSpc>
              <a:buFont typeface="+mj-lt"/>
              <a:buAutoNum type="arabicPeriod"/>
              <a:defRPr sz="2400" b="0" i="0">
                <a:latin typeface="+mn-lt"/>
              </a:defRPr>
            </a:lvl1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B0FF4422-86A9-3346-82A9-EE5A6CCD8236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4621B-958E-68F0-46E8-F78CAAFF1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655" y="-1"/>
            <a:ext cx="152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0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9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0" y="0"/>
            <a:ext cx="12192000" cy="6871338"/>
          </a:xfrm>
          <a:prstGeom prst="rect">
            <a:avLst/>
          </a:pr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3BBD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07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53BBD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3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2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7F0963-32F7-7644-8381-63718DAD9C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3B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976CF0-DA6D-E692-B1A8-0BEAC84009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B2FBD51-6EAB-D249-B4EA-6B88C502E3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11818" y="3340100"/>
            <a:ext cx="36080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 SemiBold" panose="020B0602020204020203" pitchFamily="34" charset="0"/>
                <a:cs typeface="Objektiv Mk2 SemiBold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4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2770889-B1C5-2B4F-A297-B6633156A6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1819" y="4393648"/>
            <a:ext cx="36080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1FD39F-2181-9041-AF80-15C7C68671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909" y="756203"/>
            <a:ext cx="5257787" cy="47798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13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05E49E-A279-7D4F-BFBD-C8680CF57D0D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0" y="510295"/>
            <a:ext cx="9959137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1" y="1563843"/>
            <a:ext cx="9959137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D8B1E5-499E-E549-911E-192E2FDA90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2201" y="2256183"/>
            <a:ext cx="9959138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79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765F718-717A-5440-A6C0-1DC3A3CE9E1D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37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76" r:id="rId2"/>
    <p:sldLayoutId id="2147483785" r:id="rId3"/>
    <p:sldLayoutId id="2147483784" r:id="rId4"/>
    <p:sldLayoutId id="2147483684" r:id="rId5"/>
    <p:sldLayoutId id="2147483782" r:id="rId6"/>
    <p:sldLayoutId id="2147483783" r:id="rId7"/>
    <p:sldLayoutId id="2147483768" r:id="rId8"/>
    <p:sldLayoutId id="2147483769" r:id="rId9"/>
    <p:sldLayoutId id="2147483770" r:id="rId10"/>
    <p:sldLayoutId id="2147483771" r:id="rId11"/>
    <p:sldLayoutId id="2147483773" r:id="rId12"/>
    <p:sldLayoutId id="2147483774" r:id="rId13"/>
    <p:sldLayoutId id="2147483775" r:id="rId14"/>
    <p:sldLayoutId id="2147483778" r:id="rId15"/>
    <p:sldLayoutId id="2147483777" r:id="rId16"/>
    <p:sldLayoutId id="214748377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6DEF00-71A6-4D06-58C8-D56E588100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469" y="1778271"/>
            <a:ext cx="7952232" cy="1410889"/>
          </a:xfrm>
        </p:spPr>
        <p:txBody>
          <a:bodyPr/>
          <a:lstStyle/>
          <a:p>
            <a:r>
              <a:rPr lang="en-US" dirty="0"/>
              <a:t>Expert Content</a:t>
            </a:r>
          </a:p>
          <a:p>
            <a:r>
              <a:rPr lang="en-US" dirty="0"/>
              <a:t>Strategy Guide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0C212-2C65-3120-0FAF-E4A28B00A7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7469" y="3397881"/>
            <a:ext cx="7952232" cy="914400"/>
          </a:xfrm>
        </p:spPr>
        <p:txBody>
          <a:bodyPr/>
          <a:lstStyle/>
          <a:p>
            <a:r>
              <a:rPr lang="en-US" sz="3200" b="0" i="1" dirty="0"/>
              <a:t>Insurance Flyers</a:t>
            </a:r>
          </a:p>
        </p:txBody>
      </p:sp>
    </p:spTree>
    <p:extLst>
      <p:ext uri="{BB962C8B-B14F-4D97-AF65-F5344CB8AC3E}">
        <p14:creationId xmlns:p14="http://schemas.microsoft.com/office/powerpoint/2010/main" val="250269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79565-609B-C0D1-37D1-47FAC2828C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Insurance Flyers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5EAB8-259F-9486-7E88-3E5064554E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Print Flyers – download or professionally printed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2D384-CBE4-5336-E128-D8E3A28CB4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3224" y="2390654"/>
            <a:ext cx="9959138" cy="3697356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Flyers cover common lifestyle or family changes such as marriage and divorce, new baby/grandchild, and home renovations or moving. Custom footers/contact blocks can be applied by request during implementation. Flyers are built with self-serve template functionality so admins are able to make changes to verbiage, imagery, and some branding elements. Admins can take the content as-is, or adjust to meet company requirements, or duplicate and replace all copy and imagery to create a new flyer!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*All communications should be reviewed prior to </a:t>
            </a:r>
            <a:r>
              <a:rPr lang="en-US" sz="24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publishing content</a:t>
            </a:r>
            <a:r>
              <a:rPr lang="en-US" sz="2400" b="0" i="0" kern="1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0034EE2F-F8B0-BB04-3919-B98670840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1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428015-1EDC-C3A2-3103-91A625CE5D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7169" y="1369898"/>
            <a:ext cx="3203047" cy="4118204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8E04C9-E73C-42C3-A55A-376E3081B7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94476" y="1369898"/>
            <a:ext cx="3203047" cy="4118204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8B0AD9-835E-9A26-2038-C916BFF72A4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81784" y="1369898"/>
            <a:ext cx="3203047" cy="4118204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3D2045-7611-334A-9ABA-2B2AC3BF65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2443" y="244077"/>
            <a:ext cx="9959137" cy="914400"/>
          </a:xfrm>
        </p:spPr>
        <p:txBody>
          <a:bodyPr/>
          <a:lstStyle/>
          <a:p>
            <a:r>
              <a:rPr lang="en-US" dirty="0"/>
              <a:t>Print Flyers</a:t>
            </a:r>
          </a:p>
        </p:txBody>
      </p:sp>
      <p:pic>
        <p:nvPicPr>
          <p:cNvPr id="5" name="Picture 4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FC41F572-D6BF-3399-4A5D-CDDB611396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56CFA9-1012-26CC-A399-D2CA2CE43566}"/>
              </a:ext>
            </a:extLst>
          </p:cNvPr>
          <p:cNvSpPr/>
          <p:nvPr/>
        </p:nvSpPr>
        <p:spPr>
          <a:xfrm>
            <a:off x="607169" y="4432852"/>
            <a:ext cx="3203046" cy="1055250"/>
          </a:xfrm>
          <a:prstGeom prst="rect">
            <a:avLst/>
          </a:prstGeom>
          <a:solidFill>
            <a:srgbClr val="D9D8DE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Insurance Contact Block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56D8A6-533E-61E8-C065-B3DE20F072E4}"/>
              </a:ext>
            </a:extLst>
          </p:cNvPr>
          <p:cNvSpPr/>
          <p:nvPr/>
        </p:nvSpPr>
        <p:spPr>
          <a:xfrm>
            <a:off x="4494477" y="4432852"/>
            <a:ext cx="3203046" cy="1055250"/>
          </a:xfrm>
          <a:prstGeom prst="rect">
            <a:avLst/>
          </a:prstGeom>
          <a:solidFill>
            <a:srgbClr val="D9D8DE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Insurance Contact Block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E07436-ED9F-2208-F011-A31F2DA1364B}"/>
              </a:ext>
            </a:extLst>
          </p:cNvPr>
          <p:cNvSpPr/>
          <p:nvPr/>
        </p:nvSpPr>
        <p:spPr>
          <a:xfrm>
            <a:off x="8381785" y="4432852"/>
            <a:ext cx="3203046" cy="1055250"/>
          </a:xfrm>
          <a:prstGeom prst="rect">
            <a:avLst/>
          </a:prstGeom>
          <a:solidFill>
            <a:srgbClr val="D9D8DE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Insurance Contact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8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428015-1EDC-C3A2-3103-91A625CE5D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7169" y="1369898"/>
            <a:ext cx="3203047" cy="4118203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8E04C9-E73C-42C3-A55A-376E3081B7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94476" y="1369898"/>
            <a:ext cx="3203047" cy="4118203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8B0AD9-835E-9A26-2038-C916BFF72A4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81784" y="1369898"/>
            <a:ext cx="3203047" cy="4118203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3D2045-7611-334A-9ABA-2B2AC3BF65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2443" y="244077"/>
            <a:ext cx="9959137" cy="914400"/>
          </a:xfrm>
        </p:spPr>
        <p:txBody>
          <a:bodyPr/>
          <a:lstStyle/>
          <a:p>
            <a:r>
              <a:rPr lang="en-US" dirty="0"/>
              <a:t>Print Flyers</a:t>
            </a:r>
          </a:p>
        </p:txBody>
      </p:sp>
      <p:pic>
        <p:nvPicPr>
          <p:cNvPr id="5" name="Picture 4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FC41F572-D6BF-3399-4A5D-CDDB611396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F986E1-F106-6593-652B-E27D21DBBA7E}"/>
              </a:ext>
            </a:extLst>
          </p:cNvPr>
          <p:cNvSpPr/>
          <p:nvPr/>
        </p:nvSpPr>
        <p:spPr>
          <a:xfrm>
            <a:off x="607169" y="4432852"/>
            <a:ext cx="3203046" cy="1055250"/>
          </a:xfrm>
          <a:prstGeom prst="rect">
            <a:avLst/>
          </a:prstGeom>
          <a:solidFill>
            <a:srgbClr val="D9D8DE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Insurance Contact Block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ACE2C3-99CA-8CD2-5B7A-1C4BDB5003ED}"/>
              </a:ext>
            </a:extLst>
          </p:cNvPr>
          <p:cNvSpPr/>
          <p:nvPr/>
        </p:nvSpPr>
        <p:spPr>
          <a:xfrm>
            <a:off x="4494477" y="4432852"/>
            <a:ext cx="3203046" cy="1055250"/>
          </a:xfrm>
          <a:prstGeom prst="rect">
            <a:avLst/>
          </a:prstGeom>
          <a:solidFill>
            <a:srgbClr val="D9D8DE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Insurance Contact Block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AE5A28-71E7-E3A9-7916-7DDEB65E34CD}"/>
              </a:ext>
            </a:extLst>
          </p:cNvPr>
          <p:cNvSpPr/>
          <p:nvPr/>
        </p:nvSpPr>
        <p:spPr>
          <a:xfrm>
            <a:off x="8381785" y="4432851"/>
            <a:ext cx="3203046" cy="1055250"/>
          </a:xfrm>
          <a:prstGeom prst="rect">
            <a:avLst/>
          </a:prstGeom>
          <a:solidFill>
            <a:srgbClr val="D9D8DE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Insurance Contact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428015-1EDC-C3A2-3103-91A625CE5D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7169" y="1369898"/>
            <a:ext cx="3203046" cy="4118203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8E04C9-E73C-42C3-A55A-376E3081B7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94476" y="1369898"/>
            <a:ext cx="3203046" cy="4118203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8B0AD9-835E-9A26-2038-C916BFF72A4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81784" y="1369898"/>
            <a:ext cx="3203047" cy="4118203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3D2045-7611-334A-9ABA-2B2AC3BF65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2443" y="244077"/>
            <a:ext cx="9959137" cy="914400"/>
          </a:xfrm>
        </p:spPr>
        <p:txBody>
          <a:bodyPr/>
          <a:lstStyle/>
          <a:p>
            <a:r>
              <a:rPr lang="en-US" dirty="0"/>
              <a:t>Print Flyers</a:t>
            </a:r>
          </a:p>
        </p:txBody>
      </p:sp>
      <p:pic>
        <p:nvPicPr>
          <p:cNvPr id="5" name="Picture 4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FC41F572-D6BF-3399-4A5D-CDDB611396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60CD58-40DA-F953-2EFA-6F33ED268BE8}"/>
              </a:ext>
            </a:extLst>
          </p:cNvPr>
          <p:cNvSpPr/>
          <p:nvPr/>
        </p:nvSpPr>
        <p:spPr>
          <a:xfrm>
            <a:off x="607169" y="4432852"/>
            <a:ext cx="3203046" cy="1055250"/>
          </a:xfrm>
          <a:prstGeom prst="rect">
            <a:avLst/>
          </a:prstGeom>
          <a:solidFill>
            <a:srgbClr val="D9D8DE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Insurance Contact Block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D6B6E1-ABCE-C192-D915-8702E9F67A11}"/>
              </a:ext>
            </a:extLst>
          </p:cNvPr>
          <p:cNvSpPr/>
          <p:nvPr/>
        </p:nvSpPr>
        <p:spPr>
          <a:xfrm>
            <a:off x="4494476" y="4432851"/>
            <a:ext cx="3203046" cy="1055250"/>
          </a:xfrm>
          <a:prstGeom prst="rect">
            <a:avLst/>
          </a:prstGeom>
          <a:solidFill>
            <a:srgbClr val="D9D8DE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Insurance Contact Block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CFAFB4-6454-1402-C6B6-40A278A296B3}"/>
              </a:ext>
            </a:extLst>
          </p:cNvPr>
          <p:cNvSpPr/>
          <p:nvPr/>
        </p:nvSpPr>
        <p:spPr>
          <a:xfrm>
            <a:off x="8381783" y="4432851"/>
            <a:ext cx="3203046" cy="1055250"/>
          </a:xfrm>
          <a:prstGeom prst="rect">
            <a:avLst/>
          </a:prstGeom>
          <a:solidFill>
            <a:srgbClr val="D9D8DE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Insurance Contact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8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428015-1EDC-C3A2-3103-91A625CE5D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7169" y="1369898"/>
            <a:ext cx="3203046" cy="4118202"/>
          </a:xfrm>
          <a:prstGeom prst="rect">
            <a:avLst/>
          </a:prstGeom>
          <a:effectLst>
            <a:outerShdw blurRad="127000" dist="50800" dir="2400000" algn="ctr" rotWithShape="0">
              <a:srgbClr val="000000"/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3D2045-7611-334A-9ABA-2B2AC3BF65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2443" y="244077"/>
            <a:ext cx="9959137" cy="914400"/>
          </a:xfrm>
        </p:spPr>
        <p:txBody>
          <a:bodyPr/>
          <a:lstStyle/>
          <a:p>
            <a:r>
              <a:rPr lang="en-US" dirty="0"/>
              <a:t>Print Flyers</a:t>
            </a:r>
          </a:p>
        </p:txBody>
      </p:sp>
      <p:pic>
        <p:nvPicPr>
          <p:cNvPr id="5" name="Picture 4" descr="A blue letter t on a black background&#10;&#10;Description automatically generated">
            <a:extLst>
              <a:ext uri="{FF2B5EF4-FFF2-40B4-BE49-F238E27FC236}">
                <a16:creationId xmlns:a16="http://schemas.microsoft.com/office/drawing/2014/main" id="{FC41F572-D6BF-3399-4A5D-CDDB61139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614" y="252907"/>
            <a:ext cx="3177445" cy="2596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A5985D-E81E-8D1C-2485-7CF18697CBC1}"/>
              </a:ext>
            </a:extLst>
          </p:cNvPr>
          <p:cNvSpPr/>
          <p:nvPr/>
        </p:nvSpPr>
        <p:spPr>
          <a:xfrm>
            <a:off x="607169" y="4432852"/>
            <a:ext cx="3203046" cy="1055250"/>
          </a:xfrm>
          <a:prstGeom prst="rect">
            <a:avLst/>
          </a:prstGeom>
          <a:solidFill>
            <a:srgbClr val="D9D8DE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Insurance Contact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99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bjektiv Mk2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54e9e6b-ff12-49f1-8c43-73c8976e54ee">
      <UserInfo>
        <DisplayName>Laura Theodore</DisplayName>
        <AccountId>131</AccountId>
        <AccountType/>
      </UserInfo>
      <UserInfo>
        <DisplayName>Payton Gabriel</DisplayName>
        <AccountId>70</AccountId>
        <AccountType/>
      </UserInfo>
      <UserInfo>
        <DisplayName>Kortney Lane-Schafers</DisplayName>
        <AccountId>205</AccountId>
        <AccountType/>
      </UserInfo>
      <UserInfo>
        <DisplayName>Monica Ralston</DisplayName>
        <AccountId>276</AccountId>
        <AccountType/>
      </UserInfo>
      <UserInfo>
        <DisplayName>Chad Gaydos</DisplayName>
        <AccountId>280</AccountId>
        <AccountType/>
      </UserInfo>
    </SharedWithUsers>
    <_activity xmlns="91805258-178e-4cbc-bf17-90bc7eb439d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44DE5636EC5E44BA63F442E4FE91E6" ma:contentTypeVersion="15" ma:contentTypeDescription="Create a new document." ma:contentTypeScope="" ma:versionID="923a03db5def7c1ee26bdfcdf0cc7fc5">
  <xsd:schema xmlns:xsd="http://www.w3.org/2001/XMLSchema" xmlns:xs="http://www.w3.org/2001/XMLSchema" xmlns:p="http://schemas.microsoft.com/office/2006/metadata/properties" xmlns:ns3="91805258-178e-4cbc-bf17-90bc7eb439d2" xmlns:ns4="454e9e6b-ff12-49f1-8c43-73c8976e54ee" targetNamespace="http://schemas.microsoft.com/office/2006/metadata/properties" ma:root="true" ma:fieldsID="b6ff61976388d9dad3cfe6eae73c803e" ns3:_="" ns4:_="">
    <xsd:import namespace="91805258-178e-4cbc-bf17-90bc7eb439d2"/>
    <xsd:import namespace="454e9e6b-ff12-49f1-8c43-73c8976e54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05258-178e-4cbc-bf17-90bc7eb439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e9e6b-ff12-49f1-8c43-73c8976e5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800FD4-94BC-49A2-82A0-99D176C54A6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454e9e6b-ff12-49f1-8c43-73c8976e54ee"/>
    <ds:schemaRef ds:uri="http://purl.org/dc/elements/1.1/"/>
    <ds:schemaRef ds:uri="http://schemas.microsoft.com/office/2006/metadata/properties"/>
    <ds:schemaRef ds:uri="http://schemas.microsoft.com/office/infopath/2007/PartnerControls"/>
    <ds:schemaRef ds:uri="91805258-178e-4cbc-bf17-90bc7eb439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DF1F3CE-3298-4692-8D67-FA16F456C0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39C68C-B9F8-4E19-8202-FECB6C8134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805258-178e-4cbc-bf17-90bc7eb439d2"/>
    <ds:schemaRef ds:uri="454e9e6b-ff12-49f1-8c43-73c8976e5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40529</TotalTime>
  <Words>210</Words>
  <Application>Microsoft Office PowerPoint</Application>
  <PresentationFormat>Widescreen</PresentationFormat>
  <Paragraphs>32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Objektiv Mk2</vt:lpstr>
      <vt:lpstr>Arial</vt:lpstr>
      <vt:lpstr>Barlow Medium</vt:lpstr>
      <vt:lpstr>Times New Roman</vt:lpstr>
      <vt:lpstr>Barlow</vt:lpstr>
      <vt:lpstr>Objektiv Mk2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Payton Gabriel</dc:creator>
  <cp:lastModifiedBy>Aubrey Olsen</cp:lastModifiedBy>
  <cp:revision>51</cp:revision>
  <dcterms:created xsi:type="dcterms:W3CDTF">2021-06-10T15:34:01Z</dcterms:created>
  <dcterms:modified xsi:type="dcterms:W3CDTF">2024-02-02T14:54:19Z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0x010100CA44DE5636EC5E44BA63F442E4FE91E6</vt:lpwstr>
  </property>
  <property fmtid="{D5CDD505-2E9C-101B-9397-08002B2CF9AE}" pid="3" name="_dlc_DocIdItemGuid">
    <vt:lpwstr>df1906c8-c0c3-42de-b8f4-37c7d36cd389</vt:lpwstr>
  </property>
</Properties>
</file>