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7"/>
  </p:notesMasterIdLst>
  <p:sldIdLst>
    <p:sldId id="2076137455" r:id="rId5"/>
    <p:sldId id="2076137458" r:id="rId6"/>
    <p:sldId id="2076137463" r:id="rId7"/>
    <p:sldId id="2076137464" r:id="rId8"/>
    <p:sldId id="2076137465" r:id="rId9"/>
    <p:sldId id="2076137467" r:id="rId10"/>
    <p:sldId id="2076137468" r:id="rId11"/>
    <p:sldId id="2076137469" r:id="rId12"/>
    <p:sldId id="2076137470" r:id="rId13"/>
    <p:sldId id="2076137471" r:id="rId14"/>
    <p:sldId id="2076137472" r:id="rId15"/>
    <p:sldId id="2076137474" r:id="rId16"/>
  </p:sldIdLst>
  <p:sldSz cx="12192000" cy="6858000"/>
  <p:notesSz cx="6858000" cy="9144000"/>
  <p:embeddedFontLst>
    <p:embeddedFont>
      <p:font typeface="Barlow" panose="00000500000000000000" pitchFamily="2" charset="0"/>
      <p:regular r:id="rId18"/>
      <p:bold r:id="rId19"/>
      <p:italic r:id="rId20"/>
      <p:boldItalic r:id="rId21"/>
    </p:embeddedFont>
    <p:embeddedFont>
      <p:font typeface="Barlow Medium" panose="00000600000000000000" pitchFamily="2" charset="0"/>
      <p:regular r:id="rId22"/>
      <p:italic r:id="rId23"/>
    </p:embeddedFont>
    <p:embeddedFont>
      <p:font typeface="Objektiv Mk2" panose="020B0702020204020203" pitchFamily="34" charset="0"/>
      <p:regular r:id="rId24"/>
      <p:bold r:id="rId25"/>
      <p:italic r:id="rId26"/>
      <p:boldItalic r:id="rId27"/>
    </p:embeddedFont>
    <p:embeddedFont>
      <p:font typeface="Objektiv Mk2 SemiBold" panose="020B0602020204020203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8DE"/>
    <a:srgbClr val="009B77"/>
    <a:srgbClr val="00A677"/>
    <a:srgbClr val="0072CE"/>
    <a:srgbClr val="85CBF9"/>
    <a:srgbClr val="00263A"/>
    <a:srgbClr val="753BBD"/>
    <a:srgbClr val="48D597"/>
    <a:srgbClr val="DDE5ED"/>
    <a:srgbClr val="96A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B7C50F-B8F9-4911-B8A4-FE7FA27C9E28}" v="65" dt="2025-02-14T16:38:51.3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1"/>
    <p:restoredTop sz="86583"/>
  </p:normalViewPr>
  <p:slideViewPr>
    <p:cSldViewPr snapToGrid="0">
      <p:cViewPr varScale="1">
        <p:scale>
          <a:sx n="96" d="100"/>
          <a:sy n="96" d="100"/>
        </p:scale>
        <p:origin x="1674" y="78"/>
      </p:cViewPr>
      <p:guideLst>
        <p:guide orient="horz" pos="384"/>
        <p:guide pos="3864"/>
        <p:guide pos="4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F61A-0D40-D44A-9C00-6554E21CBC7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FAC6-DEA9-E94A-A956-F0E3CBB9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3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D8010-217F-2CC9-6FE9-586BD72AF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495BF3-9FD8-377F-7F96-08D1589EA6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D3F11-84FE-F8E0-4541-E4655FAF7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9607F-8044-81F4-1E79-40D9EAF99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6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B617C-2FA6-56C9-11AC-28AB670E2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3849A7-61E2-2355-2047-A789C97EF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597FC8-09DA-5D5F-D17A-C522D363C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1470-89E6-EC5A-6B4E-D8BFF319A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74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3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28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8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753EB-3DEB-62AA-BB32-C1B55503A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F1980E-1E0F-1005-8720-8BD64DE52B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0AF7A7-0FB3-5E72-6692-61F176ADC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B116F-C863-50B1-2C49-DBC089793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21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9466A-3519-BB0C-138D-87597A1A7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294E83-26F9-DDE8-F061-6454B7431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9BFB78-4E74-C65D-73B9-2017DE0A2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85A71-F266-D6BC-A2AD-BF84F568E3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8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3C651-6192-DFEB-5F6B-182870337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CEAEEF-DC9D-E663-1E7F-B5B01C978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60AD29-9BE2-6144-70A0-858D3ED49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EA6DE-DF3A-A6B7-1B42-85B02FE2F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76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297CD-AA18-FA65-1E16-A8CFDD433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3E6263-4BF7-AE2D-FB6B-FC2B50CDD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A61432-F596-4D8D-550D-00F9BBCA7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C5B47-61A6-608F-ED3E-247941DE8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82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64E1E-BB77-FAD2-23A1-E28BD2CA5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B7EDA8-26B2-C37E-156B-15F7C22BF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649FAC-F0A8-30FA-1B9C-12E204658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Print Flyers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24FE7-655D-E2C5-2B15-1CACC79E76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C2822-349C-BD91-EC26-A957077CB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6793" y="5206594"/>
            <a:ext cx="4241076" cy="914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476B-5ACD-A345-A0A0-13B853B5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7469" y="2018111"/>
            <a:ext cx="7952232" cy="1410889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54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11393A-1FF3-1B42-8E63-EB04EC248A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7469" y="3637721"/>
            <a:ext cx="7952232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4335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B2F0A6-608F-9848-866C-E71FD8372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D54D96D-0ABE-5346-94BC-9473C8350B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C89DED-C9D5-6B4B-94C4-64A605FB86B9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C102C-C41F-0DC2-8884-D7E4EF1AB3FB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45026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2A9694-8C08-1C4D-AB43-2E20C900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493C0D-47D2-992F-EAD4-A48B84E16715}"/>
              </a:ext>
            </a:extLst>
          </p:cNvPr>
          <p:cNvSpPr/>
          <p:nvPr userDrawn="1"/>
        </p:nvSpPr>
        <p:spPr>
          <a:xfrm>
            <a:off x="5719529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180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96BD11-5883-8041-9D86-152A52BB75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4768196-3B2A-474B-8166-BC7B1151C2A5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58664-0724-11B7-8907-6B3060417D7F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76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D5E6D8-68E6-F84E-AD5B-B636A4DB93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9EF2B1-7256-B346-A7DE-C99D30410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AD604A-1899-C447-ACB4-6A671F649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34A1C4-5494-824B-AC23-0CE74162D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2A765E1-13F3-5046-A592-205E96EA8262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A7A23-CEBF-1476-2AE3-9A61D5D8CE3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74930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 DAR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93AAA6-2441-6641-8FED-64113CC5AC28}"/>
              </a:ext>
            </a:extLst>
          </p:cNvPr>
          <p:cNvSpPr/>
          <p:nvPr userDrawn="1"/>
        </p:nvSpPr>
        <p:spPr>
          <a:xfrm>
            <a:off x="1" y="0"/>
            <a:ext cx="5715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BC6FE5-04CD-8441-B1AA-27B889CB2D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CC121-8627-D49A-7E84-50C9C68B0E95}"/>
              </a:ext>
            </a:extLst>
          </p:cNvPr>
          <p:cNvSpPr/>
          <p:nvPr userDrawn="1"/>
        </p:nvSpPr>
        <p:spPr>
          <a:xfrm>
            <a:off x="571500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058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DA14CF-B21D-F546-AA16-B23E70970A54}"/>
              </a:ext>
            </a:extLst>
          </p:cNvPr>
          <p:cNvSpPr/>
          <p:nvPr userDrawn="1"/>
        </p:nvSpPr>
        <p:spPr>
          <a:xfrm>
            <a:off x="0" y="0"/>
            <a:ext cx="6172247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E2651D-049E-1644-A8A1-84C9763BB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731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AB00C6-DC55-424E-AA2B-DA0FF5C868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731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34543FF-1550-1A49-BB94-CF1E89EA3CB1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3A9BC-2E5C-974F-87AB-7266F15B289D}"/>
              </a:ext>
            </a:extLst>
          </p:cNvPr>
          <p:cNvSpPr/>
          <p:nvPr userDrawn="1"/>
        </p:nvSpPr>
        <p:spPr>
          <a:xfrm>
            <a:off x="6172247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9640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B4BDEDC-491F-1846-9FEF-44453BCB2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478" y="617002"/>
            <a:ext cx="11943521" cy="914400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332EC9-FF9B-7548-9B8F-61BEE0A01E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010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893FBA-6CAE-4F4C-8662-9E88A0C955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283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F8BDD1-05B9-9F4D-B7F5-588764030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42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16A54-8B26-562B-F4CE-EFA38C3D2F5C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29149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45CFA6-0AE7-A846-92E4-06559FF51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1007252"/>
            <a:ext cx="449261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E8EC7F-4DF0-2045-B52C-C6AFC0030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2060800"/>
            <a:ext cx="4492615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45692D-602B-A94D-A86D-507CB10445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753140"/>
            <a:ext cx="449261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1410B-E5E3-7B46-9FDC-A759A51303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7526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A94A5-2BD2-E7AC-5FFC-4F40E5A77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9703" y="220155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477291" y="3095871"/>
            <a:ext cx="723999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025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3FBE2-7FD5-7FC9-0F2B-FAD2293F8EC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42A4-289C-75ED-83B2-29664EFC3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10295" y="6243268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242921" y="3895165"/>
            <a:ext cx="405030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Q</a:t>
            </a:r>
            <a:r>
              <a:rPr lang="en-US" sz="6600" b="1" i="0" spc="20" dirty="0">
                <a:solidFill>
                  <a:srgbClr val="85CBF9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&amp;</a:t>
            </a: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6063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18BD70-B2A2-864F-9E71-B9C0B176AE3C}"/>
              </a:ext>
            </a:extLst>
          </p:cNvPr>
          <p:cNvSpPr/>
          <p:nvPr userDrawn="1"/>
        </p:nvSpPr>
        <p:spPr>
          <a:xfrm>
            <a:off x="5118652" y="0"/>
            <a:ext cx="7093225" cy="68580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B0A98-AA7F-E144-B2E7-6DDA04D8511C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5941547-2B5E-164F-ABF4-CC9EC2940809}"/>
              </a:ext>
            </a:extLst>
          </p:cNvPr>
          <p:cNvSpPr txBox="1">
            <a:spLocks/>
          </p:cNvSpPr>
          <p:nvPr userDrawn="1"/>
        </p:nvSpPr>
        <p:spPr>
          <a:xfrm>
            <a:off x="1009198" y="2943281"/>
            <a:ext cx="2533124" cy="97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4CEAC8-E0C6-6B47-A612-08694090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5" y="935038"/>
            <a:ext cx="6536635" cy="5197475"/>
          </a:xfrm>
          <a:prstGeom prst="rect">
            <a:avLst/>
          </a:prstGeom>
        </p:spPr>
        <p:txBody>
          <a:bodyPr anchor="ctr"/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0FF4422-86A9-3346-82A9-EE5A6CCD8236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4621B-958E-68F0-46E8-F78CAAFF1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655" y="-1"/>
            <a:ext cx="152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71338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7F0963-32F7-7644-8381-63718DAD9C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76CF0-DA6D-E692-B1A8-0BEAC8400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2FBD51-6EAB-D249-B4EA-6B88C502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1818" y="3340100"/>
            <a:ext cx="36080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 SemiBold" panose="020B0602020204020203" pitchFamily="34" charset="0"/>
                <a:cs typeface="Objektiv Mk2 SemiBold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770889-B1C5-2B4F-A297-B6633156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1819" y="4393648"/>
            <a:ext cx="36080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1FD39F-2181-9041-AF80-15C7C6867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909" y="756203"/>
            <a:ext cx="5257787" cy="47798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1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05E49E-A279-7D4F-BFBD-C8680CF57D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4D8B1E5-499E-E549-911E-192E2FDA90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7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65F718-717A-5440-A6C0-1DC3A3CE9E1D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76" r:id="rId2"/>
    <p:sldLayoutId id="2147483785" r:id="rId3"/>
    <p:sldLayoutId id="2147483784" r:id="rId4"/>
    <p:sldLayoutId id="2147483684" r:id="rId5"/>
    <p:sldLayoutId id="2147483782" r:id="rId6"/>
    <p:sldLayoutId id="2147483783" r:id="rId7"/>
    <p:sldLayoutId id="2147483768" r:id="rId8"/>
    <p:sldLayoutId id="2147483769" r:id="rId9"/>
    <p:sldLayoutId id="2147483770" r:id="rId10"/>
    <p:sldLayoutId id="2147483771" r:id="rId11"/>
    <p:sldLayoutId id="2147483773" r:id="rId12"/>
    <p:sldLayoutId id="2147483774" r:id="rId13"/>
    <p:sldLayoutId id="2147483775" r:id="rId14"/>
    <p:sldLayoutId id="2147483778" r:id="rId15"/>
    <p:sldLayoutId id="2147483777" r:id="rId16"/>
    <p:sldLayoutId id="214748377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7469" y="1778271"/>
            <a:ext cx="7952232" cy="1410889"/>
          </a:xfrm>
        </p:spPr>
        <p:txBody>
          <a:bodyPr/>
          <a:lstStyle/>
          <a:p>
            <a:r>
              <a:rPr lang="en-US" dirty="0"/>
              <a:t>Expert Content</a:t>
            </a:r>
          </a:p>
          <a:p>
            <a:r>
              <a:rPr lang="en-US" dirty="0"/>
              <a:t>Strategy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7469" y="3397881"/>
            <a:ext cx="7952232" cy="914400"/>
          </a:xfrm>
        </p:spPr>
        <p:txBody>
          <a:bodyPr/>
          <a:lstStyle/>
          <a:p>
            <a:r>
              <a:rPr lang="en-US" sz="3200" b="0" i="1" dirty="0"/>
              <a:t>Insurance Flyers</a:t>
            </a:r>
          </a:p>
          <a:p>
            <a:r>
              <a:rPr lang="en-US" sz="3200" b="0" i="1" dirty="0"/>
              <a:t>February 2025</a:t>
            </a:r>
          </a:p>
        </p:txBody>
      </p:sp>
    </p:spTree>
    <p:extLst>
      <p:ext uri="{BB962C8B-B14F-4D97-AF65-F5344CB8AC3E}">
        <p14:creationId xmlns:p14="http://schemas.microsoft.com/office/powerpoint/2010/main" val="2502691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C3DDD-5D15-C568-05A4-53D251161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11BA37-E13F-53F8-1C93-B9E6D52E178B}"/>
              </a:ext>
            </a:extLst>
          </p:cNvPr>
          <p:cNvGrpSpPr/>
          <p:nvPr/>
        </p:nvGrpSpPr>
        <p:grpSpPr>
          <a:xfrm>
            <a:off x="607168" y="1369897"/>
            <a:ext cx="3203046" cy="4118204"/>
            <a:chOff x="607168" y="1369897"/>
            <a:chExt cx="3203046" cy="41182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FBB023-B346-96C6-C484-36EB54A3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07168" y="1369897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9F354D-1417-3CA2-D0AB-313F9567B23E}"/>
                </a:ext>
              </a:extLst>
            </p:cNvPr>
            <p:cNvSpPr/>
            <p:nvPr/>
          </p:nvSpPr>
          <p:spPr>
            <a:xfrm>
              <a:off x="607168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1EDC08-5971-4B7C-2373-BB9356658D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Print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E734349F-86A6-7BC9-B06D-3A3766934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27B9AB-F875-18F1-75FA-7400145E278A}"/>
              </a:ext>
            </a:extLst>
          </p:cNvPr>
          <p:cNvGrpSpPr/>
          <p:nvPr/>
        </p:nvGrpSpPr>
        <p:grpSpPr>
          <a:xfrm>
            <a:off x="4494476" y="1369897"/>
            <a:ext cx="3203047" cy="4118204"/>
            <a:chOff x="4494476" y="1369897"/>
            <a:chExt cx="3203047" cy="41182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9D34FC-38C9-D665-7EB1-3D377872C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494477" y="1369897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C12D837-D158-040A-21BE-D5002FA2C77E}"/>
                </a:ext>
              </a:extLst>
            </p:cNvPr>
            <p:cNvSpPr/>
            <p:nvPr/>
          </p:nvSpPr>
          <p:spPr>
            <a:xfrm>
              <a:off x="4494476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81C426-0234-CBD3-0C7C-635590E39D31}"/>
              </a:ext>
            </a:extLst>
          </p:cNvPr>
          <p:cNvGrpSpPr/>
          <p:nvPr/>
        </p:nvGrpSpPr>
        <p:grpSpPr>
          <a:xfrm>
            <a:off x="8381783" y="1369898"/>
            <a:ext cx="3203047" cy="4118203"/>
            <a:chOff x="8381783" y="1369898"/>
            <a:chExt cx="3203047" cy="41182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9F74F6-B5F5-818E-AC06-EA541AFE1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81784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A472E7-9999-B217-F726-DEBE62B3A32D}"/>
                </a:ext>
              </a:extLst>
            </p:cNvPr>
            <p:cNvSpPr/>
            <p:nvPr/>
          </p:nvSpPr>
          <p:spPr>
            <a:xfrm>
              <a:off x="8381783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1480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AE7A3-A5FD-2279-5768-164DD6782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915A44-73B8-26F0-D279-7792501AFC2B}"/>
              </a:ext>
            </a:extLst>
          </p:cNvPr>
          <p:cNvGrpSpPr/>
          <p:nvPr/>
        </p:nvGrpSpPr>
        <p:grpSpPr>
          <a:xfrm>
            <a:off x="607168" y="1369897"/>
            <a:ext cx="3203046" cy="4118204"/>
            <a:chOff x="607168" y="1369897"/>
            <a:chExt cx="3203046" cy="41182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62139E-5FF7-DA33-FC27-E2B101F79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07168" y="1369897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19D90A-9011-1F07-246B-991D09EC5E87}"/>
                </a:ext>
              </a:extLst>
            </p:cNvPr>
            <p:cNvSpPr/>
            <p:nvPr/>
          </p:nvSpPr>
          <p:spPr>
            <a:xfrm>
              <a:off x="607168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59605A-81D5-63ED-F646-00FDF48932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Print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E8CAC797-7F35-F9C4-2D7C-9431104CD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02FCCEB-4593-9607-B44D-BE7CE96BB894}"/>
              </a:ext>
            </a:extLst>
          </p:cNvPr>
          <p:cNvGrpSpPr/>
          <p:nvPr/>
        </p:nvGrpSpPr>
        <p:grpSpPr>
          <a:xfrm>
            <a:off x="4494476" y="1369898"/>
            <a:ext cx="3203046" cy="4118203"/>
            <a:chOff x="4494476" y="1369898"/>
            <a:chExt cx="3203046" cy="41182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E87AA6-60BC-6EC3-B857-50A086AE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494476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9BD930-6E30-7544-DD9A-DA88445CB0D0}"/>
                </a:ext>
              </a:extLst>
            </p:cNvPr>
            <p:cNvSpPr/>
            <p:nvPr/>
          </p:nvSpPr>
          <p:spPr>
            <a:xfrm>
              <a:off x="4494476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CEB3CB-00AA-C849-1CCC-3D9DDAF18D0B}"/>
              </a:ext>
            </a:extLst>
          </p:cNvPr>
          <p:cNvGrpSpPr/>
          <p:nvPr/>
        </p:nvGrpSpPr>
        <p:grpSpPr>
          <a:xfrm>
            <a:off x="8381783" y="1369898"/>
            <a:ext cx="3203047" cy="4118203"/>
            <a:chOff x="8381783" y="1369898"/>
            <a:chExt cx="3203047" cy="41182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EC8D2A-F5B0-489A-7420-5DEDC2635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81784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2A95D5-3EC6-E2ED-719B-44D846E95D9D}"/>
                </a:ext>
              </a:extLst>
            </p:cNvPr>
            <p:cNvSpPr/>
            <p:nvPr/>
          </p:nvSpPr>
          <p:spPr>
            <a:xfrm>
              <a:off x="8381783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5197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47A62-C6FC-0A68-D7D5-691FEDFCD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F9F8E6-A662-EF18-CC70-AFF977ECA2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Print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E81E4036-9677-9883-5684-35014FB93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E6F7B0D-02A9-9810-1EE2-B259D35667A9}"/>
              </a:ext>
            </a:extLst>
          </p:cNvPr>
          <p:cNvGrpSpPr/>
          <p:nvPr/>
        </p:nvGrpSpPr>
        <p:grpSpPr>
          <a:xfrm>
            <a:off x="4494476" y="1369898"/>
            <a:ext cx="3203046" cy="4118203"/>
            <a:chOff x="4494476" y="1369898"/>
            <a:chExt cx="3203046" cy="41182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7DAFB5-D5EB-E792-9549-4B7681CE0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4494476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89B01E-F27B-6DD2-D7FF-1F4583EE6F5A}"/>
                </a:ext>
              </a:extLst>
            </p:cNvPr>
            <p:cNvSpPr/>
            <p:nvPr/>
          </p:nvSpPr>
          <p:spPr>
            <a:xfrm>
              <a:off x="4494476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B56052-D05B-9323-93D5-94FC4ACB41C1}"/>
              </a:ext>
            </a:extLst>
          </p:cNvPr>
          <p:cNvGrpSpPr/>
          <p:nvPr/>
        </p:nvGrpSpPr>
        <p:grpSpPr>
          <a:xfrm>
            <a:off x="8381783" y="1369898"/>
            <a:ext cx="3203047" cy="4118203"/>
            <a:chOff x="8381783" y="1369898"/>
            <a:chExt cx="3203047" cy="41182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29E1D8-6DBF-8797-9D35-50D5511AC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381784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88C156-2F27-0E13-AF8E-1D118941F6EA}"/>
                </a:ext>
              </a:extLst>
            </p:cNvPr>
            <p:cNvSpPr/>
            <p:nvPr/>
          </p:nvSpPr>
          <p:spPr>
            <a:xfrm>
              <a:off x="8381783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79C7ED1-56CB-2084-3F08-BDAE88311DF3}"/>
              </a:ext>
            </a:extLst>
          </p:cNvPr>
          <p:cNvGrpSpPr/>
          <p:nvPr/>
        </p:nvGrpSpPr>
        <p:grpSpPr>
          <a:xfrm>
            <a:off x="607170" y="1369896"/>
            <a:ext cx="3203046" cy="4118204"/>
            <a:chOff x="607168" y="1369897"/>
            <a:chExt cx="3203046" cy="411820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F124F2-6570-C97F-75FA-23FF7E0A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07168" y="1369897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AF85DA-1965-077A-B11C-698CD4D59AE3}"/>
                </a:ext>
              </a:extLst>
            </p:cNvPr>
            <p:cNvSpPr/>
            <p:nvPr/>
          </p:nvSpPr>
          <p:spPr>
            <a:xfrm>
              <a:off x="607168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41960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279565-609B-C0D1-37D1-47FAC2828C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Insurance Flyers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5EAB8-259F-9486-7E88-3E5064554E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Print Flyers – download or professionally printed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2D384-CBE4-5336-E128-D8E3A28CB4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3224" y="2390654"/>
            <a:ext cx="9959138" cy="3697356"/>
          </a:xfrm>
        </p:spPr>
        <p:txBody>
          <a:bodyPr/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Flyers cover common lifestyle or family changes such as marriage and divorce, new baby/grandchild, and home renovations or moving. Custom footers/contact blocks can be applied by request during implementation. Flyers are built with self-serve template functionality so admins are able to make changes to verbiage, imagery, and some branding elements. Admins can take the content as-is, or adjust to meet company requirements, or duplicate and replace all copy and imagery to create a new flyer!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*All communications should be reviewed prior to </a:t>
            </a:r>
            <a:r>
              <a:rPr lang="en-US" sz="24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publishing content</a:t>
            </a:r>
            <a:r>
              <a:rPr lang="en-US" sz="24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0034EE2F-F8B0-BB04-3919-B9867084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1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3D2045-7611-334A-9ABA-2B2AC3BF6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Print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FC41F572-D6BF-3399-4A5D-CDDB61139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C3A47B-3955-FE4F-5BA7-F01551336482}"/>
              </a:ext>
            </a:extLst>
          </p:cNvPr>
          <p:cNvGrpSpPr/>
          <p:nvPr/>
        </p:nvGrpSpPr>
        <p:grpSpPr>
          <a:xfrm>
            <a:off x="607169" y="1369898"/>
            <a:ext cx="3203047" cy="4118204"/>
            <a:chOff x="607169" y="1369898"/>
            <a:chExt cx="3203047" cy="41182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428015-1EDC-C3A2-3103-91A625CE5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07169" y="1369898"/>
              <a:ext cx="3203047" cy="4118204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E56CFA9-1012-26CC-A399-D2CA2CE43566}"/>
                </a:ext>
              </a:extLst>
            </p:cNvPr>
            <p:cNvSpPr/>
            <p:nvPr/>
          </p:nvSpPr>
          <p:spPr>
            <a:xfrm>
              <a:off x="607169" y="4432852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24637B-5878-176B-FA6F-EE9611D0FB88}"/>
              </a:ext>
            </a:extLst>
          </p:cNvPr>
          <p:cNvGrpSpPr/>
          <p:nvPr/>
        </p:nvGrpSpPr>
        <p:grpSpPr>
          <a:xfrm>
            <a:off x="4494476" y="1369898"/>
            <a:ext cx="3203047" cy="4118204"/>
            <a:chOff x="4494476" y="1369898"/>
            <a:chExt cx="3203047" cy="41182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8E04C9-E73C-42C3-A55A-376E3081B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494476" y="1369898"/>
              <a:ext cx="3203047" cy="4118204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56D8A6-533E-61E8-C065-B3DE20F072E4}"/>
                </a:ext>
              </a:extLst>
            </p:cNvPr>
            <p:cNvSpPr/>
            <p:nvPr/>
          </p:nvSpPr>
          <p:spPr>
            <a:xfrm>
              <a:off x="4494477" y="4432852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0658CD-B1D6-51FE-9628-780E4A0E4B79}"/>
              </a:ext>
            </a:extLst>
          </p:cNvPr>
          <p:cNvGrpSpPr/>
          <p:nvPr/>
        </p:nvGrpSpPr>
        <p:grpSpPr>
          <a:xfrm>
            <a:off x="8381784" y="1369898"/>
            <a:ext cx="3203047" cy="4118204"/>
            <a:chOff x="8381784" y="1369898"/>
            <a:chExt cx="3203047" cy="41182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8B0AD9-835E-9A26-2038-C916BFF72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81784" y="1369898"/>
              <a:ext cx="3203047" cy="4118204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3E07436-ED9F-2208-F011-A31F2DA1364B}"/>
                </a:ext>
              </a:extLst>
            </p:cNvPr>
            <p:cNvSpPr/>
            <p:nvPr/>
          </p:nvSpPr>
          <p:spPr>
            <a:xfrm>
              <a:off x="8381785" y="4432852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35688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3D2045-7611-334A-9ABA-2B2AC3BF6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Print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FC41F572-D6BF-3399-4A5D-CDDB61139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2E9CE3D-3355-C095-1198-B27721916DA6}"/>
              </a:ext>
            </a:extLst>
          </p:cNvPr>
          <p:cNvGrpSpPr/>
          <p:nvPr/>
        </p:nvGrpSpPr>
        <p:grpSpPr>
          <a:xfrm>
            <a:off x="607169" y="1369898"/>
            <a:ext cx="3203047" cy="4118204"/>
            <a:chOff x="607169" y="1369898"/>
            <a:chExt cx="3203047" cy="41182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428015-1EDC-C3A2-3103-91A625CE5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07169" y="1369898"/>
              <a:ext cx="3203047" cy="4118203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0F986E1-F106-6593-652B-E27D21DBBA7E}"/>
                </a:ext>
              </a:extLst>
            </p:cNvPr>
            <p:cNvSpPr/>
            <p:nvPr/>
          </p:nvSpPr>
          <p:spPr>
            <a:xfrm>
              <a:off x="607169" y="4432852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5F6928-1EEB-2EE6-6B6F-A713F7C2D1B0}"/>
              </a:ext>
            </a:extLst>
          </p:cNvPr>
          <p:cNvGrpSpPr/>
          <p:nvPr/>
        </p:nvGrpSpPr>
        <p:grpSpPr>
          <a:xfrm>
            <a:off x="4494476" y="1369898"/>
            <a:ext cx="3203047" cy="4118204"/>
            <a:chOff x="4494476" y="1369898"/>
            <a:chExt cx="3203047" cy="41182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8E04C9-E73C-42C3-A55A-376E3081B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494476" y="1369898"/>
              <a:ext cx="3203047" cy="4118203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ACE2C3-99CA-8CD2-5B7A-1C4BDB5003ED}"/>
                </a:ext>
              </a:extLst>
            </p:cNvPr>
            <p:cNvSpPr/>
            <p:nvPr/>
          </p:nvSpPr>
          <p:spPr>
            <a:xfrm>
              <a:off x="4494477" y="4432852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9E97E7-D655-F53D-843E-74172DD2EC24}"/>
              </a:ext>
            </a:extLst>
          </p:cNvPr>
          <p:cNvGrpSpPr/>
          <p:nvPr/>
        </p:nvGrpSpPr>
        <p:grpSpPr>
          <a:xfrm>
            <a:off x="8381784" y="1369898"/>
            <a:ext cx="3203047" cy="4118203"/>
            <a:chOff x="8381784" y="1369898"/>
            <a:chExt cx="3203047" cy="41182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8B0AD9-835E-9A26-2038-C916BFF72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81784" y="1369898"/>
              <a:ext cx="3203047" cy="4118203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2AE5A28-71E7-E3A9-7916-7DDEB65E34CD}"/>
                </a:ext>
              </a:extLst>
            </p:cNvPr>
            <p:cNvSpPr/>
            <p:nvPr/>
          </p:nvSpPr>
          <p:spPr>
            <a:xfrm>
              <a:off x="8381785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7036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3D2045-7611-334A-9ABA-2B2AC3BF6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Print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FC41F572-D6BF-3399-4A5D-CDDB61139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9817AA8-E834-3291-10EE-29DF17B01B37}"/>
              </a:ext>
            </a:extLst>
          </p:cNvPr>
          <p:cNvGrpSpPr/>
          <p:nvPr/>
        </p:nvGrpSpPr>
        <p:grpSpPr>
          <a:xfrm>
            <a:off x="607169" y="1369898"/>
            <a:ext cx="3203046" cy="4118204"/>
            <a:chOff x="607169" y="1369898"/>
            <a:chExt cx="3203046" cy="41182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428015-1EDC-C3A2-3103-91A625CE5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07169" y="1369898"/>
              <a:ext cx="3203046" cy="4118203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60CD58-40DA-F953-2EFA-6F33ED268BE8}"/>
                </a:ext>
              </a:extLst>
            </p:cNvPr>
            <p:cNvSpPr/>
            <p:nvPr/>
          </p:nvSpPr>
          <p:spPr>
            <a:xfrm>
              <a:off x="607169" y="4432852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3ED3D9-3F8D-27BD-91BF-58DA4135496B}"/>
              </a:ext>
            </a:extLst>
          </p:cNvPr>
          <p:cNvGrpSpPr/>
          <p:nvPr/>
        </p:nvGrpSpPr>
        <p:grpSpPr>
          <a:xfrm>
            <a:off x="4494476" y="1369898"/>
            <a:ext cx="3203046" cy="4118203"/>
            <a:chOff x="4494476" y="1369898"/>
            <a:chExt cx="3203046" cy="41182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8E04C9-E73C-42C3-A55A-376E3081B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494476" y="1369898"/>
              <a:ext cx="3203046" cy="4118203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FD6B6E1-ABCE-C192-D915-8702E9F67A11}"/>
                </a:ext>
              </a:extLst>
            </p:cNvPr>
            <p:cNvSpPr/>
            <p:nvPr/>
          </p:nvSpPr>
          <p:spPr>
            <a:xfrm>
              <a:off x="4494476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C37342-DD4E-4EB8-C401-37A1805B1FC9}"/>
              </a:ext>
            </a:extLst>
          </p:cNvPr>
          <p:cNvGrpSpPr/>
          <p:nvPr/>
        </p:nvGrpSpPr>
        <p:grpSpPr>
          <a:xfrm>
            <a:off x="8381783" y="1369898"/>
            <a:ext cx="3203048" cy="4118203"/>
            <a:chOff x="8381783" y="1369898"/>
            <a:chExt cx="3203048" cy="41182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8B0AD9-835E-9A26-2038-C916BFF72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81784" y="1369898"/>
              <a:ext cx="3203047" cy="4118203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CFAFB4-6454-1402-C6B6-40A278A296B3}"/>
                </a:ext>
              </a:extLst>
            </p:cNvPr>
            <p:cNvSpPr/>
            <p:nvPr/>
          </p:nvSpPr>
          <p:spPr>
            <a:xfrm>
              <a:off x="8381783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087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86546-241B-2CBB-E892-C1DD930A7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D34387C-197E-EB6A-8C00-94C2C15DD5B0}"/>
              </a:ext>
            </a:extLst>
          </p:cNvPr>
          <p:cNvGrpSpPr/>
          <p:nvPr/>
        </p:nvGrpSpPr>
        <p:grpSpPr>
          <a:xfrm>
            <a:off x="607168" y="1369897"/>
            <a:ext cx="3203046" cy="4118204"/>
            <a:chOff x="607169" y="1369898"/>
            <a:chExt cx="3203046" cy="41182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0428015-1EDC-C3A2-3103-91A625CE5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07169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A5985D-E81E-8D1C-2485-7CF18697CBC1}"/>
                </a:ext>
              </a:extLst>
            </p:cNvPr>
            <p:cNvSpPr/>
            <p:nvPr/>
          </p:nvSpPr>
          <p:spPr>
            <a:xfrm>
              <a:off x="607169" y="4432852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B7B15E-49CC-AF4D-2B31-D6438066DE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Print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97813AB1-F0B5-DA21-EAF1-C4724E261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A6A2822-D301-84F8-A376-430A630BF58F}"/>
              </a:ext>
            </a:extLst>
          </p:cNvPr>
          <p:cNvGrpSpPr/>
          <p:nvPr/>
        </p:nvGrpSpPr>
        <p:grpSpPr>
          <a:xfrm>
            <a:off x="4494476" y="1369898"/>
            <a:ext cx="3203046" cy="4118203"/>
            <a:chOff x="4494476" y="1369898"/>
            <a:chExt cx="3203046" cy="41182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6D0A88-CE96-73B6-FD4D-CE69DA5A4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494476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384810-0820-4AB5-92EF-4475093F150E}"/>
                </a:ext>
              </a:extLst>
            </p:cNvPr>
            <p:cNvSpPr/>
            <p:nvPr/>
          </p:nvSpPr>
          <p:spPr>
            <a:xfrm>
              <a:off x="4494476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0D6D2D-EACA-364A-CEA5-C5EAEC26A605}"/>
              </a:ext>
            </a:extLst>
          </p:cNvPr>
          <p:cNvGrpSpPr/>
          <p:nvPr/>
        </p:nvGrpSpPr>
        <p:grpSpPr>
          <a:xfrm>
            <a:off x="8381783" y="1369898"/>
            <a:ext cx="3203047" cy="4118203"/>
            <a:chOff x="8381783" y="1369898"/>
            <a:chExt cx="3203047" cy="41182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0737C7-B216-A1BE-8CF6-F1277DC40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81784" y="1369898"/>
              <a:ext cx="3203046" cy="4118203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51DA7E-452D-AF63-1414-09CE7E48FC67}"/>
                </a:ext>
              </a:extLst>
            </p:cNvPr>
            <p:cNvSpPr/>
            <p:nvPr/>
          </p:nvSpPr>
          <p:spPr>
            <a:xfrm>
              <a:off x="8381783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5534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5768D-1EBD-A5E3-E919-DED195B89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DAA4392-BA7D-830A-BF88-15D50ED19EA5}"/>
              </a:ext>
            </a:extLst>
          </p:cNvPr>
          <p:cNvGrpSpPr/>
          <p:nvPr/>
        </p:nvGrpSpPr>
        <p:grpSpPr>
          <a:xfrm>
            <a:off x="607168" y="1369897"/>
            <a:ext cx="3203046" cy="4118204"/>
            <a:chOff x="607168" y="1369897"/>
            <a:chExt cx="3203046" cy="41182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2561016-80F3-E5B9-4893-A7BE68E30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07168" y="1369897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DA7858-23E4-E9D0-DF2C-27AF07FA9EDD}"/>
                </a:ext>
              </a:extLst>
            </p:cNvPr>
            <p:cNvSpPr/>
            <p:nvPr/>
          </p:nvSpPr>
          <p:spPr>
            <a:xfrm>
              <a:off x="607168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344432-2FC5-4E9D-CC68-52A0CBEF69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Print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36B2470C-10E5-FA76-F39D-DF4BB6DFD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1C750D3-25D4-EE17-F823-598BA95585F5}"/>
              </a:ext>
            </a:extLst>
          </p:cNvPr>
          <p:cNvGrpSpPr/>
          <p:nvPr/>
        </p:nvGrpSpPr>
        <p:grpSpPr>
          <a:xfrm>
            <a:off x="4494476" y="1369898"/>
            <a:ext cx="3203046" cy="4118203"/>
            <a:chOff x="4494476" y="1369898"/>
            <a:chExt cx="3203046" cy="41182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39F71F-2D9F-24FF-6A42-0CA0A58BA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494476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94B37A-6A1B-8442-DF63-51BDE281CE0F}"/>
                </a:ext>
              </a:extLst>
            </p:cNvPr>
            <p:cNvSpPr/>
            <p:nvPr/>
          </p:nvSpPr>
          <p:spPr>
            <a:xfrm>
              <a:off x="4494476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63C2B6-1963-BF5C-9CB0-8975EE8CCB20}"/>
              </a:ext>
            </a:extLst>
          </p:cNvPr>
          <p:cNvGrpSpPr/>
          <p:nvPr/>
        </p:nvGrpSpPr>
        <p:grpSpPr>
          <a:xfrm>
            <a:off x="8381783" y="1369898"/>
            <a:ext cx="3203047" cy="4118203"/>
            <a:chOff x="8381783" y="1369898"/>
            <a:chExt cx="3203047" cy="41182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49F389-B98A-3687-F354-9524C5395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81784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DF8257-F5B8-7898-A7DD-C69DC05D379E}"/>
                </a:ext>
              </a:extLst>
            </p:cNvPr>
            <p:cNvSpPr/>
            <p:nvPr/>
          </p:nvSpPr>
          <p:spPr>
            <a:xfrm>
              <a:off x="8381783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3273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08C3F-49F5-6E68-993F-C5393078B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952B6F8-544B-B2D2-26EB-A0799EF77193}"/>
              </a:ext>
            </a:extLst>
          </p:cNvPr>
          <p:cNvGrpSpPr/>
          <p:nvPr/>
        </p:nvGrpSpPr>
        <p:grpSpPr>
          <a:xfrm>
            <a:off x="607168" y="1369897"/>
            <a:ext cx="3203046" cy="4118204"/>
            <a:chOff x="607168" y="1369897"/>
            <a:chExt cx="3203046" cy="41182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ECDE31F-FC9F-59F6-BCAE-FE3EE108A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07168" y="1369897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79A96-4836-60B3-F585-C3ABFC348500}"/>
                </a:ext>
              </a:extLst>
            </p:cNvPr>
            <p:cNvSpPr/>
            <p:nvPr/>
          </p:nvSpPr>
          <p:spPr>
            <a:xfrm>
              <a:off x="607168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6EE676-79C9-9AFE-FB89-D088D48F11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Print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DFE890DD-0AEB-C7F2-21B7-B93C5ABC3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0206ADA-CE54-7021-6E99-BD81A6AC3133}"/>
              </a:ext>
            </a:extLst>
          </p:cNvPr>
          <p:cNvGrpSpPr/>
          <p:nvPr/>
        </p:nvGrpSpPr>
        <p:grpSpPr>
          <a:xfrm>
            <a:off x="4494476" y="1369898"/>
            <a:ext cx="3203046" cy="4118203"/>
            <a:chOff x="4494476" y="1369898"/>
            <a:chExt cx="3203046" cy="41182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E7B0BF-CF42-95CE-A027-B4BBDCB2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494476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A43AB7-2ABC-37F2-1707-44746E2BA6A3}"/>
                </a:ext>
              </a:extLst>
            </p:cNvPr>
            <p:cNvSpPr/>
            <p:nvPr/>
          </p:nvSpPr>
          <p:spPr>
            <a:xfrm>
              <a:off x="4494476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68D42F-9ACA-ECD4-33A4-DC8771503252}"/>
              </a:ext>
            </a:extLst>
          </p:cNvPr>
          <p:cNvGrpSpPr/>
          <p:nvPr/>
        </p:nvGrpSpPr>
        <p:grpSpPr>
          <a:xfrm>
            <a:off x="8381783" y="1369898"/>
            <a:ext cx="3203047" cy="4118203"/>
            <a:chOff x="8381783" y="1369898"/>
            <a:chExt cx="3203047" cy="41182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59A02B-0E42-E734-DD63-B70B8E4DF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81784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8937A4-35D6-8883-03B3-3326F6CFBEF3}"/>
                </a:ext>
              </a:extLst>
            </p:cNvPr>
            <p:cNvSpPr/>
            <p:nvPr/>
          </p:nvSpPr>
          <p:spPr>
            <a:xfrm>
              <a:off x="8381783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62530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C1A26-C83F-5B8F-B21C-455E9AE95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5D7147-9D66-C043-2CB7-679E18044CCC}"/>
              </a:ext>
            </a:extLst>
          </p:cNvPr>
          <p:cNvGrpSpPr/>
          <p:nvPr/>
        </p:nvGrpSpPr>
        <p:grpSpPr>
          <a:xfrm>
            <a:off x="607168" y="1369897"/>
            <a:ext cx="3203046" cy="4118204"/>
            <a:chOff x="607168" y="1369897"/>
            <a:chExt cx="3203046" cy="41182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CEDD45-045F-0129-CFB9-1F67656CD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07168" y="1369897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E975B0-7062-F5FE-7F98-7727F22AD755}"/>
                </a:ext>
              </a:extLst>
            </p:cNvPr>
            <p:cNvSpPr/>
            <p:nvPr/>
          </p:nvSpPr>
          <p:spPr>
            <a:xfrm>
              <a:off x="607168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BE8B99-7C7A-4A27-5147-41BA78E519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43" y="244077"/>
            <a:ext cx="9959137" cy="914400"/>
          </a:xfrm>
        </p:spPr>
        <p:txBody>
          <a:bodyPr/>
          <a:lstStyle/>
          <a:p>
            <a:r>
              <a:rPr lang="en-US" dirty="0"/>
              <a:t>Print Flyers</a:t>
            </a: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036014FD-0B2E-7000-FBB3-3E0A460BE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32A24E8-2029-FC95-133A-15DB1EF9CA60}"/>
              </a:ext>
            </a:extLst>
          </p:cNvPr>
          <p:cNvGrpSpPr/>
          <p:nvPr/>
        </p:nvGrpSpPr>
        <p:grpSpPr>
          <a:xfrm>
            <a:off x="4494476" y="1369898"/>
            <a:ext cx="3203046" cy="4118203"/>
            <a:chOff x="4494476" y="1369898"/>
            <a:chExt cx="3203046" cy="41182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829FD2-E4D9-762B-C685-6254B22B4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4494476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9AB414-3442-16E0-1692-D166617AF250}"/>
                </a:ext>
              </a:extLst>
            </p:cNvPr>
            <p:cNvSpPr/>
            <p:nvPr/>
          </p:nvSpPr>
          <p:spPr>
            <a:xfrm>
              <a:off x="4494476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1811E1-8696-3B30-EF7D-97C6F6A7E4E0}"/>
              </a:ext>
            </a:extLst>
          </p:cNvPr>
          <p:cNvGrpSpPr/>
          <p:nvPr/>
        </p:nvGrpSpPr>
        <p:grpSpPr>
          <a:xfrm>
            <a:off x="8381783" y="1369898"/>
            <a:ext cx="3203047" cy="4118203"/>
            <a:chOff x="8381783" y="1369898"/>
            <a:chExt cx="3203047" cy="411820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B19EE1-26FA-BCD9-3914-2FFBDA80F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81784" y="1369898"/>
              <a:ext cx="3203046" cy="4118202"/>
            </a:xfrm>
            <a:prstGeom prst="rect">
              <a:avLst/>
            </a:prstGeom>
            <a:effectLst>
              <a:outerShdw blurRad="127000" dist="50800" dir="2400000" algn="ctr" rotWithShape="0">
                <a:srgbClr val="000000"/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F6ADA0-6699-5D7C-4207-983C1BA3B16B}"/>
                </a:ext>
              </a:extLst>
            </p:cNvPr>
            <p:cNvSpPr/>
            <p:nvPr/>
          </p:nvSpPr>
          <p:spPr>
            <a:xfrm>
              <a:off x="8381783" y="4432851"/>
              <a:ext cx="3203046" cy="1055250"/>
            </a:xfrm>
            <a:prstGeom prst="rect">
              <a:avLst/>
            </a:prstGeom>
            <a:solidFill>
              <a:srgbClr val="D9D8DE">
                <a:alpha val="7490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Insurance Contact Block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00915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bjektiv Mk2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44DE5636EC5E44BA63F442E4FE91E6" ma:contentTypeVersion="16" ma:contentTypeDescription="Create a new document." ma:contentTypeScope="" ma:versionID="55e6910e7f64defead3e113abc3ebd12">
  <xsd:schema xmlns:xsd="http://www.w3.org/2001/XMLSchema" xmlns:xs="http://www.w3.org/2001/XMLSchema" xmlns:p="http://schemas.microsoft.com/office/2006/metadata/properties" xmlns:ns3="91805258-178e-4cbc-bf17-90bc7eb439d2" xmlns:ns4="454e9e6b-ff12-49f1-8c43-73c8976e54ee" targetNamespace="http://schemas.microsoft.com/office/2006/metadata/properties" ma:root="true" ma:fieldsID="8aecc07c7f2ba0d60ae60fc2710cd68e" ns3:_="" ns4:_="">
    <xsd:import namespace="91805258-178e-4cbc-bf17-90bc7eb439d2"/>
    <xsd:import namespace="454e9e6b-ff12-49f1-8c43-73c8976e54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05258-178e-4cbc-bf17-90bc7eb43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e9e6b-ff12-49f1-8c43-73c8976e5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4e9e6b-ff12-49f1-8c43-73c8976e54ee">
      <UserInfo>
        <DisplayName>Laura Theodore</DisplayName>
        <AccountId>131</AccountId>
        <AccountType/>
      </UserInfo>
      <UserInfo>
        <DisplayName>Payton Gabriel</DisplayName>
        <AccountId>70</AccountId>
        <AccountType/>
      </UserInfo>
      <UserInfo>
        <DisplayName>Kortney Lane-Schafers</DisplayName>
        <AccountId>205</AccountId>
        <AccountType/>
      </UserInfo>
      <UserInfo>
        <DisplayName>Monica Ralston</DisplayName>
        <AccountId>276</AccountId>
        <AccountType/>
      </UserInfo>
      <UserInfo>
        <DisplayName>Chad Gaydos</DisplayName>
        <AccountId>280</AccountId>
        <AccountType/>
      </UserInfo>
    </SharedWithUsers>
    <_activity xmlns="91805258-178e-4cbc-bf17-90bc7eb439d2" xsi:nil="true"/>
  </documentManagement>
</p:properties>
</file>

<file path=customXml/itemProps1.xml><?xml version="1.0" encoding="utf-8"?>
<ds:datastoreItem xmlns:ds="http://schemas.openxmlformats.org/officeDocument/2006/customXml" ds:itemID="{FDF1F3CE-3298-4692-8D67-FA16F456C0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791458-D8D8-43A0-B32D-A44689A121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805258-178e-4cbc-bf17-90bc7eb439d2"/>
    <ds:schemaRef ds:uri="454e9e6b-ff12-49f1-8c43-73c8976e5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9800FD4-94BC-49A2-82A0-99D176C54A60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454e9e6b-ff12-49f1-8c43-73c8976e54ee"/>
    <ds:schemaRef ds:uri="91805258-178e-4cbc-bf17-90bc7eb439d2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41885</TotalTime>
  <Words>368</Words>
  <Application>Microsoft Office PowerPoint</Application>
  <PresentationFormat>Widescreen</PresentationFormat>
  <Paragraphs>71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Times New Roman</vt:lpstr>
      <vt:lpstr>Arial</vt:lpstr>
      <vt:lpstr>Objektiv Mk2</vt:lpstr>
      <vt:lpstr>Calibri</vt:lpstr>
      <vt:lpstr>Objektiv Mk2 SemiBold</vt:lpstr>
      <vt:lpstr>Barlow Medium</vt:lpstr>
      <vt:lpstr>Barlow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Payton Gabriel</dc:creator>
  <cp:lastModifiedBy>Aubrey Olsen</cp:lastModifiedBy>
  <cp:revision>53</cp:revision>
  <dcterms:created xsi:type="dcterms:W3CDTF">2021-06-10T15:34:01Z</dcterms:created>
  <dcterms:modified xsi:type="dcterms:W3CDTF">2025-02-27T16:26:12Z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0x010100CA44DE5636EC5E44BA63F442E4FE91E6</vt:lpwstr>
  </property>
  <property fmtid="{D5CDD505-2E9C-101B-9397-08002B2CF9AE}" pid="3" name="_dlc_DocIdItemGuid">
    <vt:lpwstr>df1906c8-c0c3-42de-b8f4-37c7d36cd389</vt:lpwstr>
  </property>
</Properties>
</file>