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4"/>
  </p:notesMasterIdLst>
  <p:sldIdLst>
    <p:sldId id="2076137455" r:id="rId5"/>
    <p:sldId id="2076137458" r:id="rId6"/>
    <p:sldId id="2076137461" r:id="rId7"/>
    <p:sldId id="2076137462" r:id="rId8"/>
    <p:sldId id="2076137467" r:id="rId9"/>
    <p:sldId id="2076137463" r:id="rId10"/>
    <p:sldId id="2076137464" r:id="rId11"/>
    <p:sldId id="2076137465" r:id="rId12"/>
    <p:sldId id="2076137466" r:id="rId13"/>
  </p:sldIdLst>
  <p:sldSz cx="12192000" cy="6858000"/>
  <p:notesSz cx="6858000" cy="9144000"/>
  <p:embeddedFontLst>
    <p:embeddedFont>
      <p:font typeface="Barlow" panose="00000500000000000000" pitchFamily="2" charset="0"/>
      <p:regular r:id="rId15"/>
      <p:bold r:id="rId16"/>
      <p:italic r:id="rId17"/>
      <p:boldItalic r:id="rId18"/>
    </p:embeddedFont>
    <p:embeddedFont>
      <p:font typeface="Barlow Medium" panose="00000600000000000000" pitchFamily="2" charset="0"/>
      <p:regular r:id="rId19"/>
      <p:italic r:id="rId20"/>
    </p:embeddedFont>
    <p:embeddedFont>
      <p:font typeface="Objektiv Mk2" panose="020B0702020204020203" pitchFamily="34" charset="0"/>
      <p:regular r:id="rId21"/>
      <p:bold r:id="rId22"/>
      <p:italic r:id="rId23"/>
      <p:boldItalic r:id="rId24"/>
    </p:embeddedFont>
    <p:embeddedFont>
      <p:font typeface="Objektiv Mk2 SemiBold" panose="020B0602020204020203" pitchFamily="34" charset="0"/>
      <p:regular r:id="rId25"/>
      <p:bold r:id="rId26"/>
    </p:embeddedFont>
    <p:embeddedFont>
      <p:font typeface="Source Sans Pro" panose="020B0503030403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8D836EA0-A14A-4E1D-ACA8-D7E2D21BA3C6}"/>
    <pc:docChg chg="undo custSel addSld delSld modSld">
      <pc:chgData name="Aubrey Olsen" userId="408c3e31-be18-4626-a9af-ec1f5bfcad06" providerId="ADAL" clId="{8D836EA0-A14A-4E1D-ACA8-D7E2D21BA3C6}" dt="2024-10-17T20:07:31.278" v="527" actId="14100"/>
      <pc:docMkLst>
        <pc:docMk/>
      </pc:docMkLst>
      <pc:sldChg chg="modSp mod">
        <pc:chgData name="Aubrey Olsen" userId="408c3e31-be18-4626-a9af-ec1f5bfcad06" providerId="ADAL" clId="{8D836EA0-A14A-4E1D-ACA8-D7E2D21BA3C6}" dt="2024-10-17T19:11:11.606" v="222" actId="20577"/>
        <pc:sldMkLst>
          <pc:docMk/>
          <pc:sldMk cId="2502691790" sldId="2076137455"/>
        </pc:sldMkLst>
        <pc:spChg chg="mod">
          <ac:chgData name="Aubrey Olsen" userId="408c3e31-be18-4626-a9af-ec1f5bfcad06" providerId="ADAL" clId="{8D836EA0-A14A-4E1D-ACA8-D7E2D21BA3C6}" dt="2024-10-17T19:11:11.606" v="222" actId="20577"/>
          <ac:spMkLst>
            <pc:docMk/>
            <pc:sldMk cId="2502691790" sldId="2076137455"/>
            <ac:spMk id="3" creationId="{D1D0C212-2C65-3120-0FAF-E4A28B00A75E}"/>
          </ac:spMkLst>
        </pc:spChg>
      </pc:sldChg>
      <pc:sldChg chg="modSp mod">
        <pc:chgData name="Aubrey Olsen" userId="408c3e31-be18-4626-a9af-ec1f5bfcad06" providerId="ADAL" clId="{8D836EA0-A14A-4E1D-ACA8-D7E2D21BA3C6}" dt="2024-10-17T19:20:15.534" v="524" actId="404"/>
        <pc:sldMkLst>
          <pc:docMk/>
          <pc:sldMk cId="2829215149" sldId="2076137458"/>
        </pc:sldMkLst>
        <pc:spChg chg="mod">
          <ac:chgData name="Aubrey Olsen" userId="408c3e31-be18-4626-a9af-ec1f5bfcad06" providerId="ADAL" clId="{8D836EA0-A14A-4E1D-ACA8-D7E2D21BA3C6}" dt="2024-10-17T19:11:01.935" v="188" actId="20577"/>
          <ac:spMkLst>
            <pc:docMk/>
            <pc:sldMk cId="2829215149" sldId="2076137458"/>
            <ac:spMk id="2" creationId="{15279565-609B-C0D1-37D1-47FAC2828C13}"/>
          </ac:spMkLst>
        </pc:spChg>
        <pc:spChg chg="mod">
          <ac:chgData name="Aubrey Olsen" userId="408c3e31-be18-4626-a9af-ec1f5bfcad06" providerId="ADAL" clId="{8D836EA0-A14A-4E1D-ACA8-D7E2D21BA3C6}" dt="2024-10-17T19:20:15.534" v="524" actId="404"/>
          <ac:spMkLst>
            <pc:docMk/>
            <pc:sldMk cId="2829215149" sldId="2076137458"/>
            <ac:spMk id="4" creationId="{79C2D384-CBE4-5336-E128-D8E3A28CB40F}"/>
          </ac:spMkLst>
        </pc:spChg>
      </pc:sldChg>
      <pc:sldChg chg="modSp mod">
        <pc:chgData name="Aubrey Olsen" userId="408c3e31-be18-4626-a9af-ec1f5bfcad06" providerId="ADAL" clId="{8D836EA0-A14A-4E1D-ACA8-D7E2D21BA3C6}" dt="2024-10-17T20:07:31.278" v="527" actId="14100"/>
        <pc:sldMkLst>
          <pc:docMk/>
          <pc:sldMk cId="1144647131" sldId="2076137461"/>
        </pc:sldMkLst>
        <pc:spChg chg="mod">
          <ac:chgData name="Aubrey Olsen" userId="408c3e31-be18-4626-a9af-ec1f5bfcad06" providerId="ADAL" clId="{8D836EA0-A14A-4E1D-ACA8-D7E2D21BA3C6}" dt="2024-10-17T19:10:39.062" v="156" actId="14100"/>
          <ac:spMkLst>
            <pc:docMk/>
            <pc:sldMk cId="1144647131" sldId="2076137461"/>
            <ac:spMk id="3" creationId="{2C8BFB8C-4798-5BA8-8ECF-3049525111F5}"/>
          </ac:spMkLst>
        </pc:spChg>
        <pc:picChg chg="mod">
          <ac:chgData name="Aubrey Olsen" userId="408c3e31-be18-4626-a9af-ec1f5bfcad06" providerId="ADAL" clId="{8D836EA0-A14A-4E1D-ACA8-D7E2D21BA3C6}" dt="2024-10-17T20:07:31.278" v="527" actId="14100"/>
          <ac:picMkLst>
            <pc:docMk/>
            <pc:sldMk cId="1144647131" sldId="2076137461"/>
            <ac:picMk id="8" creationId="{E989F52F-639A-CB19-B7D4-5AD2D912153A}"/>
          </ac:picMkLst>
        </pc:picChg>
      </pc:sldChg>
      <pc:sldChg chg="modSp add del mod">
        <pc:chgData name="Aubrey Olsen" userId="408c3e31-be18-4626-a9af-ec1f5bfcad06" providerId="ADAL" clId="{8D836EA0-A14A-4E1D-ACA8-D7E2D21BA3C6}" dt="2024-10-17T19:16:14.365" v="307" actId="2696"/>
        <pc:sldMkLst>
          <pc:docMk/>
          <pc:sldMk cId="3069686960" sldId="2076137462"/>
        </pc:sldMkLst>
        <pc:spChg chg="mod">
          <ac:chgData name="Aubrey Olsen" userId="408c3e31-be18-4626-a9af-ec1f5bfcad06" providerId="ADAL" clId="{8D836EA0-A14A-4E1D-ACA8-D7E2D21BA3C6}" dt="2024-10-17T19:11:26.828" v="274" actId="14100"/>
          <ac:spMkLst>
            <pc:docMk/>
            <pc:sldMk cId="3069686960" sldId="2076137462"/>
            <ac:spMk id="6" creationId="{4145B9CC-4060-BFEB-0F2E-3F61264E2375}"/>
          </ac:spMkLst>
        </pc:spChg>
        <pc:spChg chg="mod">
          <ac:chgData name="Aubrey Olsen" userId="408c3e31-be18-4626-a9af-ec1f5bfcad06" providerId="ADAL" clId="{8D836EA0-A14A-4E1D-ACA8-D7E2D21BA3C6}" dt="2024-10-17T19:15:58.824" v="302" actId="14100"/>
          <ac:spMkLst>
            <pc:docMk/>
            <pc:sldMk cId="3069686960" sldId="2076137462"/>
            <ac:spMk id="7" creationId="{B0639F1D-48DD-9AB5-B02B-52B728BA5428}"/>
          </ac:spMkLst>
        </pc:spChg>
        <pc:picChg chg="mod">
          <ac:chgData name="Aubrey Olsen" userId="408c3e31-be18-4626-a9af-ec1f5bfcad06" providerId="ADAL" clId="{8D836EA0-A14A-4E1D-ACA8-D7E2D21BA3C6}" dt="2024-10-17T19:13:58.556" v="284" actId="14100"/>
          <ac:picMkLst>
            <pc:docMk/>
            <pc:sldMk cId="3069686960" sldId="2076137462"/>
            <ac:picMk id="2" creationId="{364F87F8-C027-3126-C4A6-F2AE67F36D13}"/>
          </ac:picMkLst>
        </pc:picChg>
        <pc:picChg chg="mod">
          <ac:chgData name="Aubrey Olsen" userId="408c3e31-be18-4626-a9af-ec1f5bfcad06" providerId="ADAL" clId="{8D836EA0-A14A-4E1D-ACA8-D7E2D21BA3C6}" dt="2024-10-17T19:14:34.654" v="287" actId="14100"/>
          <ac:picMkLst>
            <pc:docMk/>
            <pc:sldMk cId="3069686960" sldId="2076137462"/>
            <ac:picMk id="4" creationId="{772CFE1E-327E-4DF1-6B6E-01372B22FA4B}"/>
          </ac:picMkLst>
        </pc:picChg>
        <pc:picChg chg="mod">
          <ac:chgData name="Aubrey Olsen" userId="408c3e31-be18-4626-a9af-ec1f5bfcad06" providerId="ADAL" clId="{8D836EA0-A14A-4E1D-ACA8-D7E2D21BA3C6}" dt="2024-10-17T19:13:05.142" v="278" actId="1076"/>
          <ac:picMkLst>
            <pc:docMk/>
            <pc:sldMk cId="3069686960" sldId="2076137462"/>
            <ac:picMk id="5" creationId="{614421A8-CC0B-3167-ADDF-00EC5DAF3A17}"/>
          </ac:picMkLst>
        </pc:picChg>
        <pc:picChg chg="mod">
          <ac:chgData name="Aubrey Olsen" userId="408c3e31-be18-4626-a9af-ec1f5bfcad06" providerId="ADAL" clId="{8D836EA0-A14A-4E1D-ACA8-D7E2D21BA3C6}" dt="2024-10-17T19:15:20.272" v="290" actId="14100"/>
          <ac:picMkLst>
            <pc:docMk/>
            <pc:sldMk cId="3069686960" sldId="2076137462"/>
            <ac:picMk id="9" creationId="{80B68D9A-F1C5-65E8-51A3-E4318148BB93}"/>
          </ac:picMkLst>
        </pc:picChg>
      </pc:sldChg>
      <pc:sldChg chg="add del mod modShow">
        <pc:chgData name="Aubrey Olsen" userId="408c3e31-be18-4626-a9af-ec1f5bfcad06" providerId="ADAL" clId="{8D836EA0-A14A-4E1D-ACA8-D7E2D21BA3C6}" dt="2024-10-17T19:16:10.753" v="305" actId="729"/>
        <pc:sldMkLst>
          <pc:docMk/>
          <pc:sldMk cId="3835688041" sldId="2076137463"/>
        </pc:sldMkLst>
      </pc:sldChg>
      <pc:sldChg chg="add del mod modShow">
        <pc:chgData name="Aubrey Olsen" userId="408c3e31-be18-4626-a9af-ec1f5bfcad06" providerId="ADAL" clId="{8D836EA0-A14A-4E1D-ACA8-D7E2D21BA3C6}" dt="2024-10-17T19:16:10.753" v="305" actId="729"/>
        <pc:sldMkLst>
          <pc:docMk/>
          <pc:sldMk cId="2565843096" sldId="2076137464"/>
        </pc:sldMkLst>
      </pc:sldChg>
      <pc:sldChg chg="add del mod modShow">
        <pc:chgData name="Aubrey Olsen" userId="408c3e31-be18-4626-a9af-ec1f5bfcad06" providerId="ADAL" clId="{8D836EA0-A14A-4E1D-ACA8-D7E2D21BA3C6}" dt="2024-10-17T19:16:10.753" v="305" actId="729"/>
        <pc:sldMkLst>
          <pc:docMk/>
          <pc:sldMk cId="1161951137" sldId="2076137465"/>
        </pc:sldMkLst>
      </pc:sldChg>
      <pc:sldChg chg="add del mod modShow">
        <pc:chgData name="Aubrey Olsen" userId="408c3e31-be18-4626-a9af-ec1f5bfcad06" providerId="ADAL" clId="{8D836EA0-A14A-4E1D-ACA8-D7E2D21BA3C6}" dt="2024-10-17T19:16:10.753" v="305" actId="729"/>
        <pc:sldMkLst>
          <pc:docMk/>
          <pc:sldMk cId="4160585877" sldId="2076137466"/>
        </pc:sldMkLst>
      </pc:sldChg>
      <pc:sldChg chg="delSp modSp add mod">
        <pc:chgData name="Aubrey Olsen" userId="408c3e31-be18-4626-a9af-ec1f5bfcad06" providerId="ADAL" clId="{8D836EA0-A14A-4E1D-ACA8-D7E2D21BA3C6}" dt="2024-10-17T19:18:41.770" v="331" actId="404"/>
        <pc:sldMkLst>
          <pc:docMk/>
          <pc:sldMk cId="1478042078" sldId="2076137467"/>
        </pc:sldMkLst>
        <pc:spChg chg="mod">
          <ac:chgData name="Aubrey Olsen" userId="408c3e31-be18-4626-a9af-ec1f5bfcad06" providerId="ADAL" clId="{8D836EA0-A14A-4E1D-ACA8-D7E2D21BA3C6}" dt="2024-10-17T19:18:41.770" v="331" actId="404"/>
          <ac:spMkLst>
            <pc:docMk/>
            <pc:sldMk cId="1478042078" sldId="2076137467"/>
            <ac:spMk id="7" creationId="{B0639F1D-48DD-9AB5-B02B-52B728BA5428}"/>
          </ac:spMkLst>
        </pc:spChg>
        <pc:picChg chg="mod">
          <ac:chgData name="Aubrey Olsen" userId="408c3e31-be18-4626-a9af-ec1f5bfcad06" providerId="ADAL" clId="{8D836EA0-A14A-4E1D-ACA8-D7E2D21BA3C6}" dt="2024-10-17T19:17:54.077" v="315" actId="1076"/>
          <ac:picMkLst>
            <pc:docMk/>
            <pc:sldMk cId="1478042078" sldId="2076137467"/>
            <ac:picMk id="2" creationId="{364F87F8-C027-3126-C4A6-F2AE67F36D13}"/>
          </ac:picMkLst>
        </pc:picChg>
        <pc:picChg chg="mod">
          <ac:chgData name="Aubrey Olsen" userId="408c3e31-be18-4626-a9af-ec1f5bfcad06" providerId="ADAL" clId="{8D836EA0-A14A-4E1D-ACA8-D7E2D21BA3C6}" dt="2024-10-17T19:17:47.937" v="314" actId="1076"/>
          <ac:picMkLst>
            <pc:docMk/>
            <pc:sldMk cId="1478042078" sldId="2076137467"/>
            <ac:picMk id="4" creationId="{772CFE1E-327E-4DF1-6B6E-01372B22FA4B}"/>
          </ac:picMkLst>
        </pc:picChg>
        <pc:picChg chg="mod">
          <ac:chgData name="Aubrey Olsen" userId="408c3e31-be18-4626-a9af-ec1f5bfcad06" providerId="ADAL" clId="{8D836EA0-A14A-4E1D-ACA8-D7E2D21BA3C6}" dt="2024-10-17T19:16:46.668" v="310" actId="1076"/>
          <ac:picMkLst>
            <pc:docMk/>
            <pc:sldMk cId="1478042078" sldId="2076137467"/>
            <ac:picMk id="5" creationId="{614421A8-CC0B-3167-ADDF-00EC5DAF3A17}"/>
          </ac:picMkLst>
        </pc:picChg>
        <pc:picChg chg="del">
          <ac:chgData name="Aubrey Olsen" userId="408c3e31-be18-4626-a9af-ec1f5bfcad06" providerId="ADAL" clId="{8D836EA0-A14A-4E1D-ACA8-D7E2D21BA3C6}" dt="2024-10-17T19:17:55.685" v="316" actId="478"/>
          <ac:picMkLst>
            <pc:docMk/>
            <pc:sldMk cId="1478042078" sldId="2076137467"/>
            <ac:picMk id="9" creationId="{80B68D9A-F1C5-65E8-51A3-E4318148BB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4545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Print Flyers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85333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Postcards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87146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296279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Insurance Policy Quote Follow Up</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79565-609B-C0D1-37D1-47FAC2828C13}"/>
              </a:ext>
            </a:extLst>
          </p:cNvPr>
          <p:cNvSpPr>
            <a:spLocks noGrp="1"/>
          </p:cNvSpPr>
          <p:nvPr>
            <p:ph type="body" sz="quarter" idx="10"/>
          </p:nvPr>
        </p:nvSpPr>
        <p:spPr/>
        <p:txBody>
          <a:bodyPr/>
          <a:lstStyle/>
          <a:p>
            <a:r>
              <a:rPr lang="en-US" dirty="0"/>
              <a:t>Insurance Policy Quote Follow Up</a:t>
            </a:r>
          </a:p>
        </p:txBody>
      </p:sp>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a:t>Email</a:t>
            </a:r>
            <a:endParaRPr lang="en-US" dirty="0"/>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marL="0" marR="0">
              <a:lnSpc>
                <a:spcPct val="100000"/>
              </a:lnSpc>
              <a:spcBef>
                <a:spcPts val="0"/>
              </a:spcBef>
              <a:spcAft>
                <a:spcPts val="0"/>
              </a:spcAft>
            </a:pPr>
            <a:r>
              <a:rPr lang="en-US" sz="2400" kern="100" dirty="0">
                <a:solidFill>
                  <a:srgbClr val="002060"/>
                </a:solidFill>
                <a:effectLst/>
                <a:ea typeface="Calibri" panose="020F0502020204030204" pitchFamily="34" charset="0"/>
                <a:cs typeface="Times New Roman" panose="02020603050405020304" pitchFamily="18" charset="0"/>
              </a:rPr>
              <a:t>Engage contacts who have requested a policy quote but have not bound the policy. A series of 7 emails sent over the course of 90 days will be sent on behalf of agents. Topics range from simple follow ups, policy bundling, and quote refreshes. There are some emails where specific insurance type will need to be added or a custom field for policy type should be incorporated. </a:t>
            </a:r>
          </a:p>
          <a:p>
            <a:pPr marL="0" marR="0">
              <a:lnSpc>
                <a:spcPct val="100000"/>
              </a:lnSpc>
              <a:spcBef>
                <a:spcPts val="0"/>
              </a:spcBef>
              <a:spcAft>
                <a:spcPts val="0"/>
              </a:spcAft>
            </a:pPr>
            <a:endParaRPr lang="en-US" sz="24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400" kern="100" dirty="0">
                <a:solidFill>
                  <a:srgbClr val="002060"/>
                </a:solidFill>
                <a:ea typeface="Calibri" panose="020F0502020204030204" pitchFamily="34" charset="0"/>
                <a:cs typeface="Times New Roman" panose="02020603050405020304" pitchFamily="18" charset="0"/>
              </a:rPr>
              <a:t>Best practice is to layer in SMS and user notifications where it makes the most sense for your business. </a:t>
            </a: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*All communications should be reviewed prior to initiating the journey.</a:t>
            </a: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a:lnSpc>
                <a:spcPct val="100000"/>
              </a:lnSpc>
            </a:pPr>
            <a:endParaRPr lang="en-US"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43466" y="5221080"/>
            <a:ext cx="10705851" cy="128729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and Focused View outcomes.</a:t>
            </a:r>
          </a:p>
          <a:p>
            <a:pPr defTabSz="868680">
              <a:lnSpc>
                <a:spcPct val="100000"/>
              </a:lnSpc>
              <a:spcBef>
                <a:spcPts val="0"/>
              </a:spcBef>
            </a:pPr>
            <a:endParaRPr lang="en-US" sz="2800" b="0" i="0" kern="100" dirty="0">
              <a:solidFill>
                <a:srgbClr val="002060"/>
              </a:solidFill>
              <a:effectLst/>
              <a:latin typeface="+mn-lt"/>
              <a:ea typeface="+mn-ea"/>
              <a:cs typeface="Times New Roman" panose="02020603050405020304" pitchFamily="18" charset="0"/>
            </a:endParaRPr>
          </a:p>
          <a:p>
            <a:pPr>
              <a:lnSpc>
                <a:spcPct val="100000"/>
              </a:lnSpc>
            </a:pP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3"/>
          <a:srcRect/>
          <a:stretch/>
        </p:blipFill>
        <p:spPr>
          <a:xfrm>
            <a:off x="643465" y="382754"/>
            <a:ext cx="7942759" cy="4838326"/>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526453" y="1174191"/>
            <a:ext cx="2524833" cy="4079358"/>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3387382" y="1174190"/>
            <a:ext cx="2609018" cy="3887120"/>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6332495" y="1174191"/>
            <a:ext cx="2617559" cy="3725800"/>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80B68D9A-F1C5-65E8-51A3-E4318148BB93}"/>
              </a:ext>
            </a:extLst>
          </p:cNvPr>
          <p:cNvPicPr>
            <a:picLocks noChangeAspect="1"/>
          </p:cNvPicPr>
          <p:nvPr/>
        </p:nvPicPr>
        <p:blipFill>
          <a:blip r:embed="rId6"/>
          <a:srcRect/>
          <a:stretch/>
        </p:blipFill>
        <p:spPr>
          <a:xfrm>
            <a:off x="9286149" y="1174190"/>
            <a:ext cx="2526338" cy="4173062"/>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252906"/>
            <a:ext cx="9959137" cy="921285"/>
          </a:xfrm>
        </p:spPr>
        <p:txBody>
          <a:bodyPr/>
          <a:lstStyle/>
          <a:p>
            <a:r>
              <a:rPr lang="en-US" dirty="0"/>
              <a:t>Insurance Policy Quote Follow Up</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347252"/>
            <a:ext cx="10705851" cy="74084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A better deal on insurance is waiting.</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Inside: some really good reasons to review your insurance quote.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"I don't mind spending too much for insurance."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Here's why I'm busy...and why you should call.</a:t>
            </a:r>
          </a:p>
          <a:p>
            <a:pPr marL="342900" indent="-342900" defTabSz="868680">
              <a:lnSpc>
                <a:spcPct val="100000"/>
              </a:lnSpc>
              <a:spcBef>
                <a:spcPts val="0"/>
              </a:spcBef>
              <a:buFont typeface="Wingdings" pitchFamily="2" charset="2"/>
              <a:buChar char="Ø"/>
            </a:pPr>
            <a:endParaRPr lang="en-US" sz="2000" b="0" i="0" kern="100" dirty="0">
              <a:solidFill>
                <a:srgbClr val="002060"/>
              </a:solidFill>
              <a:effectLst/>
              <a:latin typeface="+mn-lt"/>
              <a:ea typeface="+mn-ea"/>
              <a:cs typeface="Times New Roman" panose="02020603050405020304" pitchFamily="18" charset="0"/>
            </a:endParaRPr>
          </a:p>
          <a:p>
            <a:pPr>
              <a:lnSpc>
                <a:spcPct val="100000"/>
              </a:lnSpc>
            </a:pPr>
            <a:endParaRPr lang="en-US" sz="1600"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06968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526453" y="1174190"/>
            <a:ext cx="2524833" cy="3751617"/>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3414055" y="1174190"/>
            <a:ext cx="2609018" cy="3803508"/>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6385842" y="1174190"/>
            <a:ext cx="2510864" cy="3725800"/>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252906"/>
            <a:ext cx="9959137" cy="921285"/>
          </a:xfrm>
        </p:spPr>
        <p:txBody>
          <a:bodyPr/>
          <a:lstStyle/>
          <a:p>
            <a:r>
              <a:rPr lang="en-US" dirty="0"/>
              <a:t>Insurance Policy Quote Follow Up</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247862"/>
            <a:ext cx="10705851" cy="84023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Bundle your coverage. Save a bundle. </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Let me freshen up that insurance quote for you.</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This could be your last chance for a good buy.</a:t>
            </a:r>
          </a:p>
          <a:p>
            <a:pPr>
              <a:lnSpc>
                <a:spcPct val="100000"/>
              </a:lnSpc>
            </a:pPr>
            <a:endParaRPr lang="en-US" sz="1600"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6"/>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478042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brochure of a white building&#10;&#10;Description automatically generated">
            <a:extLst>
              <a:ext uri="{FF2B5EF4-FFF2-40B4-BE49-F238E27FC236}">
                <a16:creationId xmlns:a16="http://schemas.microsoft.com/office/drawing/2014/main" id="{70428015-1EDC-C3A2-3103-91A625CE5D23}"/>
              </a:ext>
            </a:extLst>
          </p:cNvPr>
          <p:cNvPicPr>
            <a:picLocks noChangeAspect="1"/>
          </p:cNvPicPr>
          <p:nvPr/>
        </p:nvPicPr>
        <p:blipFill>
          <a:blip r:embed="rId3"/>
          <a:stretch>
            <a:fillRect/>
          </a:stretch>
        </p:blipFill>
        <p:spPr>
          <a:xfrm>
            <a:off x="562443" y="1369898"/>
            <a:ext cx="3292499" cy="4118204"/>
          </a:xfrm>
          <a:prstGeom prst="rect">
            <a:avLst/>
          </a:prstGeom>
          <a:effectLst>
            <a:outerShdw blurRad="127000" dist="50800" dir="2400000" algn="ctr" rotWithShape="0">
              <a:srgbClr val="000000"/>
            </a:outerShdw>
          </a:effectLst>
        </p:spPr>
      </p:pic>
      <p:pic>
        <p:nvPicPr>
          <p:cNvPr id="9" name="Picture 8" descr="A brochure of a white building&#10;&#10;Description automatically generated">
            <a:extLst>
              <a:ext uri="{FF2B5EF4-FFF2-40B4-BE49-F238E27FC236}">
                <a16:creationId xmlns:a16="http://schemas.microsoft.com/office/drawing/2014/main" id="{1E8E04C9-E73C-42C3-A55A-376E3081B71F}"/>
              </a:ext>
            </a:extLst>
          </p:cNvPr>
          <p:cNvPicPr>
            <a:picLocks noChangeAspect="1"/>
          </p:cNvPicPr>
          <p:nvPr/>
        </p:nvPicPr>
        <p:blipFill>
          <a:blip r:embed="rId3"/>
          <a:stretch>
            <a:fillRect/>
          </a:stretch>
        </p:blipFill>
        <p:spPr>
          <a:xfrm>
            <a:off x="4449750" y="1369898"/>
            <a:ext cx="3292499" cy="4118204"/>
          </a:xfrm>
          <a:prstGeom prst="rect">
            <a:avLst/>
          </a:prstGeom>
          <a:effectLst>
            <a:outerShdw blurRad="127000" dist="50800" dir="2400000" algn="ctr" rotWithShape="0">
              <a:srgbClr val="000000"/>
            </a:outerShdw>
          </a:effectLst>
        </p:spPr>
      </p:pic>
      <p:pic>
        <p:nvPicPr>
          <p:cNvPr id="10" name="Picture 9" descr="A brochure of a white building&#10;&#10;Description automatically generated">
            <a:extLst>
              <a:ext uri="{FF2B5EF4-FFF2-40B4-BE49-F238E27FC236}">
                <a16:creationId xmlns:a16="http://schemas.microsoft.com/office/drawing/2014/main" id="{A28B0AD9-835E-9A26-2038-C916BFF72A4C}"/>
              </a:ext>
            </a:extLst>
          </p:cNvPr>
          <p:cNvPicPr>
            <a:picLocks noChangeAspect="1"/>
          </p:cNvPicPr>
          <p:nvPr/>
        </p:nvPicPr>
        <p:blipFill>
          <a:blip r:embed="rId3"/>
          <a:stretch>
            <a:fillRect/>
          </a:stretch>
        </p:blipFill>
        <p:spPr>
          <a:xfrm>
            <a:off x="8337058" y="1369898"/>
            <a:ext cx="3292499" cy="411820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835688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family carrying boxes in a room&#10;&#10;Description automatically generated">
            <a:extLst>
              <a:ext uri="{FF2B5EF4-FFF2-40B4-BE49-F238E27FC236}">
                <a16:creationId xmlns:a16="http://schemas.microsoft.com/office/drawing/2014/main" id="{B0232C65-D8DA-7551-AB43-D7DE263E9990}"/>
              </a:ext>
            </a:extLst>
          </p:cNvPr>
          <p:cNvPicPr>
            <a:picLocks noChangeAspect="1"/>
          </p:cNvPicPr>
          <p:nvPr/>
        </p:nvPicPr>
        <p:blipFill>
          <a:blip r:embed="rId3"/>
          <a:stretch>
            <a:fillRect/>
          </a:stretch>
        </p:blipFill>
        <p:spPr>
          <a:xfrm>
            <a:off x="492991" y="1495514"/>
            <a:ext cx="3337829" cy="4257100"/>
          </a:xfrm>
          <a:prstGeom prst="rect">
            <a:avLst/>
          </a:prstGeom>
          <a:effectLst>
            <a:outerShdw blurRad="127000" dist="50800" dir="2400000" algn="ctr" rotWithShape="0">
              <a:srgbClr val="000000"/>
            </a:outerShdw>
          </a:effectLst>
        </p:spPr>
      </p:pic>
      <p:pic>
        <p:nvPicPr>
          <p:cNvPr id="9" name="Picture 8" descr="A family carrying boxes in a room&#10;&#10;Description automatically generated">
            <a:extLst>
              <a:ext uri="{FF2B5EF4-FFF2-40B4-BE49-F238E27FC236}">
                <a16:creationId xmlns:a16="http://schemas.microsoft.com/office/drawing/2014/main" id="{B8B30DAF-5835-BFAB-D942-03A17AAC1820}"/>
              </a:ext>
            </a:extLst>
          </p:cNvPr>
          <p:cNvPicPr>
            <a:picLocks noChangeAspect="1"/>
          </p:cNvPicPr>
          <p:nvPr/>
        </p:nvPicPr>
        <p:blipFill>
          <a:blip r:embed="rId3"/>
          <a:stretch>
            <a:fillRect/>
          </a:stretch>
        </p:blipFill>
        <p:spPr>
          <a:xfrm>
            <a:off x="4569209" y="1495514"/>
            <a:ext cx="3337829" cy="4257100"/>
          </a:xfrm>
          <a:prstGeom prst="rect">
            <a:avLst/>
          </a:prstGeom>
          <a:effectLst>
            <a:outerShdw blurRad="127000" dist="50800" dir="2400000" algn="ctr" rotWithShape="0">
              <a:srgbClr val="000000"/>
            </a:outerShdw>
          </a:effectLst>
        </p:spPr>
      </p:pic>
      <p:pic>
        <p:nvPicPr>
          <p:cNvPr id="10" name="Picture 9" descr="A family carrying boxes in a room&#10;&#10;Description automatically generated">
            <a:extLst>
              <a:ext uri="{FF2B5EF4-FFF2-40B4-BE49-F238E27FC236}">
                <a16:creationId xmlns:a16="http://schemas.microsoft.com/office/drawing/2014/main" id="{5A4329F7-9928-2AAE-F9E8-7339D73FE0F2}"/>
              </a:ext>
            </a:extLst>
          </p:cNvPr>
          <p:cNvPicPr>
            <a:picLocks noChangeAspect="1"/>
          </p:cNvPicPr>
          <p:nvPr/>
        </p:nvPicPr>
        <p:blipFill>
          <a:blip r:embed="rId3"/>
          <a:stretch>
            <a:fillRect/>
          </a:stretch>
        </p:blipFill>
        <p:spPr>
          <a:xfrm>
            <a:off x="8645427" y="1495514"/>
            <a:ext cx="3337829" cy="4257100"/>
          </a:xfrm>
          <a:prstGeom prst="rect">
            <a:avLst/>
          </a:prstGeom>
          <a:effectLst>
            <a:outerShdw blurRad="127000" dist="50800" dir="2400000" algn="ctr" rotWithShape="0">
              <a:srgbClr val="000000"/>
            </a:outerShdw>
          </a:effectLst>
        </p:spPr>
      </p:pic>
      <p:sp>
        <p:nvSpPr>
          <p:cNvPr id="7" name="Text Placeholder 1">
            <a:extLst>
              <a:ext uri="{FF2B5EF4-FFF2-40B4-BE49-F238E27FC236}">
                <a16:creationId xmlns:a16="http://schemas.microsoft.com/office/drawing/2014/main" id="{3F3BC845-2B8A-2FE9-7CA3-A0DE0460662D}"/>
              </a:ext>
            </a:extLst>
          </p:cNvPr>
          <p:cNvSpPr>
            <a:spLocks noGrp="1"/>
          </p:cNvSpPr>
          <p:nvPr>
            <p:ph type="body" sz="quarter" idx="10"/>
          </p:nvPr>
        </p:nvSpPr>
        <p:spPr>
          <a:xfrm>
            <a:off x="562443" y="244077"/>
            <a:ext cx="9959137" cy="914400"/>
          </a:xfrm>
        </p:spPr>
        <p:txBody>
          <a:bodyPr/>
          <a:lstStyle/>
          <a:p>
            <a:r>
              <a:rPr lang="en-US" dirty="0"/>
              <a:t>Postcards</a:t>
            </a:r>
          </a:p>
        </p:txBody>
      </p:sp>
      <p:pic>
        <p:nvPicPr>
          <p:cNvPr id="8" name="Picture 7" descr="A blue letter t on a black background&#10;&#10;Description automatically generated">
            <a:extLst>
              <a:ext uri="{FF2B5EF4-FFF2-40B4-BE49-F238E27FC236}">
                <a16:creationId xmlns:a16="http://schemas.microsoft.com/office/drawing/2014/main" id="{1346256C-0138-6068-E668-7A4B52AE2230}"/>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56584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child holding a teddy bear&#10;&#10;Description automatically generated">
            <a:extLst>
              <a:ext uri="{FF2B5EF4-FFF2-40B4-BE49-F238E27FC236}">
                <a16:creationId xmlns:a16="http://schemas.microsoft.com/office/drawing/2014/main" id="{ED5B85BD-CD6B-203E-D6CD-A231B47F1308}"/>
              </a:ext>
            </a:extLst>
          </p:cNvPr>
          <p:cNvPicPr>
            <a:picLocks noChangeAspect="1"/>
          </p:cNvPicPr>
          <p:nvPr/>
        </p:nvPicPr>
        <p:blipFill>
          <a:blip r:embed="rId3"/>
          <a:stretch>
            <a:fillRect/>
          </a:stretch>
        </p:blipFill>
        <p:spPr>
          <a:xfrm>
            <a:off x="842683" y="1261480"/>
            <a:ext cx="4497181" cy="2361396"/>
          </a:xfrm>
          <a:prstGeom prst="rect">
            <a:avLst/>
          </a:prstGeom>
          <a:effectLst>
            <a:outerShdw blurRad="127000" dist="50800" dir="2400000" algn="ctr" rotWithShape="0">
              <a:srgbClr val="000000"/>
            </a:outerShdw>
          </a:effectLst>
        </p:spPr>
      </p:pic>
      <p:pic>
        <p:nvPicPr>
          <p:cNvPr id="5" name="Picture 4" descr="A child holding a teddy bear&#10;&#10;Description automatically generated">
            <a:extLst>
              <a:ext uri="{FF2B5EF4-FFF2-40B4-BE49-F238E27FC236}">
                <a16:creationId xmlns:a16="http://schemas.microsoft.com/office/drawing/2014/main" id="{2F6CB5C7-420D-0A9B-20F9-5C618CC352F9}"/>
              </a:ext>
            </a:extLst>
          </p:cNvPr>
          <p:cNvPicPr>
            <a:picLocks noChangeAspect="1"/>
          </p:cNvPicPr>
          <p:nvPr/>
        </p:nvPicPr>
        <p:blipFill>
          <a:blip r:embed="rId3"/>
          <a:stretch>
            <a:fillRect/>
          </a:stretch>
        </p:blipFill>
        <p:spPr>
          <a:xfrm>
            <a:off x="842683" y="3799842"/>
            <a:ext cx="4497181" cy="2361396"/>
          </a:xfrm>
          <a:prstGeom prst="rect">
            <a:avLst/>
          </a:prstGeom>
          <a:effectLst>
            <a:outerShdw blurRad="127000" dist="50800" dir="2400000" algn="ctr" rotWithShape="0">
              <a:srgbClr val="000000"/>
            </a:outerShdw>
          </a:effectLst>
        </p:spPr>
      </p:pic>
      <p:pic>
        <p:nvPicPr>
          <p:cNvPr id="6" name="Picture 5" descr="A child holding a teddy bear&#10;&#10;Description automatically generated">
            <a:extLst>
              <a:ext uri="{FF2B5EF4-FFF2-40B4-BE49-F238E27FC236}">
                <a16:creationId xmlns:a16="http://schemas.microsoft.com/office/drawing/2014/main" id="{CDB4A872-30CE-1523-D117-DE6972D32810}"/>
              </a:ext>
            </a:extLst>
          </p:cNvPr>
          <p:cNvPicPr>
            <a:picLocks noChangeAspect="1"/>
          </p:cNvPicPr>
          <p:nvPr/>
        </p:nvPicPr>
        <p:blipFill>
          <a:blip r:embed="rId3"/>
          <a:stretch>
            <a:fillRect/>
          </a:stretch>
        </p:blipFill>
        <p:spPr>
          <a:xfrm>
            <a:off x="6248881" y="1261480"/>
            <a:ext cx="4497181" cy="2361396"/>
          </a:xfrm>
          <a:prstGeom prst="rect">
            <a:avLst/>
          </a:prstGeom>
          <a:effectLst>
            <a:outerShdw blurRad="127000" dist="50800" dir="2400000" algn="ctr" rotWithShape="0">
              <a:srgbClr val="000000"/>
            </a:outerShdw>
          </a:effectLst>
        </p:spPr>
      </p:pic>
      <p:pic>
        <p:nvPicPr>
          <p:cNvPr id="7" name="Picture 6" descr="A child holding a teddy bear&#10;&#10;Description automatically generated">
            <a:extLst>
              <a:ext uri="{FF2B5EF4-FFF2-40B4-BE49-F238E27FC236}">
                <a16:creationId xmlns:a16="http://schemas.microsoft.com/office/drawing/2014/main" id="{ABCECC4B-EF44-9397-525A-B5D8B697F056}"/>
              </a:ext>
            </a:extLst>
          </p:cNvPr>
          <p:cNvPicPr>
            <a:picLocks noChangeAspect="1"/>
          </p:cNvPicPr>
          <p:nvPr/>
        </p:nvPicPr>
        <p:blipFill>
          <a:blip r:embed="rId3"/>
          <a:stretch>
            <a:fillRect/>
          </a:stretch>
        </p:blipFill>
        <p:spPr>
          <a:xfrm>
            <a:off x="6248881" y="3799842"/>
            <a:ext cx="4497181" cy="2361396"/>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16195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Campaign Name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94292F10-9356-35C4-CE25-C29433EADFBB}"/>
              </a:ext>
            </a:extLst>
          </p:cNvPr>
          <p:cNvSpPr txBox="1"/>
          <p:nvPr/>
        </p:nvSpPr>
        <p:spPr>
          <a:xfrm>
            <a:off x="762828" y="1422915"/>
            <a:ext cx="4852780" cy="646331"/>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Task: task snippet name</a:t>
            </a:r>
          </a:p>
          <a:p>
            <a:r>
              <a:rPr lang="en-US" b="0" i="0" dirty="0">
                <a:solidFill>
                  <a:srgbClr val="00263A"/>
                </a:solidFill>
                <a:effectLst/>
                <a:latin typeface="Source Sans Pro" panose="020B0503030403020204" pitchFamily="34" charset="0"/>
              </a:rPr>
              <a:t>Content here.</a:t>
            </a:r>
            <a:endParaRPr lang="en-US" dirty="0">
              <a:solidFill>
                <a:srgbClr val="00263A"/>
              </a:solidFill>
            </a:endParaRPr>
          </a:p>
        </p:txBody>
      </p:sp>
      <p:sp>
        <p:nvSpPr>
          <p:cNvPr id="8" name="TextBox 7">
            <a:extLst>
              <a:ext uri="{FF2B5EF4-FFF2-40B4-BE49-F238E27FC236}">
                <a16:creationId xmlns:a16="http://schemas.microsoft.com/office/drawing/2014/main" id="{93924C82-6F0C-E657-2D40-B484D053F987}"/>
              </a:ext>
            </a:extLst>
          </p:cNvPr>
          <p:cNvSpPr txBox="1"/>
          <p:nvPr/>
        </p:nvSpPr>
        <p:spPr>
          <a:xfrm>
            <a:off x="762828" y="2549360"/>
            <a:ext cx="4852780" cy="646331"/>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User Notification: notification snippet name</a:t>
            </a:r>
          </a:p>
          <a:p>
            <a:r>
              <a:rPr lang="en-US" b="0" i="0" dirty="0">
                <a:solidFill>
                  <a:srgbClr val="00263A"/>
                </a:solidFill>
                <a:effectLst/>
                <a:latin typeface="Source Sans Pro" panose="020B0503030403020204" pitchFamily="34" charset="0"/>
              </a:rPr>
              <a:t>Content here.</a:t>
            </a:r>
            <a:endParaRPr lang="en-US" dirty="0">
              <a:solidFill>
                <a:srgbClr val="00263A"/>
              </a:solidFill>
            </a:endParaRPr>
          </a:p>
        </p:txBody>
      </p:sp>
      <p:sp>
        <p:nvSpPr>
          <p:cNvPr id="12" name="TextBox 11">
            <a:extLst>
              <a:ext uri="{FF2B5EF4-FFF2-40B4-BE49-F238E27FC236}">
                <a16:creationId xmlns:a16="http://schemas.microsoft.com/office/drawing/2014/main" id="{69BE2EE4-8648-CE74-2418-8E2AEE09EBC9}"/>
              </a:ext>
            </a:extLst>
          </p:cNvPr>
          <p:cNvSpPr txBox="1"/>
          <p:nvPr/>
        </p:nvSpPr>
        <p:spPr>
          <a:xfrm>
            <a:off x="761001" y="3680759"/>
            <a:ext cx="4852780" cy="646331"/>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SMS snippet name</a:t>
            </a:r>
          </a:p>
          <a:p>
            <a:r>
              <a:rPr lang="en-US" b="0" i="0" dirty="0">
                <a:solidFill>
                  <a:srgbClr val="00263A"/>
                </a:solidFill>
                <a:effectLst/>
                <a:latin typeface="Source Sans Pro" panose="020B0503030403020204" pitchFamily="34" charset="0"/>
              </a:rPr>
              <a:t>Content here.</a:t>
            </a:r>
            <a:endParaRPr lang="en-US" dirty="0">
              <a:solidFill>
                <a:srgbClr val="00263A"/>
              </a:solidFill>
            </a:endParaRPr>
          </a:p>
        </p:txBody>
      </p:sp>
    </p:spTree>
    <p:extLst>
      <p:ext uri="{BB962C8B-B14F-4D97-AF65-F5344CB8AC3E}">
        <p14:creationId xmlns:p14="http://schemas.microsoft.com/office/powerpoint/2010/main" val="4160585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54e9e6b-ff12-49f1-8c43-73c8976e54ee">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_activity xmlns="91805258-178e-4cbc-bf17-90bc7eb439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44DE5636EC5E44BA63F442E4FE91E6" ma:contentTypeVersion="16" ma:contentTypeDescription="Create a new document." ma:contentTypeScope="" ma:versionID="55e6910e7f64defead3e113abc3ebd12">
  <xsd:schema xmlns:xsd="http://www.w3.org/2001/XMLSchema" xmlns:xs="http://www.w3.org/2001/XMLSchema" xmlns:p="http://schemas.microsoft.com/office/2006/metadata/properties" xmlns:ns3="91805258-178e-4cbc-bf17-90bc7eb439d2" xmlns:ns4="454e9e6b-ff12-49f1-8c43-73c8976e54ee" targetNamespace="http://schemas.microsoft.com/office/2006/metadata/properties" ma:root="true" ma:fieldsID="8aecc07c7f2ba0d60ae60fc2710cd68e" ns3:_="" ns4:_="">
    <xsd:import namespace="91805258-178e-4cbc-bf17-90bc7eb439d2"/>
    <xsd:import namespace="454e9e6b-ff12-49f1-8c43-73c8976e54e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805258-178e-4cbc-bf17-90bc7eb43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4e9e6b-ff12-49f1-8c43-73c8976e54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89800FD4-94BC-49A2-82A0-99D176C54A60}">
  <ds:schemaRefs>
    <ds:schemaRef ds:uri="http://purl.org/dc/elements/1.1/"/>
    <ds:schemaRef ds:uri="http://schemas.microsoft.com/office/infopath/2007/PartnerControls"/>
    <ds:schemaRef ds:uri="454e9e6b-ff12-49f1-8c43-73c8976e54ee"/>
    <ds:schemaRef ds:uri="http://www.w3.org/XML/1998/namespace"/>
    <ds:schemaRef ds:uri="http://purl.org/dc/dcmitype/"/>
    <ds:schemaRef ds:uri="http://schemas.microsoft.com/office/2006/documentManagement/types"/>
    <ds:schemaRef ds:uri="http://purl.org/dc/terms/"/>
    <ds:schemaRef ds:uri="http://schemas.openxmlformats.org/package/2006/metadata/core-properties"/>
    <ds:schemaRef ds:uri="91805258-178e-4cbc-bf17-90bc7eb439d2"/>
    <ds:schemaRef ds:uri="http://schemas.microsoft.com/office/2006/metadata/properties"/>
  </ds:schemaRefs>
</ds:datastoreItem>
</file>

<file path=customXml/itemProps3.xml><?xml version="1.0" encoding="utf-8"?>
<ds:datastoreItem xmlns:ds="http://schemas.openxmlformats.org/officeDocument/2006/customXml" ds:itemID="{50EEB90C-3E8C-47C5-9D53-0343CA5F1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805258-178e-4cbc-bf17-90bc7eb439d2"/>
    <ds:schemaRef ds:uri="454e9e6b-ff12-49f1-8c43-73c8976e5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39421</TotalTime>
  <Words>365</Words>
  <Application>Microsoft Office PowerPoint</Application>
  <PresentationFormat>Widescreen</PresentationFormat>
  <Paragraphs>51</Paragraphs>
  <Slides>9</Slides>
  <Notes>8</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Source Sans Pro</vt:lpstr>
      <vt:lpstr>Objektiv Mk2 SemiBold</vt:lpstr>
      <vt:lpstr>Arial</vt:lpstr>
      <vt:lpstr>Calibri</vt:lpstr>
      <vt:lpstr>Times New Roman</vt:lpstr>
      <vt:lpstr>Barlow</vt:lpstr>
      <vt:lpstr>Objektiv Mk2</vt:lpstr>
      <vt:lpstr>Wingdings</vt:lpstr>
      <vt:lpstr>Barlow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51</cp:revision>
  <dcterms:created xsi:type="dcterms:W3CDTF">2021-06-10T15:34:01Z</dcterms:created>
  <dcterms:modified xsi:type="dcterms:W3CDTF">2024-10-17T20:07:35Z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0x010100CA44DE5636EC5E44BA63F442E4FE91E6</vt:lpwstr>
  </property>
  <property fmtid="{D5CDD505-2E9C-101B-9397-08002B2CF9AE}" pid="3" name="_dlc_DocIdItemGuid">
    <vt:lpwstr>df1906c8-c0c3-42de-b8f4-37c7d36cd389</vt:lpwstr>
  </property>
</Properties>
</file>