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6"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83902-26B4-4A77-BBC7-387E6938913F}" v="5" dt="2024-07-17T16:24:11.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36783902-26B4-4A77-BBC7-387E6938913F}"/>
    <pc:docChg chg="undo custSel addSld delSld modSld">
      <pc:chgData name="Aubrey Olsen" userId="408c3e31-be18-4626-a9af-ec1f5bfcad06" providerId="ADAL" clId="{36783902-26B4-4A77-BBC7-387E6938913F}" dt="2024-08-05T15:46:46.295" v="1537" actId="6549"/>
      <pc:docMkLst>
        <pc:docMk/>
      </pc:docMkLst>
      <pc:sldChg chg="modSp mod">
        <pc:chgData name="Aubrey Olsen" userId="408c3e31-be18-4626-a9af-ec1f5bfcad06" providerId="ADAL" clId="{36783902-26B4-4A77-BBC7-387E6938913F}" dt="2024-07-17T15:52:42.891" v="33" actId="20577"/>
        <pc:sldMkLst>
          <pc:docMk/>
          <pc:sldMk cId="2502691790" sldId="2076137455"/>
        </pc:sldMkLst>
        <pc:spChg chg="mod">
          <ac:chgData name="Aubrey Olsen" userId="408c3e31-be18-4626-a9af-ec1f5bfcad06" providerId="ADAL" clId="{36783902-26B4-4A77-BBC7-387E6938913F}" dt="2024-07-17T15:52:42.891" v="33" actId="20577"/>
          <ac:spMkLst>
            <pc:docMk/>
            <pc:sldMk cId="2502691790" sldId="2076137455"/>
            <ac:spMk id="3" creationId="{D1D0C212-2C65-3120-0FAF-E4A28B00A75E}"/>
          </ac:spMkLst>
        </pc:spChg>
      </pc:sldChg>
      <pc:sldChg chg="modSp mod">
        <pc:chgData name="Aubrey Olsen" userId="408c3e31-be18-4626-a9af-ec1f5bfcad06" providerId="ADAL" clId="{36783902-26B4-4A77-BBC7-387E6938913F}" dt="2024-07-31T17:06:10.785" v="1533" actId="20577"/>
        <pc:sldMkLst>
          <pc:docMk/>
          <pc:sldMk cId="2829215149" sldId="2076137458"/>
        </pc:sldMkLst>
        <pc:spChg chg="mod">
          <ac:chgData name="Aubrey Olsen" userId="408c3e31-be18-4626-a9af-ec1f5bfcad06" providerId="ADAL" clId="{36783902-26B4-4A77-BBC7-387E6938913F}" dt="2024-07-17T16:25:56.914" v="405" actId="20577"/>
          <ac:spMkLst>
            <pc:docMk/>
            <pc:sldMk cId="2829215149" sldId="2076137458"/>
            <ac:spMk id="2" creationId="{15279565-609B-C0D1-37D1-47FAC2828C13}"/>
          </ac:spMkLst>
        </pc:spChg>
        <pc:spChg chg="mod">
          <ac:chgData name="Aubrey Olsen" userId="408c3e31-be18-4626-a9af-ec1f5bfcad06" providerId="ADAL" clId="{36783902-26B4-4A77-BBC7-387E6938913F}" dt="2024-07-17T16:25:47.524" v="381" actId="20577"/>
          <ac:spMkLst>
            <pc:docMk/>
            <pc:sldMk cId="2829215149" sldId="2076137458"/>
            <ac:spMk id="3" creationId="{BA45EAB8-259F-9486-7E88-3E5064554E05}"/>
          </ac:spMkLst>
        </pc:spChg>
        <pc:spChg chg="mod">
          <ac:chgData name="Aubrey Olsen" userId="408c3e31-be18-4626-a9af-ec1f5bfcad06" providerId="ADAL" clId="{36783902-26B4-4A77-BBC7-387E6938913F}" dt="2024-07-31T17:06:10.785" v="1533" actId="20577"/>
          <ac:spMkLst>
            <pc:docMk/>
            <pc:sldMk cId="2829215149" sldId="2076137458"/>
            <ac:spMk id="4" creationId="{79C2D384-CBE4-5336-E128-D8E3A28CB40F}"/>
          </ac:spMkLst>
        </pc:spChg>
      </pc:sldChg>
      <pc:sldChg chg="addSp delSp modSp mod">
        <pc:chgData name="Aubrey Olsen" userId="408c3e31-be18-4626-a9af-ec1f5bfcad06" providerId="ADAL" clId="{36783902-26B4-4A77-BBC7-387E6938913F}" dt="2024-07-17T16:59:46.115" v="1525" actId="20577"/>
        <pc:sldMkLst>
          <pc:docMk/>
          <pc:sldMk cId="1144647131" sldId="2076137461"/>
        </pc:sldMkLst>
        <pc:spChg chg="mod">
          <ac:chgData name="Aubrey Olsen" userId="408c3e31-be18-4626-a9af-ec1f5bfcad06" providerId="ADAL" clId="{36783902-26B4-4A77-BBC7-387E6938913F}" dt="2024-07-17T16:59:46.115" v="1525" actId="20577"/>
          <ac:spMkLst>
            <pc:docMk/>
            <pc:sldMk cId="1144647131" sldId="2076137461"/>
            <ac:spMk id="3" creationId="{2C8BFB8C-4798-5BA8-8ECF-3049525111F5}"/>
          </ac:spMkLst>
        </pc:spChg>
        <pc:picChg chg="add del mod">
          <ac:chgData name="Aubrey Olsen" userId="408c3e31-be18-4626-a9af-ec1f5bfcad06" providerId="ADAL" clId="{36783902-26B4-4A77-BBC7-387E6938913F}" dt="2024-07-17T16:59:28.219" v="1524" actId="14826"/>
          <ac:picMkLst>
            <pc:docMk/>
            <pc:sldMk cId="1144647131" sldId="2076137461"/>
            <ac:picMk id="8" creationId="{E989F52F-639A-CB19-B7D4-5AD2D912153A}"/>
          </ac:picMkLst>
        </pc:picChg>
      </pc:sldChg>
      <pc:sldChg chg="modSp mod">
        <pc:chgData name="Aubrey Olsen" userId="408c3e31-be18-4626-a9af-ec1f5bfcad06" providerId="ADAL" clId="{36783902-26B4-4A77-BBC7-387E6938913F}" dt="2024-07-17T16:23:37.664" v="140" actId="14100"/>
        <pc:sldMkLst>
          <pc:docMk/>
          <pc:sldMk cId="3069686960" sldId="2076137462"/>
        </pc:sldMkLst>
        <pc:spChg chg="mod">
          <ac:chgData name="Aubrey Olsen" userId="408c3e31-be18-4626-a9af-ec1f5bfcad06" providerId="ADAL" clId="{36783902-26B4-4A77-BBC7-387E6938913F}" dt="2024-07-17T16:23:04.644" v="130" actId="14100"/>
          <ac:spMkLst>
            <pc:docMk/>
            <pc:sldMk cId="3069686960" sldId="2076137462"/>
            <ac:spMk id="7" creationId="{B0639F1D-48DD-9AB5-B02B-52B728BA5428}"/>
          </ac:spMkLst>
        </pc:spChg>
        <pc:picChg chg="mod">
          <ac:chgData name="Aubrey Olsen" userId="408c3e31-be18-4626-a9af-ec1f5bfcad06" providerId="ADAL" clId="{36783902-26B4-4A77-BBC7-387E6938913F}" dt="2024-07-17T16:23:23.461" v="135" actId="14100"/>
          <ac:picMkLst>
            <pc:docMk/>
            <pc:sldMk cId="3069686960" sldId="2076137462"/>
            <ac:picMk id="2" creationId="{364F87F8-C027-3126-C4A6-F2AE67F36D13}"/>
          </ac:picMkLst>
        </pc:picChg>
        <pc:picChg chg="mod">
          <ac:chgData name="Aubrey Olsen" userId="408c3e31-be18-4626-a9af-ec1f5bfcad06" providerId="ADAL" clId="{36783902-26B4-4A77-BBC7-387E6938913F}" dt="2024-07-17T16:23:32.941" v="138" actId="1076"/>
          <ac:picMkLst>
            <pc:docMk/>
            <pc:sldMk cId="3069686960" sldId="2076137462"/>
            <ac:picMk id="4" creationId="{772CFE1E-327E-4DF1-6B6E-01372B22FA4B}"/>
          </ac:picMkLst>
        </pc:picChg>
        <pc:picChg chg="mod">
          <ac:chgData name="Aubrey Olsen" userId="408c3e31-be18-4626-a9af-ec1f5bfcad06" providerId="ADAL" clId="{36783902-26B4-4A77-BBC7-387E6938913F}" dt="2024-07-17T16:23:08.265" v="131" actId="14100"/>
          <ac:picMkLst>
            <pc:docMk/>
            <pc:sldMk cId="3069686960" sldId="2076137462"/>
            <ac:picMk id="5" creationId="{614421A8-CC0B-3167-ADDF-00EC5DAF3A17}"/>
          </ac:picMkLst>
        </pc:picChg>
        <pc:picChg chg="mod">
          <ac:chgData name="Aubrey Olsen" userId="408c3e31-be18-4626-a9af-ec1f5bfcad06" providerId="ADAL" clId="{36783902-26B4-4A77-BBC7-387E6938913F}" dt="2024-07-17T16:23:37.664" v="140" actId="14100"/>
          <ac:picMkLst>
            <pc:docMk/>
            <pc:sldMk cId="3069686960" sldId="2076137462"/>
            <ac:picMk id="9" creationId="{80B68D9A-F1C5-65E8-51A3-E4318148BB93}"/>
          </ac:picMkLst>
        </pc:picChg>
      </pc:sldChg>
      <pc:sldChg chg="del">
        <pc:chgData name="Aubrey Olsen" userId="408c3e31-be18-4626-a9af-ec1f5bfcad06" providerId="ADAL" clId="{36783902-26B4-4A77-BBC7-387E6938913F}" dt="2024-07-17T16:23:48.393" v="141" actId="47"/>
        <pc:sldMkLst>
          <pc:docMk/>
          <pc:sldMk cId="3835688041" sldId="2076137463"/>
        </pc:sldMkLst>
      </pc:sldChg>
      <pc:sldChg chg="del">
        <pc:chgData name="Aubrey Olsen" userId="408c3e31-be18-4626-a9af-ec1f5bfcad06" providerId="ADAL" clId="{36783902-26B4-4A77-BBC7-387E6938913F}" dt="2024-07-17T16:23:49.175" v="142" actId="47"/>
        <pc:sldMkLst>
          <pc:docMk/>
          <pc:sldMk cId="2565843096" sldId="2076137464"/>
        </pc:sldMkLst>
      </pc:sldChg>
      <pc:sldChg chg="del">
        <pc:chgData name="Aubrey Olsen" userId="408c3e31-be18-4626-a9af-ec1f5bfcad06" providerId="ADAL" clId="{36783902-26B4-4A77-BBC7-387E6938913F}" dt="2024-07-17T16:23:49.895" v="143" actId="47"/>
        <pc:sldMkLst>
          <pc:docMk/>
          <pc:sldMk cId="1161951137" sldId="2076137465"/>
        </pc:sldMkLst>
      </pc:sldChg>
      <pc:sldChg chg="delSp modSp add del mod">
        <pc:chgData name="Aubrey Olsen" userId="408c3e31-be18-4626-a9af-ec1f5bfcad06" providerId="ADAL" clId="{36783902-26B4-4A77-BBC7-387E6938913F}" dt="2024-08-05T15:46:46.295" v="1537" actId="6549"/>
        <pc:sldMkLst>
          <pc:docMk/>
          <pc:sldMk cId="4160585877" sldId="2076137466"/>
        </pc:sldMkLst>
        <pc:spChg chg="del">
          <ac:chgData name="Aubrey Olsen" userId="408c3e31-be18-4626-a9af-ec1f5bfcad06" providerId="ADAL" clId="{36783902-26B4-4A77-BBC7-387E6938913F}" dt="2024-07-17T16:23:56.580" v="146" actId="478"/>
          <ac:spMkLst>
            <pc:docMk/>
            <pc:sldMk cId="4160585877" sldId="2076137466"/>
            <ac:spMk id="3" creationId="{94292F10-9356-35C4-CE25-C29433EADFBB}"/>
          </ac:spMkLst>
        </pc:spChg>
        <pc:spChg chg="mod">
          <ac:chgData name="Aubrey Olsen" userId="408c3e31-be18-4626-a9af-ec1f5bfcad06" providerId="ADAL" clId="{36783902-26B4-4A77-BBC7-387E6938913F}" dt="2024-08-05T15:46:46.295" v="1537" actId="6549"/>
          <ac:spMkLst>
            <pc:docMk/>
            <pc:sldMk cId="4160585877" sldId="2076137466"/>
            <ac:spMk id="8" creationId="{93924C82-6F0C-E657-2D40-B484D053F987}"/>
          </ac:spMkLst>
        </pc:spChg>
        <pc:spChg chg="del">
          <ac:chgData name="Aubrey Olsen" userId="408c3e31-be18-4626-a9af-ec1f5bfcad06" providerId="ADAL" clId="{36783902-26B4-4A77-BBC7-387E6938913F}" dt="2024-07-17T16:23:58.271" v="147" actId="478"/>
          <ac:spMkLst>
            <pc:docMk/>
            <pc:sldMk cId="4160585877" sldId="2076137466"/>
            <ac:spMk id="12" creationId="{69BE2EE4-8648-CE74-2418-8E2AEE09EB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Insurance Policy Renewal</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Insurance Policy Renewal</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Emails,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Leverage this journey to remind policyholders of upcoming renewals on their policies. Admins should configure journey triggers to include or exclude specific policy types (e.g. Medicare policies go through their own renewal journey and reminder cadence). Emails are generic to policy type and can be customized further with relevant data. 3 emails sent beginning 60 days before the policy expiration date. </a:t>
            </a:r>
            <a:r>
              <a:rPr lang="en-US" sz="2400" kern="100" dirty="0">
                <a:solidFill>
                  <a:srgbClr val="002060"/>
                </a:solidFill>
                <a:ea typeface="Calibri" panose="020F0502020204030204" pitchFamily="34" charset="0"/>
                <a:cs typeface="Times New Roman" panose="02020603050405020304" pitchFamily="18" charset="0"/>
              </a:rPr>
              <a:t>Timer delays are aligned with email verbiage alerting policyholder of how many days they have until the policy auto-renews. A thank you is sent on the day after the expiration date as long as no changes have been made to the policy. </a:t>
            </a:r>
            <a:endParaRPr lang="en-US" sz="24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customize the content as needed, swap out with custom, or leverage these emails in your existing campaigns.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Timer delays are based on onramp being 60 days prior to policy expiration date. If onramp date shift is changed, admin should review and adjust all timer delays to match. </a:t>
            </a:r>
            <a:endParaRPr lang="en-US" b="0" i="0" kern="100" dirty="0">
              <a:solidFill>
                <a:srgbClr val="002060"/>
              </a:solidFill>
              <a:effectLst/>
              <a:latin typeface="+mn-lt"/>
              <a:ea typeface="+mn-ea"/>
              <a:cs typeface="Times New Roman" panose="02020603050405020304" pitchFamily="18" charset="0"/>
            </a:endParaRP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693848"/>
            <a:ext cx="10371864" cy="4489910"/>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57180" y="1174193"/>
            <a:ext cx="2353859" cy="3669946"/>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3383995" y="1174191"/>
            <a:ext cx="2442809" cy="4078294"/>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6142758" y="1174191"/>
            <a:ext cx="2648856" cy="394137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6"/>
          <a:srcRect/>
          <a:stretch/>
        </p:blipFill>
        <p:spPr>
          <a:xfrm>
            <a:off x="9166611" y="1174191"/>
            <a:ext cx="2648856" cy="3970620"/>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Campaign Name</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050464"/>
            <a:ext cx="10705851" cy="1037635"/>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Time for a check-up?</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The clock is ticking</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It’s time to review your policy</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Thank you for being a customer</a:t>
            </a: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7"/>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Campaign Name</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689231" y="1379779"/>
            <a:ext cx="4852780" cy="2585323"/>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notification snippet name</a:t>
            </a:r>
          </a:p>
          <a:p>
            <a:pPr algn="l"/>
            <a:r>
              <a:rPr lang="en-US" b="0" i="0" dirty="0">
                <a:solidFill>
                  <a:srgbClr val="000000"/>
                </a:solidFill>
                <a:effectLst/>
                <a:latin typeface="Times New Roman" panose="02020603050405020304" pitchFamily="18" charset="0"/>
              </a:rPr>
              <a:t>{{</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 has an upcoming policy renewal date! Reach out to them to see if they need any help with adjusting their policy or learning about </a:t>
            </a:r>
            <a:r>
              <a:rPr lang="en-US" b="0" i="0">
                <a:solidFill>
                  <a:srgbClr val="000000"/>
                </a:solidFill>
                <a:effectLst/>
                <a:latin typeface="Times New Roman" panose="02020603050405020304" pitchFamily="18" charset="0"/>
              </a:rPr>
              <a:t>other offerings.</a:t>
            </a:r>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Cell: {{</a:t>
            </a:r>
            <a:r>
              <a:rPr lang="en-US" b="0" i="0" dirty="0" err="1">
                <a:solidFill>
                  <a:srgbClr val="000000"/>
                </a:solidFill>
                <a:effectLst/>
                <a:latin typeface="Times New Roman" panose="02020603050405020304" pitchFamily="18" charset="0"/>
              </a:rPr>
              <a:t>contact.phone_cell</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Email: {{</a:t>
            </a:r>
            <a:r>
              <a:rPr lang="en-US" b="0" i="0" dirty="0" err="1">
                <a:solidFill>
                  <a:srgbClr val="000000"/>
                </a:solidFill>
                <a:effectLst/>
                <a:latin typeface="Times New Roman" panose="02020603050405020304" pitchFamily="18" charset="0"/>
              </a:rPr>
              <a:t>contact.email</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89800FD4-94BC-49A2-82A0-99D176C54A60}">
  <ds:schemaRefs>
    <ds:schemaRef ds:uri="http://purl.org/dc/elements/1.1/"/>
    <ds:schemaRef ds:uri="http://purl.org/dc/dcmitype/"/>
    <ds:schemaRef ds:uri="91805258-178e-4cbc-bf17-90bc7eb439d2"/>
    <ds:schemaRef ds:uri="http://schemas.microsoft.com/office/2006/documentManagement/types"/>
    <ds:schemaRef ds:uri="http://schemas.microsoft.com/office/infopath/2007/PartnerControls"/>
    <ds:schemaRef ds:uri="454e9e6b-ff12-49f1-8c43-73c8976e54e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B3FF64B-FDA3-40B2-A13A-C4E912331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39428</TotalTime>
  <Words>346</Words>
  <Application>Microsoft Office PowerPoint</Application>
  <PresentationFormat>Widescreen</PresentationFormat>
  <Paragraphs>32</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Times New Roman</vt:lpstr>
      <vt:lpstr>Objektiv Mk2</vt:lpstr>
      <vt:lpstr>Calibri</vt:lpstr>
      <vt:lpstr>Arial</vt:lpstr>
      <vt:lpstr>Source Sans Pro</vt:lpstr>
      <vt:lpstr>Objektiv Mk2 SemiBold</vt:lpstr>
      <vt:lpstr>Barlow Medium</vt:lpstr>
      <vt:lpstr>Barlow</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2024-08-05T15:46:46Z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