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sldIdLst>
    <p:sldId id="2076137455" r:id="rId5"/>
    <p:sldId id="2076137458" r:id="rId6"/>
    <p:sldId id="2076137465" r:id="rId7"/>
    <p:sldId id="2076137466" r:id="rId8"/>
    <p:sldId id="2076137470" r:id="rId9"/>
    <p:sldId id="2076137469" r:id="rId10"/>
  </p:sldIdLst>
  <p:sldSz cx="12192000" cy="6858000"/>
  <p:notesSz cx="6858000" cy="9144000"/>
  <p:embeddedFontLst>
    <p:embeddedFont>
      <p:font typeface="Barlow" panose="00000500000000000000" pitchFamily="2" charset="0"/>
      <p:regular r:id="rId12"/>
      <p:bold r:id="rId13"/>
      <p:italic r:id="rId14"/>
      <p:boldItalic r:id="rId15"/>
    </p:embeddedFont>
    <p:embeddedFont>
      <p:font typeface="Barlow Condensed" panose="00000506000000000000" pitchFamily="2" charset="0"/>
      <p:regular r:id="rId16"/>
      <p:bold r:id="rId17"/>
      <p:italic r:id="rId18"/>
      <p:boldItalic r:id="rId19"/>
    </p:embeddedFont>
    <p:embeddedFont>
      <p:font typeface="Barlow Medium" panose="00000600000000000000" pitchFamily="2" charset="0"/>
      <p:regular r:id="rId20"/>
      <p:italic r:id="rId21"/>
    </p:embeddedFont>
    <p:embeddedFont>
      <p:font typeface="Objektiv Mk2" panose="020B0702020204020203" pitchFamily="34" charset="0"/>
      <p:regular r:id="rId22"/>
      <p:bold r:id="rId23"/>
      <p:italic r:id="rId24"/>
      <p:boldItalic r:id="rId25"/>
    </p:embeddedFont>
    <p:embeddedFont>
      <p:font typeface="Objektiv Mk2 SemiBold" panose="020B060402020202020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4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BBD"/>
    <a:srgbClr val="009B77"/>
    <a:srgbClr val="00A677"/>
    <a:srgbClr val="0072CE"/>
    <a:srgbClr val="85CBF9"/>
    <a:srgbClr val="00263A"/>
    <a:srgbClr val="48D597"/>
    <a:srgbClr val="DDE5ED"/>
    <a:srgbClr val="96A4AE"/>
    <a:srgbClr val="26A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B94B8E-9409-41F6-B508-ABAB4B30445E}" v="46" dt="2024-02-02T15:03:25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1"/>
    <p:restoredTop sz="86583"/>
  </p:normalViewPr>
  <p:slideViewPr>
    <p:cSldViewPr snapToGrid="0">
      <p:cViewPr varScale="1">
        <p:scale>
          <a:sx n="96" d="100"/>
          <a:sy n="96" d="100"/>
        </p:scale>
        <p:origin x="1674" y="78"/>
      </p:cViewPr>
      <p:guideLst>
        <p:guide orient="horz" pos="384"/>
        <p:guide pos="3864"/>
        <p:guide pos="4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brey Olsen" userId="408c3e31-be18-4626-a9af-ec1f5bfcad06" providerId="ADAL" clId="{A1B94B8E-9409-41F6-B508-ABAB4B30445E}"/>
    <pc:docChg chg="undo redo custSel addSld delSld modSld">
      <pc:chgData name="Aubrey Olsen" userId="408c3e31-be18-4626-a9af-ec1f5bfcad06" providerId="ADAL" clId="{A1B94B8E-9409-41F6-B508-ABAB4B30445E}" dt="2024-02-02T15:07:44.657" v="303" actId="20577"/>
      <pc:docMkLst>
        <pc:docMk/>
      </pc:docMkLst>
      <pc:sldChg chg="modSp mod">
        <pc:chgData name="Aubrey Olsen" userId="408c3e31-be18-4626-a9af-ec1f5bfcad06" providerId="ADAL" clId="{A1B94B8E-9409-41F6-B508-ABAB4B30445E}" dt="2024-02-02T15:07:44.657" v="303" actId="20577"/>
        <pc:sldMkLst>
          <pc:docMk/>
          <pc:sldMk cId="2502691790" sldId="2076137455"/>
        </pc:sldMkLst>
        <pc:spChg chg="mod">
          <ac:chgData name="Aubrey Olsen" userId="408c3e31-be18-4626-a9af-ec1f5bfcad06" providerId="ADAL" clId="{A1B94B8E-9409-41F6-B508-ABAB4B30445E}" dt="2024-02-02T15:07:44.657" v="303" actId="20577"/>
          <ac:spMkLst>
            <pc:docMk/>
            <pc:sldMk cId="2502691790" sldId="2076137455"/>
            <ac:spMk id="3" creationId="{D1D0C212-2C65-3120-0FAF-E4A28B00A75E}"/>
          </ac:spMkLst>
        </pc:spChg>
      </pc:sldChg>
      <pc:sldChg chg="modSp mod">
        <pc:chgData name="Aubrey Olsen" userId="408c3e31-be18-4626-a9af-ec1f5bfcad06" providerId="ADAL" clId="{A1B94B8E-9409-41F6-B508-ABAB4B30445E}" dt="2024-02-02T15:05:59.886" v="281" actId="20577"/>
        <pc:sldMkLst>
          <pc:docMk/>
          <pc:sldMk cId="2829215149" sldId="2076137458"/>
        </pc:sldMkLst>
        <pc:spChg chg="mod">
          <ac:chgData name="Aubrey Olsen" userId="408c3e31-be18-4626-a9af-ec1f5bfcad06" providerId="ADAL" clId="{A1B94B8E-9409-41F6-B508-ABAB4B30445E}" dt="2024-02-02T15:04:40.741" v="85" actId="20577"/>
          <ac:spMkLst>
            <pc:docMk/>
            <pc:sldMk cId="2829215149" sldId="2076137458"/>
            <ac:spMk id="2" creationId="{15279565-609B-C0D1-37D1-47FAC2828C13}"/>
          </ac:spMkLst>
        </pc:spChg>
        <pc:spChg chg="mod">
          <ac:chgData name="Aubrey Olsen" userId="408c3e31-be18-4626-a9af-ec1f5bfcad06" providerId="ADAL" clId="{A1B94B8E-9409-41F6-B508-ABAB4B30445E}" dt="2024-02-02T15:05:59.886" v="281" actId="20577"/>
          <ac:spMkLst>
            <pc:docMk/>
            <pc:sldMk cId="2829215149" sldId="2076137458"/>
            <ac:spMk id="4" creationId="{79C2D384-CBE4-5336-E128-D8E3A28CB40F}"/>
          </ac:spMkLst>
        </pc:spChg>
      </pc:sldChg>
      <pc:sldChg chg="modSp">
        <pc:chgData name="Aubrey Olsen" userId="408c3e31-be18-4626-a9af-ec1f5bfcad06" providerId="ADAL" clId="{A1B94B8E-9409-41F6-B508-ABAB4B30445E}" dt="2024-02-02T14:56:59.669" v="6" actId="14826"/>
        <pc:sldMkLst>
          <pc:docMk/>
          <pc:sldMk cId="1161951137" sldId="2076137465"/>
        </pc:sldMkLst>
        <pc:picChg chg="mod">
          <ac:chgData name="Aubrey Olsen" userId="408c3e31-be18-4626-a9af-ec1f5bfcad06" providerId="ADAL" clId="{A1B94B8E-9409-41F6-B508-ABAB4B30445E}" dt="2024-02-02T14:56:06.358" v="3" actId="14826"/>
          <ac:picMkLst>
            <pc:docMk/>
            <pc:sldMk cId="1161951137" sldId="2076137465"/>
            <ac:picMk id="4" creationId="{ED5B85BD-CD6B-203E-D6CD-A231B47F1308}"/>
          </ac:picMkLst>
        </pc:picChg>
        <pc:picChg chg="mod">
          <ac:chgData name="Aubrey Olsen" userId="408c3e31-be18-4626-a9af-ec1f5bfcad06" providerId="ADAL" clId="{A1B94B8E-9409-41F6-B508-ABAB4B30445E}" dt="2024-02-02T14:56:48.292" v="5" actId="14826"/>
          <ac:picMkLst>
            <pc:docMk/>
            <pc:sldMk cId="1161951137" sldId="2076137465"/>
            <ac:picMk id="5" creationId="{2F6CB5C7-420D-0A9B-20F9-5C618CC352F9}"/>
          </ac:picMkLst>
        </pc:picChg>
        <pc:picChg chg="mod">
          <ac:chgData name="Aubrey Olsen" userId="408c3e31-be18-4626-a9af-ec1f5bfcad06" providerId="ADAL" clId="{A1B94B8E-9409-41F6-B508-ABAB4B30445E}" dt="2024-02-02T14:56:26.991" v="4" actId="14826"/>
          <ac:picMkLst>
            <pc:docMk/>
            <pc:sldMk cId="1161951137" sldId="2076137465"/>
            <ac:picMk id="6" creationId="{CDB4A872-30CE-1523-D117-DE6972D32810}"/>
          </ac:picMkLst>
        </pc:picChg>
        <pc:picChg chg="mod">
          <ac:chgData name="Aubrey Olsen" userId="408c3e31-be18-4626-a9af-ec1f5bfcad06" providerId="ADAL" clId="{A1B94B8E-9409-41F6-B508-ABAB4B30445E}" dt="2024-02-02T14:56:59.669" v="6" actId="14826"/>
          <ac:picMkLst>
            <pc:docMk/>
            <pc:sldMk cId="1161951137" sldId="2076137465"/>
            <ac:picMk id="7" creationId="{ABCECC4B-EF44-9397-525A-B5D8B697F056}"/>
          </ac:picMkLst>
        </pc:picChg>
      </pc:sldChg>
      <pc:sldChg chg="modSp">
        <pc:chgData name="Aubrey Olsen" userId="408c3e31-be18-4626-a9af-ec1f5bfcad06" providerId="ADAL" clId="{A1B94B8E-9409-41F6-B508-ABAB4B30445E}" dt="2024-02-02T14:57:51.463" v="10" actId="14826"/>
        <pc:sldMkLst>
          <pc:docMk/>
          <pc:sldMk cId="3972522620" sldId="2076137466"/>
        </pc:sldMkLst>
        <pc:picChg chg="mod">
          <ac:chgData name="Aubrey Olsen" userId="408c3e31-be18-4626-a9af-ec1f5bfcad06" providerId="ADAL" clId="{A1B94B8E-9409-41F6-B508-ABAB4B30445E}" dt="2024-02-02T14:57:10.591" v="7" actId="14826"/>
          <ac:picMkLst>
            <pc:docMk/>
            <pc:sldMk cId="3972522620" sldId="2076137466"/>
            <ac:picMk id="4" creationId="{ED5B85BD-CD6B-203E-D6CD-A231B47F1308}"/>
          </ac:picMkLst>
        </pc:picChg>
        <pc:picChg chg="mod">
          <ac:chgData name="Aubrey Olsen" userId="408c3e31-be18-4626-a9af-ec1f5bfcad06" providerId="ADAL" clId="{A1B94B8E-9409-41F6-B508-ABAB4B30445E}" dt="2024-02-02T14:57:35.948" v="9" actId="14826"/>
          <ac:picMkLst>
            <pc:docMk/>
            <pc:sldMk cId="3972522620" sldId="2076137466"/>
            <ac:picMk id="5" creationId="{2F6CB5C7-420D-0A9B-20F9-5C618CC352F9}"/>
          </ac:picMkLst>
        </pc:picChg>
        <pc:picChg chg="mod">
          <ac:chgData name="Aubrey Olsen" userId="408c3e31-be18-4626-a9af-ec1f5bfcad06" providerId="ADAL" clId="{A1B94B8E-9409-41F6-B508-ABAB4B30445E}" dt="2024-02-02T14:57:22.598" v="8" actId="14826"/>
          <ac:picMkLst>
            <pc:docMk/>
            <pc:sldMk cId="3972522620" sldId="2076137466"/>
            <ac:picMk id="6" creationId="{CDB4A872-30CE-1523-D117-DE6972D32810}"/>
          </ac:picMkLst>
        </pc:picChg>
        <pc:picChg chg="mod">
          <ac:chgData name="Aubrey Olsen" userId="408c3e31-be18-4626-a9af-ec1f5bfcad06" providerId="ADAL" clId="{A1B94B8E-9409-41F6-B508-ABAB4B30445E}" dt="2024-02-02T14:57:51.463" v="10" actId="14826"/>
          <ac:picMkLst>
            <pc:docMk/>
            <pc:sldMk cId="3972522620" sldId="2076137466"/>
            <ac:picMk id="7" creationId="{ABCECC4B-EF44-9397-525A-B5D8B697F056}"/>
          </ac:picMkLst>
        </pc:picChg>
      </pc:sldChg>
      <pc:sldChg chg="del">
        <pc:chgData name="Aubrey Olsen" userId="408c3e31-be18-4626-a9af-ec1f5bfcad06" providerId="ADAL" clId="{A1B94B8E-9409-41F6-B508-ABAB4B30445E}" dt="2024-02-01T20:48:34.702" v="2" actId="47"/>
        <pc:sldMkLst>
          <pc:docMk/>
          <pc:sldMk cId="4191244673" sldId="2076137467"/>
        </pc:sldMkLst>
      </pc:sldChg>
      <pc:sldChg chg="del">
        <pc:chgData name="Aubrey Olsen" userId="408c3e31-be18-4626-a9af-ec1f5bfcad06" providerId="ADAL" clId="{A1B94B8E-9409-41F6-B508-ABAB4B30445E}" dt="2024-02-01T20:48:33.816" v="1" actId="47"/>
        <pc:sldMkLst>
          <pc:docMk/>
          <pc:sldMk cId="2532744573" sldId="2076137468"/>
        </pc:sldMkLst>
      </pc:sldChg>
      <pc:sldChg chg="modSp mod">
        <pc:chgData name="Aubrey Olsen" userId="408c3e31-be18-4626-a9af-ec1f5bfcad06" providerId="ADAL" clId="{A1B94B8E-9409-41F6-B508-ABAB4B30445E}" dt="2024-02-02T15:07:41.566" v="301" actId="207"/>
        <pc:sldMkLst>
          <pc:docMk/>
          <pc:sldMk cId="1901981628" sldId="2076137469"/>
        </pc:sldMkLst>
        <pc:graphicFrameChg chg="mod modGraphic">
          <ac:chgData name="Aubrey Olsen" userId="408c3e31-be18-4626-a9af-ec1f5bfcad06" providerId="ADAL" clId="{A1B94B8E-9409-41F6-B508-ABAB4B30445E}" dt="2024-02-02T15:07:41.566" v="301" actId="207"/>
          <ac:graphicFrameMkLst>
            <pc:docMk/>
            <pc:sldMk cId="1901981628" sldId="2076137469"/>
            <ac:graphicFrameMk id="5" creationId="{52EB9CBC-F3BD-7229-F785-A05BEE190442}"/>
          </ac:graphicFrameMkLst>
        </pc:graphicFrameChg>
      </pc:sldChg>
      <pc:sldChg chg="delSp modSp add mod">
        <pc:chgData name="Aubrey Olsen" userId="408c3e31-be18-4626-a9af-ec1f5bfcad06" providerId="ADAL" clId="{A1B94B8E-9409-41F6-B508-ABAB4B30445E}" dt="2024-02-02T14:58:41.214" v="15" actId="478"/>
        <pc:sldMkLst>
          <pc:docMk/>
          <pc:sldMk cId="2522712248" sldId="2076137470"/>
        </pc:sldMkLst>
        <pc:picChg chg="mod">
          <ac:chgData name="Aubrey Olsen" userId="408c3e31-be18-4626-a9af-ec1f5bfcad06" providerId="ADAL" clId="{A1B94B8E-9409-41F6-B508-ABAB4B30445E}" dt="2024-02-02T14:58:15.252" v="12" actId="14826"/>
          <ac:picMkLst>
            <pc:docMk/>
            <pc:sldMk cId="2522712248" sldId="2076137470"/>
            <ac:picMk id="4" creationId="{ED5B85BD-CD6B-203E-D6CD-A231B47F1308}"/>
          </ac:picMkLst>
        </pc:picChg>
        <pc:picChg chg="mod">
          <ac:chgData name="Aubrey Olsen" userId="408c3e31-be18-4626-a9af-ec1f5bfcad06" providerId="ADAL" clId="{A1B94B8E-9409-41F6-B508-ABAB4B30445E}" dt="2024-02-02T14:58:39.438" v="14" actId="14826"/>
          <ac:picMkLst>
            <pc:docMk/>
            <pc:sldMk cId="2522712248" sldId="2076137470"/>
            <ac:picMk id="5" creationId="{2F6CB5C7-420D-0A9B-20F9-5C618CC352F9}"/>
          </ac:picMkLst>
        </pc:picChg>
        <pc:picChg chg="mod">
          <ac:chgData name="Aubrey Olsen" userId="408c3e31-be18-4626-a9af-ec1f5bfcad06" providerId="ADAL" clId="{A1B94B8E-9409-41F6-B508-ABAB4B30445E}" dt="2024-02-02T14:58:28.507" v="13" actId="14826"/>
          <ac:picMkLst>
            <pc:docMk/>
            <pc:sldMk cId="2522712248" sldId="2076137470"/>
            <ac:picMk id="6" creationId="{CDB4A872-30CE-1523-D117-DE6972D32810}"/>
          </ac:picMkLst>
        </pc:picChg>
        <pc:picChg chg="del">
          <ac:chgData name="Aubrey Olsen" userId="408c3e31-be18-4626-a9af-ec1f5bfcad06" providerId="ADAL" clId="{A1B94B8E-9409-41F6-B508-ABAB4B30445E}" dt="2024-02-02T14:58:41.214" v="15" actId="478"/>
          <ac:picMkLst>
            <pc:docMk/>
            <pc:sldMk cId="2522712248" sldId="2076137470"/>
            <ac:picMk id="7" creationId="{ABCECC4B-EF44-9397-525A-B5D8B697F0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F61A-0D40-D44A-9C00-6554E21CBC7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FAC6-DEA9-E94A-A956-F0E3CBB9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should be used for Social Media (duplicate as needed)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92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should be used for Social Media (duplicate as needed)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8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should be used for Social Media (duplicate as needed)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9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5C2822-349C-BD91-EC26-A957077CB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36793" y="5206594"/>
            <a:ext cx="4241076" cy="914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476B-5ACD-A345-A0A0-13B853B5B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7469" y="2018111"/>
            <a:ext cx="7952232" cy="1410889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54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D11393A-1FF3-1B42-8E63-EB04EC248A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7469" y="3637721"/>
            <a:ext cx="7952232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424335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B2F0A6-608F-9848-866C-E71FD8372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D54D96D-0ABE-5346-94BC-9473C8350B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7C89DED-C9D5-6B4B-94C4-64A605FB86B9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C102C-C41F-0DC2-8884-D7E4EF1AB3FB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45026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2A9694-8C08-1C4D-AB43-2E20C900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493C0D-47D2-992F-EAD4-A48B84E16715}"/>
              </a:ext>
            </a:extLst>
          </p:cNvPr>
          <p:cNvSpPr/>
          <p:nvPr userDrawn="1"/>
        </p:nvSpPr>
        <p:spPr>
          <a:xfrm>
            <a:off x="5719529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2180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496BD11-5883-8041-9D86-152A52BB75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4768196-3B2A-474B-8166-BC7B1151C2A5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58664-0724-11B7-8907-6B3060417D7F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7676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D5E6D8-68E6-F84E-AD5B-B636A4DB93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49EF2B1-7256-B346-A7DE-C99D30410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0AD604A-1899-C447-ACB4-6A671F649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34A1C4-5494-824B-AC23-0CE74162D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F2A765E1-13F3-5046-A592-205E96EA8262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7A7A23-CEBF-1476-2AE3-9A61D5D8CE3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74930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 DAR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93AAA6-2441-6641-8FED-64113CC5AC28}"/>
              </a:ext>
            </a:extLst>
          </p:cNvPr>
          <p:cNvSpPr/>
          <p:nvPr userDrawn="1"/>
        </p:nvSpPr>
        <p:spPr>
          <a:xfrm>
            <a:off x="1" y="0"/>
            <a:ext cx="5715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BC6FE5-04CD-8441-B1AA-27B889CB2D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ECC121-8627-D49A-7E84-50C9C68B0E95}"/>
              </a:ext>
            </a:extLst>
          </p:cNvPr>
          <p:cNvSpPr/>
          <p:nvPr userDrawn="1"/>
        </p:nvSpPr>
        <p:spPr>
          <a:xfrm>
            <a:off x="571500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20587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DA14CF-B21D-F546-AA16-B23E70970A54}"/>
              </a:ext>
            </a:extLst>
          </p:cNvPr>
          <p:cNvSpPr/>
          <p:nvPr userDrawn="1"/>
        </p:nvSpPr>
        <p:spPr>
          <a:xfrm>
            <a:off x="0" y="0"/>
            <a:ext cx="6172247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E2651D-049E-1644-A8A1-84C9763BBA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731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AB00C6-DC55-424E-AA2B-DA0FF5C868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731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34543FF-1550-1A49-BB94-CF1E89EA3CB1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C3A9BC-2E5C-974F-87AB-7266F15B289D}"/>
              </a:ext>
            </a:extLst>
          </p:cNvPr>
          <p:cNvSpPr/>
          <p:nvPr userDrawn="1"/>
        </p:nvSpPr>
        <p:spPr>
          <a:xfrm>
            <a:off x="6172247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96406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B4BDEDC-491F-1846-9FEF-44453BCB2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478" y="617002"/>
            <a:ext cx="11943521" cy="914400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A332EC9-FF9B-7548-9B8F-61BEE0A01E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010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9893FBA-6CAE-4F4C-8662-9E88A0C955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283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F8BDD1-05B9-9F4D-B7F5-5887640309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42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16A54-8B26-562B-F4CE-EFA38C3D2F5C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29149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745CFA6-0AE7-A846-92E4-06559FF51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1007252"/>
            <a:ext cx="449261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E8EC7F-4DF0-2045-B52C-C6AFC00301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2060800"/>
            <a:ext cx="4492615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45692D-602B-A94D-A86D-507CB10445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753140"/>
            <a:ext cx="449261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1410B-E5E3-7B46-9FDC-A759A51303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67526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1A94A5-2BD2-E7AC-5FFC-4F40E5A77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9703" y="220155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477291" y="3095871"/>
            <a:ext cx="723999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4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00255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83FBE2-7FD5-7FC9-0F2B-FAD2293F8EC8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142A4-289C-75ED-83B2-29664EFC3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10295" y="6243268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242921" y="3895165"/>
            <a:ext cx="405030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Q</a:t>
            </a:r>
            <a:r>
              <a:rPr lang="en-US" sz="6600" b="1" i="0" spc="20" dirty="0">
                <a:solidFill>
                  <a:srgbClr val="85CBF9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&amp;</a:t>
            </a: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60632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18BD70-B2A2-864F-9E71-B9C0B176AE3C}"/>
              </a:ext>
            </a:extLst>
          </p:cNvPr>
          <p:cNvSpPr/>
          <p:nvPr userDrawn="1"/>
        </p:nvSpPr>
        <p:spPr>
          <a:xfrm>
            <a:off x="5118652" y="0"/>
            <a:ext cx="7093225" cy="6858000"/>
          </a:xfrm>
          <a:prstGeom prst="rect">
            <a:avLst/>
          </a:prstGeom>
          <a:solidFill>
            <a:srgbClr val="DDE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B0A98-AA7F-E144-B2E7-6DDA04D8511C}"/>
              </a:ext>
            </a:extLst>
          </p:cNvPr>
          <p:cNvSpPr/>
          <p:nvPr userDrawn="1"/>
        </p:nvSpPr>
        <p:spPr>
          <a:xfrm>
            <a:off x="0" y="1"/>
            <a:ext cx="5118652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5941547-2B5E-164F-ABF4-CC9EC2940809}"/>
              </a:ext>
            </a:extLst>
          </p:cNvPr>
          <p:cNvSpPr txBox="1">
            <a:spLocks/>
          </p:cNvSpPr>
          <p:nvPr userDrawn="1"/>
        </p:nvSpPr>
        <p:spPr>
          <a:xfrm>
            <a:off x="1009198" y="2943281"/>
            <a:ext cx="2533124" cy="97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4CEAC8-E0C6-6B47-A612-08694090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5365" y="935038"/>
            <a:ext cx="6536635" cy="5197475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50000"/>
              </a:lnSpc>
              <a:buFont typeface="+mj-lt"/>
              <a:buAutoNum type="arabicPeriod"/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0FF4422-86A9-3346-82A9-EE5A6CCD8236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4621B-958E-68F0-46E8-F78CAAFF1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655" y="-1"/>
            <a:ext cx="152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71338"/>
          </a:xfrm>
          <a:prstGeom prst="rect">
            <a:avLst/>
          </a:pr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3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7F0963-32F7-7644-8381-63718DAD9C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76CF0-DA6D-E692-B1A8-0BEAC8400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2FBD51-6EAB-D249-B4EA-6B88C502E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1818" y="3340100"/>
            <a:ext cx="36080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 SemiBold" panose="020B0602020204020203" pitchFamily="34" charset="0"/>
                <a:cs typeface="Objektiv Mk2 SemiBold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4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2770889-B1C5-2B4F-A297-B6633156A6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1819" y="4393648"/>
            <a:ext cx="36080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1FD39F-2181-9041-AF80-15C7C68671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909" y="756203"/>
            <a:ext cx="5257787" cy="47798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13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5E49E-A279-7D4F-BFBD-C8680CF57D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D8B1E5-499E-E549-911E-192E2FDA9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79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765F718-717A-5440-A6C0-1DC3A3CE9E1D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3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76" r:id="rId2"/>
    <p:sldLayoutId id="2147483785" r:id="rId3"/>
    <p:sldLayoutId id="2147483784" r:id="rId4"/>
    <p:sldLayoutId id="2147483684" r:id="rId5"/>
    <p:sldLayoutId id="2147483782" r:id="rId6"/>
    <p:sldLayoutId id="2147483783" r:id="rId7"/>
    <p:sldLayoutId id="2147483768" r:id="rId8"/>
    <p:sldLayoutId id="2147483769" r:id="rId9"/>
    <p:sldLayoutId id="2147483770" r:id="rId10"/>
    <p:sldLayoutId id="2147483771" r:id="rId11"/>
    <p:sldLayoutId id="2147483773" r:id="rId12"/>
    <p:sldLayoutId id="2147483774" r:id="rId13"/>
    <p:sldLayoutId id="2147483775" r:id="rId14"/>
    <p:sldLayoutId id="2147483778" r:id="rId15"/>
    <p:sldLayoutId id="2147483777" r:id="rId16"/>
    <p:sldLayoutId id="214748377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DEF00-71A6-4D06-58C8-D56E58810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469" y="1778271"/>
            <a:ext cx="7952232" cy="1410889"/>
          </a:xfrm>
        </p:spPr>
        <p:txBody>
          <a:bodyPr/>
          <a:lstStyle/>
          <a:p>
            <a:r>
              <a:rPr lang="en-US" dirty="0"/>
              <a:t>Expert Content</a:t>
            </a:r>
          </a:p>
          <a:p>
            <a:r>
              <a:rPr lang="en-US" dirty="0"/>
              <a:t>Strategy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0C212-2C65-3120-0FAF-E4A28B00A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7469" y="3397881"/>
            <a:ext cx="7952232" cy="914400"/>
          </a:xfrm>
        </p:spPr>
        <p:txBody>
          <a:bodyPr/>
          <a:lstStyle/>
          <a:p>
            <a:r>
              <a:rPr lang="en-US" sz="3200" b="0" i="1" dirty="0"/>
              <a:t>Insurance Social Media Graphics</a:t>
            </a:r>
          </a:p>
        </p:txBody>
      </p:sp>
    </p:spTree>
    <p:extLst>
      <p:ext uri="{BB962C8B-B14F-4D97-AF65-F5344CB8AC3E}">
        <p14:creationId xmlns:p14="http://schemas.microsoft.com/office/powerpoint/2010/main" val="250269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79565-609B-C0D1-37D1-47FAC2828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Insurance Social Media Graphics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5EAB8-259F-9486-7E88-3E5064554E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Social Media Graphics and suggested post copy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2D384-CBE4-5336-E128-D8E3A28CB4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224" y="2390654"/>
            <a:ext cx="9959138" cy="3697356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These graphics and post messages cover common lifestyle or family changes such as marriage and divorce, new baby/grandchild, and home renovations or moving. Leverage the social media content to engage followers during pivotal moments in their life and encourage them to reach out to discuss insurance benefits. 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*All communications should be reviewed prior to publishing to users.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0034EE2F-F8B0-BB04-3919-B9867084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1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5B85BD-CD6B-203E-D6CD-A231B47F13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2683" y="1261668"/>
            <a:ext cx="4497181" cy="2361020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CB5C7-420D-0A9B-20F9-5C618CC352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2683" y="3800030"/>
            <a:ext cx="4497181" cy="2361020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4A872-30CE-1523-D117-DE6972D328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48881" y="1261668"/>
            <a:ext cx="4497181" cy="2361020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ECC4B-EF44-9397-525A-B5D8B697F0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48881" y="3800030"/>
            <a:ext cx="4497181" cy="2361020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2F9D714-61CD-0960-78E4-E36C4A8D59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2443" y="244077"/>
            <a:ext cx="9959137" cy="914400"/>
          </a:xfrm>
        </p:spPr>
        <p:txBody>
          <a:bodyPr/>
          <a:lstStyle/>
          <a:p>
            <a:r>
              <a:rPr lang="en-US" dirty="0"/>
              <a:t>Social Media</a:t>
            </a:r>
          </a:p>
        </p:txBody>
      </p:sp>
      <p:pic>
        <p:nvPicPr>
          <p:cNvPr id="11" name="Picture 10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D5B1C159-FA8B-EF43-F170-D06B5EDFCA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5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5B85BD-CD6B-203E-D6CD-A231B47F13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2683" y="1261668"/>
            <a:ext cx="4497180" cy="2361020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CB5C7-420D-0A9B-20F9-5C618CC352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2683" y="3800030"/>
            <a:ext cx="4497180" cy="2361020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4A872-30CE-1523-D117-DE6972D328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48881" y="1261668"/>
            <a:ext cx="4497180" cy="2361020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ECC4B-EF44-9397-525A-B5D8B697F0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48881" y="3800030"/>
            <a:ext cx="4497180" cy="2361020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2F9D714-61CD-0960-78E4-E36C4A8D59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2443" y="244077"/>
            <a:ext cx="9959137" cy="914400"/>
          </a:xfrm>
        </p:spPr>
        <p:txBody>
          <a:bodyPr/>
          <a:lstStyle/>
          <a:p>
            <a:r>
              <a:rPr lang="en-US" dirty="0"/>
              <a:t>Social Media</a:t>
            </a:r>
          </a:p>
        </p:txBody>
      </p:sp>
      <p:pic>
        <p:nvPicPr>
          <p:cNvPr id="11" name="Picture 10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D5B1C159-FA8B-EF43-F170-D06B5EDFCA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2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5B85BD-CD6B-203E-D6CD-A231B47F13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2683" y="1261668"/>
            <a:ext cx="4497180" cy="2361019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CB5C7-420D-0A9B-20F9-5C618CC352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2683" y="3800030"/>
            <a:ext cx="4497180" cy="2361019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4A872-30CE-1523-D117-DE6972D328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48881" y="1261668"/>
            <a:ext cx="4497180" cy="2361019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2F9D714-61CD-0960-78E4-E36C4A8D59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2443" y="244077"/>
            <a:ext cx="9959137" cy="914400"/>
          </a:xfrm>
        </p:spPr>
        <p:txBody>
          <a:bodyPr/>
          <a:lstStyle/>
          <a:p>
            <a:r>
              <a:rPr lang="en-US" dirty="0"/>
              <a:t>Social Media</a:t>
            </a:r>
          </a:p>
        </p:txBody>
      </p:sp>
      <p:pic>
        <p:nvPicPr>
          <p:cNvPr id="11" name="Picture 10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D5B1C159-FA8B-EF43-F170-D06B5EDFC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1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EB9CBC-F3BD-7229-F785-A05BEE190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450726"/>
              </p:ext>
            </p:extLst>
          </p:nvPr>
        </p:nvGraphicFramePr>
        <p:xfrm>
          <a:off x="0" y="0"/>
          <a:ext cx="12192000" cy="6927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278">
                  <a:extLst>
                    <a:ext uri="{9D8B030D-6E8A-4147-A177-3AD203B41FA5}">
                      <a16:colId xmlns:a16="http://schemas.microsoft.com/office/drawing/2014/main" val="1181620977"/>
                    </a:ext>
                  </a:extLst>
                </a:gridCol>
                <a:gridCol w="8263722">
                  <a:extLst>
                    <a:ext uri="{9D8B030D-6E8A-4147-A177-3AD203B41FA5}">
                      <a16:colId xmlns:a16="http://schemas.microsoft.com/office/drawing/2014/main" val="4075250293"/>
                    </a:ext>
                  </a:extLst>
                </a:gridCol>
              </a:tblGrid>
              <a:tr h="43665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Barlow Condensed" panose="020F0502020204030204" pitchFamily="2" charset="0"/>
                        </a:rPr>
                        <a:t>Media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Barlow Condensed" panose="020F0502020204030204" pitchFamily="2" charset="0"/>
                        </a:rPr>
                        <a:t>Suggested Post Copy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4032314"/>
                  </a:ext>
                </a:extLst>
              </a:tr>
              <a:tr h="613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Barlow Condensed" panose="020F0502020204030204" pitchFamily="2" charset="0"/>
                          <a:ea typeface="+mn-ea"/>
                          <a:cs typeface="+mn-cs"/>
                        </a:rPr>
                        <a:t>EC - Insurance - Reaching Retirement - 0921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Barlow Condensed" panose="020F0502020204030204" pitchFamily="2" charset="0"/>
                        </a:rPr>
                        <a:t>No matter what your retirement plans, they'll all be more enjoyable when your insurance coverage and annuities are performing as expected. Call me today for an informal review.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357188"/>
                  </a:ext>
                </a:extLst>
              </a:tr>
              <a:tr h="613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Barlow Condensed" panose="020F0502020204030204" pitchFamily="2" charset="0"/>
                          <a:ea typeface="+mn-ea"/>
                          <a:cs typeface="+mn-cs"/>
                        </a:rPr>
                        <a:t>EC - Insurance - Starting a new business - 0920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Barlow Condensed" panose="020F0502020204030204" pitchFamily="2" charset="0"/>
                        </a:rPr>
                        <a:t>When you go into business for yourself, you may need coverage for commercial property, liability and more. Let's review your insurance needs together.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0630731"/>
                  </a:ext>
                </a:extLst>
              </a:tr>
              <a:tr h="613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Barlow Condensed" panose="020F0502020204030204" pitchFamily="2" charset="0"/>
                          <a:ea typeface="+mn-ea"/>
                          <a:cs typeface="+mn-cs"/>
                        </a:rPr>
                        <a:t>EC - Insurance - Job changes - 0919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Barlow Condensed" panose="020F0502020204030204" pitchFamily="2" charset="0"/>
                        </a:rPr>
                        <a:t>Changing jobs often includes changes in your health and other insurance coverage, especially if they're part of your benefits. Let's review them together.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4621839"/>
                  </a:ext>
                </a:extLst>
              </a:tr>
              <a:tr h="613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Barlow Condensed" panose="020F0502020204030204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Barlow Condensed" panose="020F0502020204030204" pitchFamily="2" charset="0"/>
                          <a:ea typeface="+mn-ea"/>
                          <a:cs typeface="+mn-cs"/>
                        </a:rPr>
                        <a:t>EC - Insurance - Home renovation - 0918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Barlow Condensed" panose="020F0502020204030204" pitchFamily="2" charset="0"/>
                        </a:rPr>
                        <a:t>Did you know that you may need Dwelling Under Renovation and other temporary insurance? Call me today to make 100% sure you're covered from start to finish – {{</a:t>
                      </a:r>
                      <a:r>
                        <a:rPr lang="en-US" sz="1400" dirty="0" err="1">
                          <a:latin typeface="Barlow Condensed" panose="020F0502020204030204" pitchFamily="2" charset="0"/>
                        </a:rPr>
                        <a:t>comarketer.phone</a:t>
                      </a:r>
                      <a:r>
                        <a:rPr lang="en-US" sz="1400" dirty="0">
                          <a:latin typeface="Barlow Condensed" panose="020F0502020204030204" pitchFamily="2" charset="0"/>
                        </a:rPr>
                        <a:t>}}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121726"/>
                  </a:ext>
                </a:extLst>
              </a:tr>
              <a:tr h="613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Barlow Condensed" panose="020F0502020204030204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Barlow Condensed" panose="020F0502020204030204" pitchFamily="2" charset="0"/>
                          <a:ea typeface="+mn-ea"/>
                          <a:cs typeface="+mn-cs"/>
                        </a:rPr>
                        <a:t>EC - Insurance - Graduation - 0917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Barlow Condensed" panose="020F0502020204030204" pitchFamily="2" charset="0"/>
                        </a:rPr>
                        <a:t>A family member's graduation can affect several types of insurance coverage, including health and life policies. Let's make sure yours is at the top of the class.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7452971"/>
                  </a:ext>
                </a:extLst>
              </a:tr>
              <a:tr h="613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kern="1200" dirty="0">
                          <a:solidFill>
                            <a:schemeClr val="dk1"/>
                          </a:solidFill>
                          <a:effectLst/>
                          <a:latin typeface="Barlow Condensed" panose="020F0502020204030204" pitchFamily="2" charset="0"/>
                          <a:ea typeface="+mn-ea"/>
                          <a:cs typeface="+mn-cs"/>
                        </a:rPr>
                        <a:t>EC - </a:t>
                      </a:r>
                      <a:r>
                        <a:rPr lang="fr-FR" sz="1400" b="0" i="0" kern="1200" dirty="0" err="1">
                          <a:solidFill>
                            <a:schemeClr val="dk1"/>
                          </a:solidFill>
                          <a:effectLst/>
                          <a:latin typeface="Barlow Condensed" panose="020F0502020204030204" pitchFamily="2" charset="0"/>
                          <a:ea typeface="+mn-ea"/>
                          <a:cs typeface="+mn-cs"/>
                        </a:rPr>
                        <a:t>Insurance</a:t>
                      </a:r>
                      <a:r>
                        <a:rPr lang="fr-FR" sz="1400" b="0" i="0" kern="1200" dirty="0">
                          <a:solidFill>
                            <a:schemeClr val="dk1"/>
                          </a:solidFill>
                          <a:effectLst/>
                          <a:latin typeface="Barlow Condensed" panose="020F0502020204030204" pitchFamily="2" charset="0"/>
                          <a:ea typeface="+mn-ea"/>
                          <a:cs typeface="+mn-cs"/>
                        </a:rPr>
                        <a:t> - Financial </a:t>
                      </a:r>
                      <a:r>
                        <a:rPr lang="fr-FR" sz="1400" b="0" i="0" kern="1200" dirty="0" err="1">
                          <a:solidFill>
                            <a:schemeClr val="dk1"/>
                          </a:solidFill>
                          <a:effectLst/>
                          <a:latin typeface="Barlow Condensed" panose="020F0502020204030204" pitchFamily="2" charset="0"/>
                          <a:ea typeface="+mn-ea"/>
                          <a:cs typeface="+mn-cs"/>
                        </a:rPr>
                        <a:t>difficulties</a:t>
                      </a:r>
                      <a:r>
                        <a:rPr lang="fr-FR" sz="1400" b="0" i="0" kern="1200" dirty="0">
                          <a:solidFill>
                            <a:schemeClr val="dk1"/>
                          </a:solidFill>
                          <a:effectLst/>
                          <a:latin typeface="Barlow Condensed" panose="020F0502020204030204" pitchFamily="2" charset="0"/>
                          <a:ea typeface="+mn-ea"/>
                          <a:cs typeface="+mn-cs"/>
                        </a:rPr>
                        <a:t> - 0916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Barlow Condensed" panose="020F05020202040302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Barlow Condensed" panose="020F0502020204030204" pitchFamily="2" charset="0"/>
                        </a:rPr>
                        <a:t>Hit a financial speed bump? Your life insurance may be able to help. Or, if you have lost your health insurance, tell COBRA to hiss off with an affordable monthly plan.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3252779"/>
                  </a:ext>
                </a:extLst>
              </a:tr>
              <a:tr h="613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Barlow Condensed" panose="020F0502020204030204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Barlow Condensed" panose="020F0502020204030204" pitchFamily="2" charset="0"/>
                          <a:ea typeface="+mn-ea"/>
                          <a:cs typeface="+mn-cs"/>
                        </a:rPr>
                        <a:t>EC - Insurance - Death of a family member - 0915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Barlow Condensed" panose="020F0502020204030204" pitchFamily="2" charset="0"/>
                        </a:rPr>
                        <a:t>If you have recently lost a loved one, reviewing their insurance can be a difficult but necessary task. I can help you with adjusting coverage, beneficiary payments, and more. Call or text when it feels right, {{</a:t>
                      </a:r>
                      <a:r>
                        <a:rPr lang="en-US" sz="1400" dirty="0" err="1">
                          <a:latin typeface="Barlow Condensed" panose="020F0502020204030204" pitchFamily="2" charset="0"/>
                        </a:rPr>
                        <a:t>comarketer.cell_phone</a:t>
                      </a:r>
                      <a:r>
                        <a:rPr lang="en-US" sz="1400" dirty="0">
                          <a:latin typeface="Barlow Condensed" panose="020F0502020204030204" pitchFamily="2" charset="0"/>
                        </a:rPr>
                        <a:t>}}.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227172"/>
                  </a:ext>
                </a:extLst>
              </a:tr>
              <a:tr h="613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Barlow Condensed" panose="020F0502020204030204" pitchFamily="2" charset="0"/>
                          <a:ea typeface="+mn-ea"/>
                          <a:cs typeface="+mn-cs"/>
                        </a:rPr>
                        <a:t>EC - Insurance - Getting Divorced - 0914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Barlow Condensed" panose="020F0502020204030204" pitchFamily="2" charset="0"/>
                        </a:rPr>
                        <a:t>A comprehensive insurance review will help both you and a former spouse make a smoother financial transition. Let me assist you during a potentially difficult time.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7438888"/>
                  </a:ext>
                </a:extLst>
              </a:tr>
              <a:tr h="360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Barlow Condensed" panose="020F0502020204030204" pitchFamily="2" charset="0"/>
                          <a:ea typeface="+mn-ea"/>
                          <a:cs typeface="+mn-cs"/>
                        </a:rPr>
                        <a:t>EC - Insurance - Moving to a smaller home - 0913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Barlow Condensed" panose="020F0502020204030204" pitchFamily="2" charset="0"/>
                        </a:rPr>
                        <a:t>Downsizing to a smaller home? We should check out your insurance coverage soon...chances are, we will find some savings.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128923"/>
                  </a:ext>
                </a:extLst>
              </a:tr>
              <a:tr h="613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Barlow Condensed" panose="020F0502020204030204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Barlow Condensed" panose="020F0502020204030204" pitchFamily="2" charset="0"/>
                          <a:ea typeface="+mn-ea"/>
                          <a:cs typeface="+mn-cs"/>
                        </a:rPr>
                        <a:t>EC - Insurance - Getting married - 0912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Barlow Condensed" panose="020F0502020204030204" pitchFamily="2" charset="0"/>
                        </a:rPr>
                        <a:t>Combining your insurance coverage will provide both of you with lasting security and may reduce your shared costs as well. Toss that bouquet and give me a call.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378635"/>
                  </a:ext>
                </a:extLst>
              </a:tr>
              <a:tr h="613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Barlow Condensed" panose="020F0502020204030204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Barlow Condensed" panose="020F0502020204030204" pitchFamily="2" charset="0"/>
                          <a:ea typeface="+mn-ea"/>
                          <a:cs typeface="+mn-cs"/>
                        </a:rPr>
                        <a:t>EC - Insurance - Having Baby Grandchild - 0911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Barlow Condensed" panose="020F0502020204030204" pitchFamily="2" charset="0"/>
                        </a:rPr>
                        <a:t>Life insurance and annuities enable you to set up a secure financial future for your little one. Call or text me soon, and enjoy this new journey!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8222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981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bjektiv Mk2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44DE5636EC5E44BA63F442E4FE91E6" ma:contentTypeVersion="15" ma:contentTypeDescription="Create a new document." ma:contentTypeScope="" ma:versionID="923a03db5def7c1ee26bdfcdf0cc7fc5">
  <xsd:schema xmlns:xsd="http://www.w3.org/2001/XMLSchema" xmlns:xs="http://www.w3.org/2001/XMLSchema" xmlns:p="http://schemas.microsoft.com/office/2006/metadata/properties" xmlns:ns3="91805258-178e-4cbc-bf17-90bc7eb439d2" xmlns:ns4="454e9e6b-ff12-49f1-8c43-73c8976e54ee" targetNamespace="http://schemas.microsoft.com/office/2006/metadata/properties" ma:root="true" ma:fieldsID="b6ff61976388d9dad3cfe6eae73c803e" ns3:_="" ns4:_="">
    <xsd:import namespace="91805258-178e-4cbc-bf17-90bc7eb439d2"/>
    <xsd:import namespace="454e9e6b-ff12-49f1-8c43-73c8976e54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05258-178e-4cbc-bf17-90bc7eb439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e9e6b-ff12-49f1-8c43-73c8976e5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54e9e6b-ff12-49f1-8c43-73c8976e54ee">
      <UserInfo>
        <DisplayName>Laura Theodore</DisplayName>
        <AccountId>131</AccountId>
        <AccountType/>
      </UserInfo>
      <UserInfo>
        <DisplayName>Payton Gabriel</DisplayName>
        <AccountId>70</AccountId>
        <AccountType/>
      </UserInfo>
      <UserInfo>
        <DisplayName>Kortney Lane-Schafers</DisplayName>
        <AccountId>205</AccountId>
        <AccountType/>
      </UserInfo>
      <UserInfo>
        <DisplayName>Monica Ralston</DisplayName>
        <AccountId>276</AccountId>
        <AccountType/>
      </UserInfo>
      <UserInfo>
        <DisplayName>Chad Gaydos</DisplayName>
        <AccountId>280</AccountId>
        <AccountType/>
      </UserInfo>
    </SharedWithUsers>
    <_activity xmlns="91805258-178e-4cbc-bf17-90bc7eb439d2" xsi:nil="true"/>
  </documentManagement>
</p:properties>
</file>

<file path=customXml/itemProps1.xml><?xml version="1.0" encoding="utf-8"?>
<ds:datastoreItem xmlns:ds="http://schemas.openxmlformats.org/officeDocument/2006/customXml" ds:itemID="{23EE81F1-A324-4FE3-950E-769C6C5EDA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805258-178e-4cbc-bf17-90bc7eb439d2"/>
    <ds:schemaRef ds:uri="454e9e6b-ff12-49f1-8c43-73c8976e5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F1F3CE-3298-4692-8D67-FA16F456C0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800FD4-94BC-49A2-82A0-99D176C54A60}">
  <ds:schemaRefs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54e9e6b-ff12-49f1-8c43-73c8976e54ee"/>
    <ds:schemaRef ds:uri="http://schemas.microsoft.com/office/2006/documentManagement/types"/>
    <ds:schemaRef ds:uri="91805258-178e-4cbc-bf17-90bc7eb439d2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40539</TotalTime>
  <Words>580</Words>
  <Application>Microsoft Office PowerPoint</Application>
  <PresentationFormat>Widescreen</PresentationFormat>
  <Paragraphs>49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Barlow Condensed</vt:lpstr>
      <vt:lpstr>Objektiv Mk2</vt:lpstr>
      <vt:lpstr>Arial</vt:lpstr>
      <vt:lpstr>Barlow Medium</vt:lpstr>
      <vt:lpstr>Objektiv Mk2 SemiBold</vt:lpstr>
      <vt:lpstr>Barlow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Payton Gabriel</dc:creator>
  <cp:lastModifiedBy>Aubrey Olsen</cp:lastModifiedBy>
  <cp:revision>52</cp:revision>
  <dcterms:created xsi:type="dcterms:W3CDTF">2021-06-10T15:34:01Z</dcterms:created>
  <dcterms:modified xsi:type="dcterms:W3CDTF">2024-02-02T15:07:48Z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0x010100CA44DE5636EC5E44BA63F442E4FE91E6</vt:lpwstr>
  </property>
  <property fmtid="{D5CDD505-2E9C-101B-9397-08002B2CF9AE}" pid="3" name="_dlc_DocIdItemGuid">
    <vt:lpwstr>df1906c8-c0c3-42de-b8f4-37c7d36cd389</vt:lpwstr>
  </property>
</Properties>
</file>