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4"/>
  </p:notesMasterIdLst>
  <p:sldIdLst>
    <p:sldId id="2076137455" r:id="rId5"/>
    <p:sldId id="2076137458" r:id="rId6"/>
    <p:sldId id="2076137467" r:id="rId7"/>
    <p:sldId id="2076137468" r:id="rId8"/>
    <p:sldId id="2076137462" r:id="rId9"/>
    <p:sldId id="2076137469" r:id="rId10"/>
    <p:sldId id="2076137470" r:id="rId11"/>
    <p:sldId id="2076137471" r:id="rId12"/>
    <p:sldId id="2076137472" r:id="rId13"/>
  </p:sldIdLst>
  <p:sldSz cx="12192000" cy="6858000"/>
  <p:notesSz cx="6858000" cy="9144000"/>
  <p:embeddedFontLst>
    <p:embeddedFont>
      <p:font typeface="Barlow" panose="00000500000000000000" pitchFamily="2" charset="0"/>
      <p:regular r:id="rId15"/>
      <p:bold r:id="rId16"/>
      <p:italic r:id="rId17"/>
      <p:boldItalic r:id="rId18"/>
    </p:embeddedFont>
    <p:embeddedFont>
      <p:font typeface="Barlow Medium" panose="00000600000000000000" pitchFamily="2" charset="0"/>
      <p:regular r:id="rId19"/>
      <p:italic r:id="rId20"/>
    </p:embeddedFont>
    <p:embeddedFont>
      <p:font typeface="Objektiv Mk2" panose="020B0702020204020203" pitchFamily="34" charset="0"/>
      <p:regular r:id="rId21"/>
      <p:bold r:id="rId22"/>
      <p:italic r:id="rId23"/>
      <p:boldItalic r:id="rId24"/>
    </p:embeddedFont>
    <p:embeddedFont>
      <p:font typeface="Objektiv Mk2 SemiBold" panose="020B0602020204020203"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p:restoredTop sz="86583"/>
  </p:normalViewPr>
  <p:slideViewPr>
    <p:cSldViewPr snapToGrid="0">
      <p:cViewPr varScale="1">
        <p:scale>
          <a:sx n="96" d="100"/>
          <a:sy n="96" d="100"/>
        </p:scale>
        <p:origin x="1674" y="78"/>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619A7346-AB6D-45D6-96D0-47E1CB11F8D5}"/>
    <pc:docChg chg="undo redo custSel addSld delSld modSld sldOrd">
      <pc:chgData name="Aubrey Olsen" userId="408c3e31-be18-4626-a9af-ec1f5bfcad06" providerId="ADAL" clId="{619A7346-AB6D-45D6-96D0-47E1CB11F8D5}" dt="2025-07-07T15:04:51.528" v="1866" actId="47"/>
      <pc:docMkLst>
        <pc:docMk/>
      </pc:docMkLst>
      <pc:sldChg chg="modSp mod">
        <pc:chgData name="Aubrey Olsen" userId="408c3e31-be18-4626-a9af-ec1f5bfcad06" providerId="ADAL" clId="{619A7346-AB6D-45D6-96D0-47E1CB11F8D5}" dt="2025-06-24T15:36:39.707" v="410" actId="20577"/>
        <pc:sldMkLst>
          <pc:docMk/>
          <pc:sldMk cId="2502691790" sldId="2076137455"/>
        </pc:sldMkLst>
        <pc:spChg chg="mod">
          <ac:chgData name="Aubrey Olsen" userId="408c3e31-be18-4626-a9af-ec1f5bfcad06" providerId="ADAL" clId="{619A7346-AB6D-45D6-96D0-47E1CB11F8D5}" dt="2025-06-24T15:36:39.707" v="410" actId="20577"/>
          <ac:spMkLst>
            <pc:docMk/>
            <pc:sldMk cId="2502691790" sldId="2076137455"/>
            <ac:spMk id="3" creationId="{D1D0C212-2C65-3120-0FAF-E4A28B00A75E}"/>
          </ac:spMkLst>
        </pc:spChg>
      </pc:sldChg>
      <pc:sldChg chg="modSp mod">
        <pc:chgData name="Aubrey Olsen" userId="408c3e31-be18-4626-a9af-ec1f5bfcad06" providerId="ADAL" clId="{619A7346-AB6D-45D6-96D0-47E1CB11F8D5}" dt="2025-07-07T14:17:41.326" v="1865" actId="14100"/>
        <pc:sldMkLst>
          <pc:docMk/>
          <pc:sldMk cId="2829215149" sldId="2076137458"/>
        </pc:sldMkLst>
        <pc:spChg chg="mod">
          <ac:chgData name="Aubrey Olsen" userId="408c3e31-be18-4626-a9af-ec1f5bfcad06" providerId="ADAL" clId="{619A7346-AB6D-45D6-96D0-47E1CB11F8D5}" dt="2025-06-24T15:34:48.503" v="38" actId="20577"/>
          <ac:spMkLst>
            <pc:docMk/>
            <pc:sldMk cId="2829215149" sldId="2076137458"/>
            <ac:spMk id="3" creationId="{BA45EAB8-259F-9486-7E88-3E5064554E05}"/>
          </ac:spMkLst>
        </pc:spChg>
        <pc:spChg chg="mod">
          <ac:chgData name="Aubrey Olsen" userId="408c3e31-be18-4626-a9af-ec1f5bfcad06" providerId="ADAL" clId="{619A7346-AB6D-45D6-96D0-47E1CB11F8D5}" dt="2025-07-07T14:17:41.326" v="1865" actId="14100"/>
          <ac:spMkLst>
            <pc:docMk/>
            <pc:sldMk cId="2829215149" sldId="2076137458"/>
            <ac:spMk id="4" creationId="{79C2D384-CBE4-5336-E128-D8E3A28CB40F}"/>
          </ac:spMkLst>
        </pc:spChg>
        <pc:spChg chg="mod">
          <ac:chgData name="Aubrey Olsen" userId="408c3e31-be18-4626-a9af-ec1f5bfcad06" providerId="ADAL" clId="{619A7346-AB6D-45D6-96D0-47E1CB11F8D5}" dt="2025-06-24T15:36:52.388" v="415"/>
          <ac:spMkLst>
            <pc:docMk/>
            <pc:sldMk cId="2829215149" sldId="2076137458"/>
            <ac:spMk id="6" creationId="{CF2578B7-A0D3-C354-E31D-B896EDE0FC27}"/>
          </ac:spMkLst>
        </pc:spChg>
      </pc:sldChg>
      <pc:sldChg chg="del">
        <pc:chgData name="Aubrey Olsen" userId="408c3e31-be18-4626-a9af-ec1f5bfcad06" providerId="ADAL" clId="{619A7346-AB6D-45D6-96D0-47E1CB11F8D5}" dt="2025-06-24T15:37:13.847" v="422" actId="47"/>
        <pc:sldMkLst>
          <pc:docMk/>
          <pc:sldMk cId="1144647131" sldId="2076137461"/>
        </pc:sldMkLst>
      </pc:sldChg>
      <pc:sldChg chg="addSp delSp modSp mod">
        <pc:chgData name="Aubrey Olsen" userId="408c3e31-be18-4626-a9af-ec1f5bfcad06" providerId="ADAL" clId="{619A7346-AB6D-45D6-96D0-47E1CB11F8D5}" dt="2025-06-24T15:51:04.514" v="1253" actId="255"/>
        <pc:sldMkLst>
          <pc:docMk/>
          <pc:sldMk cId="3069686960" sldId="2076137462"/>
        </pc:sldMkLst>
        <pc:spChg chg="mod">
          <ac:chgData name="Aubrey Olsen" userId="408c3e31-be18-4626-a9af-ec1f5bfcad06" providerId="ADAL" clId="{619A7346-AB6D-45D6-96D0-47E1CB11F8D5}" dt="2025-06-24T15:36:58.973" v="417"/>
          <ac:spMkLst>
            <pc:docMk/>
            <pc:sldMk cId="3069686960" sldId="2076137462"/>
            <ac:spMk id="3" creationId="{E7C2F5F1-C8D1-0B94-DDB6-457452A5A0C4}"/>
          </ac:spMkLst>
        </pc:spChg>
        <pc:spChg chg="mod">
          <ac:chgData name="Aubrey Olsen" userId="408c3e31-be18-4626-a9af-ec1f5bfcad06" providerId="ADAL" clId="{619A7346-AB6D-45D6-96D0-47E1CB11F8D5}" dt="2025-06-24T15:51:04.514" v="1253" actId="255"/>
          <ac:spMkLst>
            <pc:docMk/>
            <pc:sldMk cId="3069686960" sldId="2076137462"/>
            <ac:spMk id="13" creationId="{FF226D2D-FF06-7196-07AE-A13FFD2B3CA1}"/>
          </ac:spMkLst>
        </pc:spChg>
        <pc:picChg chg="mod">
          <ac:chgData name="Aubrey Olsen" userId="408c3e31-be18-4626-a9af-ec1f5bfcad06" providerId="ADAL" clId="{619A7346-AB6D-45D6-96D0-47E1CB11F8D5}" dt="2025-06-24T15:46:18.893" v="1224" actId="1076"/>
          <ac:picMkLst>
            <pc:docMk/>
            <pc:sldMk cId="3069686960" sldId="2076137462"/>
            <ac:picMk id="5" creationId="{614421A8-CC0B-3167-ADDF-00EC5DAF3A17}"/>
          </ac:picMkLst>
        </pc:picChg>
        <pc:picChg chg="add mod">
          <ac:chgData name="Aubrey Olsen" userId="408c3e31-be18-4626-a9af-ec1f5bfcad06" providerId="ADAL" clId="{619A7346-AB6D-45D6-96D0-47E1CB11F8D5}" dt="2025-06-24T15:48:40.141" v="1239" actId="14100"/>
          <ac:picMkLst>
            <pc:docMk/>
            <pc:sldMk cId="3069686960" sldId="2076137462"/>
            <ac:picMk id="10" creationId="{32BBC09A-7F26-148D-310E-06BF4D750CE7}"/>
          </ac:picMkLst>
        </pc:picChg>
        <pc:picChg chg="add mod">
          <ac:chgData name="Aubrey Olsen" userId="408c3e31-be18-4626-a9af-ec1f5bfcad06" providerId="ADAL" clId="{619A7346-AB6D-45D6-96D0-47E1CB11F8D5}" dt="2025-06-24T15:48:43.457" v="1240" actId="14100"/>
          <ac:picMkLst>
            <pc:docMk/>
            <pc:sldMk cId="3069686960" sldId="2076137462"/>
            <ac:picMk id="11" creationId="{98DEBB36-F302-59F1-6590-79E82EAC07F3}"/>
          </ac:picMkLst>
        </pc:picChg>
      </pc:sldChg>
      <pc:sldChg chg="modSp del mod ord modShow">
        <pc:chgData name="Aubrey Olsen" userId="408c3e31-be18-4626-a9af-ec1f5bfcad06" providerId="ADAL" clId="{619A7346-AB6D-45D6-96D0-47E1CB11F8D5}" dt="2025-07-07T15:04:51.528" v="1866" actId="47"/>
        <pc:sldMkLst>
          <pc:docMk/>
          <pc:sldMk cId="3835688041" sldId="2076137463"/>
        </pc:sldMkLst>
      </pc:sldChg>
      <pc:sldChg chg="modSp del mod ord modShow">
        <pc:chgData name="Aubrey Olsen" userId="408c3e31-be18-4626-a9af-ec1f5bfcad06" providerId="ADAL" clId="{619A7346-AB6D-45D6-96D0-47E1CB11F8D5}" dt="2025-07-07T15:04:51.528" v="1866" actId="47"/>
        <pc:sldMkLst>
          <pc:docMk/>
          <pc:sldMk cId="2565843096" sldId="2076137464"/>
        </pc:sldMkLst>
      </pc:sldChg>
      <pc:sldChg chg="modSp del mod ord modShow">
        <pc:chgData name="Aubrey Olsen" userId="408c3e31-be18-4626-a9af-ec1f5bfcad06" providerId="ADAL" clId="{619A7346-AB6D-45D6-96D0-47E1CB11F8D5}" dt="2025-07-07T15:04:51.528" v="1866" actId="47"/>
        <pc:sldMkLst>
          <pc:docMk/>
          <pc:sldMk cId="1161951137" sldId="2076137465"/>
        </pc:sldMkLst>
      </pc:sldChg>
      <pc:sldChg chg="modSp del mod ord modShow">
        <pc:chgData name="Aubrey Olsen" userId="408c3e31-be18-4626-a9af-ec1f5bfcad06" providerId="ADAL" clId="{619A7346-AB6D-45D6-96D0-47E1CB11F8D5}" dt="2025-07-07T15:04:51.528" v="1866" actId="47"/>
        <pc:sldMkLst>
          <pc:docMk/>
          <pc:sldMk cId="4160585877" sldId="2076137466"/>
        </pc:sldMkLst>
      </pc:sldChg>
      <pc:sldChg chg="modSp mod">
        <pc:chgData name="Aubrey Olsen" userId="408c3e31-be18-4626-a9af-ec1f5bfcad06" providerId="ADAL" clId="{619A7346-AB6D-45D6-96D0-47E1CB11F8D5}" dt="2025-06-24T15:43:18.427" v="1203" actId="404"/>
        <pc:sldMkLst>
          <pc:docMk/>
          <pc:sldMk cId="4000095849" sldId="2076137467"/>
        </pc:sldMkLst>
        <pc:spChg chg="mod">
          <ac:chgData name="Aubrey Olsen" userId="408c3e31-be18-4626-a9af-ec1f5bfcad06" providerId="ADAL" clId="{619A7346-AB6D-45D6-96D0-47E1CB11F8D5}" dt="2025-06-24T15:43:18.427" v="1203" actId="404"/>
          <ac:spMkLst>
            <pc:docMk/>
            <pc:sldMk cId="4000095849" sldId="2076137467"/>
            <ac:spMk id="3" creationId="{2C8BFB8C-4798-5BA8-8ECF-3049525111F5}"/>
          </ac:spMkLst>
        </pc:spChg>
        <pc:spChg chg="mod">
          <ac:chgData name="Aubrey Olsen" userId="408c3e31-be18-4626-a9af-ec1f5bfcad06" providerId="ADAL" clId="{619A7346-AB6D-45D6-96D0-47E1CB11F8D5}" dt="2025-06-24T15:36:56.862" v="416"/>
          <ac:spMkLst>
            <pc:docMk/>
            <pc:sldMk cId="4000095849" sldId="2076137467"/>
            <ac:spMk id="5" creationId="{36E99EE9-9C24-C7FA-54B0-0EC716897190}"/>
          </ac:spMkLst>
        </pc:spChg>
        <pc:picChg chg="mod">
          <ac:chgData name="Aubrey Olsen" userId="408c3e31-be18-4626-a9af-ec1f5bfcad06" providerId="ADAL" clId="{619A7346-AB6D-45D6-96D0-47E1CB11F8D5}" dt="2025-06-24T15:38:10.059" v="429" actId="14100"/>
          <ac:picMkLst>
            <pc:docMk/>
            <pc:sldMk cId="4000095849" sldId="2076137467"/>
            <ac:picMk id="8" creationId="{C03201CE-85C8-8363-055D-8E68F54C93C1}"/>
          </ac:picMkLst>
        </pc:picChg>
      </pc:sldChg>
      <pc:sldChg chg="addSp modSp add mod">
        <pc:chgData name="Aubrey Olsen" userId="408c3e31-be18-4626-a9af-ec1f5bfcad06" providerId="ADAL" clId="{619A7346-AB6D-45D6-96D0-47E1CB11F8D5}" dt="2025-06-24T16:18:25.237" v="1317" actId="1076"/>
        <pc:sldMkLst>
          <pc:docMk/>
          <pc:sldMk cId="216104076" sldId="2076137468"/>
        </pc:sldMkLst>
        <pc:spChg chg="mod">
          <ac:chgData name="Aubrey Olsen" userId="408c3e31-be18-4626-a9af-ec1f5bfcad06" providerId="ADAL" clId="{619A7346-AB6D-45D6-96D0-47E1CB11F8D5}" dt="2025-06-24T15:41:25.228" v="799" actId="20577"/>
          <ac:spMkLst>
            <pc:docMk/>
            <pc:sldMk cId="216104076" sldId="2076137468"/>
            <ac:spMk id="3" creationId="{3955D456-5503-AEC3-A4F0-B69F33A52E17}"/>
          </ac:spMkLst>
        </pc:spChg>
        <pc:picChg chg="add mod modCrop">
          <ac:chgData name="Aubrey Olsen" userId="408c3e31-be18-4626-a9af-ec1f5bfcad06" providerId="ADAL" clId="{619A7346-AB6D-45D6-96D0-47E1CB11F8D5}" dt="2025-06-24T16:18:25.237" v="1317" actId="1076"/>
          <ac:picMkLst>
            <pc:docMk/>
            <pc:sldMk cId="216104076" sldId="2076137468"/>
            <ac:picMk id="6" creationId="{9D9DEA94-504F-2B12-FE7C-F889656BCA96}"/>
          </ac:picMkLst>
        </pc:picChg>
        <pc:picChg chg="mod ord">
          <ac:chgData name="Aubrey Olsen" userId="408c3e31-be18-4626-a9af-ec1f5bfcad06" providerId="ADAL" clId="{619A7346-AB6D-45D6-96D0-47E1CB11F8D5}" dt="2025-06-24T16:18:25.237" v="1317" actId="1076"/>
          <ac:picMkLst>
            <pc:docMk/>
            <pc:sldMk cId="216104076" sldId="2076137468"/>
            <ac:picMk id="8" creationId="{A9C59779-9845-A21B-2850-87BC78CEFE23}"/>
          </ac:picMkLst>
        </pc:picChg>
      </pc:sldChg>
      <pc:sldChg chg="modSp add mod setBg">
        <pc:chgData name="Aubrey Olsen" userId="408c3e31-be18-4626-a9af-ec1f5bfcad06" providerId="ADAL" clId="{619A7346-AB6D-45D6-96D0-47E1CB11F8D5}" dt="2025-06-24T15:53:35.635" v="1262"/>
        <pc:sldMkLst>
          <pc:docMk/>
          <pc:sldMk cId="2439937153" sldId="2076137469"/>
        </pc:sldMkLst>
        <pc:spChg chg="mod">
          <ac:chgData name="Aubrey Olsen" userId="408c3e31-be18-4626-a9af-ec1f5bfcad06" providerId="ADAL" clId="{619A7346-AB6D-45D6-96D0-47E1CB11F8D5}" dt="2025-06-24T15:53:35.635" v="1262"/>
          <ac:spMkLst>
            <pc:docMk/>
            <pc:sldMk cId="2439937153" sldId="2076137469"/>
            <ac:spMk id="13" creationId="{920E83E8-D1E2-5612-EDCF-9FE342366865}"/>
          </ac:spMkLst>
        </pc:spChg>
        <pc:picChg chg="mod">
          <ac:chgData name="Aubrey Olsen" userId="408c3e31-be18-4626-a9af-ec1f5bfcad06" providerId="ADAL" clId="{619A7346-AB6D-45D6-96D0-47E1CB11F8D5}" dt="2025-06-24T15:53:21.766" v="1261" actId="14100"/>
          <ac:picMkLst>
            <pc:docMk/>
            <pc:sldMk cId="2439937153" sldId="2076137469"/>
            <ac:picMk id="5" creationId="{97F975B7-96D3-C9CD-8FFD-1E9DDB9E806B}"/>
          </ac:picMkLst>
        </pc:picChg>
        <pc:picChg chg="mod">
          <ac:chgData name="Aubrey Olsen" userId="408c3e31-be18-4626-a9af-ec1f5bfcad06" providerId="ADAL" clId="{619A7346-AB6D-45D6-96D0-47E1CB11F8D5}" dt="2025-06-24T15:51:48.495" v="1255" actId="1076"/>
          <ac:picMkLst>
            <pc:docMk/>
            <pc:sldMk cId="2439937153" sldId="2076137469"/>
            <ac:picMk id="10" creationId="{1A84A568-8910-B0BB-30FE-BC600EF22771}"/>
          </ac:picMkLst>
        </pc:picChg>
        <pc:picChg chg="mod">
          <ac:chgData name="Aubrey Olsen" userId="408c3e31-be18-4626-a9af-ec1f5bfcad06" providerId="ADAL" clId="{619A7346-AB6D-45D6-96D0-47E1CB11F8D5}" dt="2025-06-24T15:53:19.313" v="1260" actId="14100"/>
          <ac:picMkLst>
            <pc:docMk/>
            <pc:sldMk cId="2439937153" sldId="2076137469"/>
            <ac:picMk id="11" creationId="{DE05FFB1-5B6E-B210-132B-964A91FFB341}"/>
          </ac:picMkLst>
        </pc:picChg>
      </pc:sldChg>
      <pc:sldChg chg="modSp add mod">
        <pc:chgData name="Aubrey Olsen" userId="408c3e31-be18-4626-a9af-ec1f5bfcad06" providerId="ADAL" clId="{619A7346-AB6D-45D6-96D0-47E1CB11F8D5}" dt="2025-06-24T15:56:35.803" v="1274" actId="1076"/>
        <pc:sldMkLst>
          <pc:docMk/>
          <pc:sldMk cId="699847217" sldId="2076137470"/>
        </pc:sldMkLst>
        <pc:spChg chg="mod">
          <ac:chgData name="Aubrey Olsen" userId="408c3e31-be18-4626-a9af-ec1f5bfcad06" providerId="ADAL" clId="{619A7346-AB6D-45D6-96D0-47E1CB11F8D5}" dt="2025-06-24T15:56:10.780" v="1272"/>
          <ac:spMkLst>
            <pc:docMk/>
            <pc:sldMk cId="699847217" sldId="2076137470"/>
            <ac:spMk id="13" creationId="{12CA0F33-C466-FB49-D121-D9072BFA272B}"/>
          </ac:spMkLst>
        </pc:spChg>
        <pc:picChg chg="mod">
          <ac:chgData name="Aubrey Olsen" userId="408c3e31-be18-4626-a9af-ec1f5bfcad06" providerId="ADAL" clId="{619A7346-AB6D-45D6-96D0-47E1CB11F8D5}" dt="2025-06-24T15:54:27.125" v="1264" actId="14826"/>
          <ac:picMkLst>
            <pc:docMk/>
            <pc:sldMk cId="699847217" sldId="2076137470"/>
            <ac:picMk id="5" creationId="{400B4AAD-2D17-DC1C-75AB-7FCC11F564D1}"/>
          </ac:picMkLst>
        </pc:picChg>
        <pc:picChg chg="mod">
          <ac:chgData name="Aubrey Olsen" userId="408c3e31-be18-4626-a9af-ec1f5bfcad06" providerId="ADAL" clId="{619A7346-AB6D-45D6-96D0-47E1CB11F8D5}" dt="2025-06-24T15:55:21.693" v="1269" actId="14100"/>
          <ac:picMkLst>
            <pc:docMk/>
            <pc:sldMk cId="699847217" sldId="2076137470"/>
            <ac:picMk id="10" creationId="{72582284-C460-5A97-C8AE-50F48A665003}"/>
          </ac:picMkLst>
        </pc:picChg>
        <pc:picChg chg="mod">
          <ac:chgData name="Aubrey Olsen" userId="408c3e31-be18-4626-a9af-ec1f5bfcad06" providerId="ADAL" clId="{619A7346-AB6D-45D6-96D0-47E1CB11F8D5}" dt="2025-06-24T15:56:35.803" v="1274" actId="1076"/>
          <ac:picMkLst>
            <pc:docMk/>
            <pc:sldMk cId="699847217" sldId="2076137470"/>
            <ac:picMk id="11" creationId="{3E1EEEAE-6981-940F-C6BB-8216B898EF41}"/>
          </ac:picMkLst>
        </pc:picChg>
      </pc:sldChg>
      <pc:sldChg chg="modSp add mod">
        <pc:chgData name="Aubrey Olsen" userId="408c3e31-be18-4626-a9af-ec1f5bfcad06" providerId="ADAL" clId="{619A7346-AB6D-45D6-96D0-47E1CB11F8D5}" dt="2025-06-24T16:01:10.580" v="1289"/>
        <pc:sldMkLst>
          <pc:docMk/>
          <pc:sldMk cId="2836015624" sldId="2076137471"/>
        </pc:sldMkLst>
        <pc:spChg chg="mod">
          <ac:chgData name="Aubrey Olsen" userId="408c3e31-be18-4626-a9af-ec1f5bfcad06" providerId="ADAL" clId="{619A7346-AB6D-45D6-96D0-47E1CB11F8D5}" dt="2025-06-24T16:01:10.580" v="1289"/>
          <ac:spMkLst>
            <pc:docMk/>
            <pc:sldMk cId="2836015624" sldId="2076137471"/>
            <ac:spMk id="13" creationId="{142D4C9F-4E1A-359A-3F13-386146C52D44}"/>
          </ac:spMkLst>
        </pc:spChg>
        <pc:picChg chg="mod">
          <ac:chgData name="Aubrey Olsen" userId="408c3e31-be18-4626-a9af-ec1f5bfcad06" providerId="ADAL" clId="{619A7346-AB6D-45D6-96D0-47E1CB11F8D5}" dt="2025-06-24T15:57:32.909" v="1278" actId="14100"/>
          <ac:picMkLst>
            <pc:docMk/>
            <pc:sldMk cId="2836015624" sldId="2076137471"/>
            <ac:picMk id="5" creationId="{B01470A9-459D-9648-DECB-74E6A6523228}"/>
          </ac:picMkLst>
        </pc:picChg>
        <pc:picChg chg="mod">
          <ac:chgData name="Aubrey Olsen" userId="408c3e31-be18-4626-a9af-ec1f5bfcad06" providerId="ADAL" clId="{619A7346-AB6D-45D6-96D0-47E1CB11F8D5}" dt="2025-06-24T15:59:08.733" v="1285" actId="1076"/>
          <ac:picMkLst>
            <pc:docMk/>
            <pc:sldMk cId="2836015624" sldId="2076137471"/>
            <ac:picMk id="10" creationId="{2FE6ACD0-261C-AE36-7A9A-39ACF85079A0}"/>
          </ac:picMkLst>
        </pc:picChg>
        <pc:picChg chg="mod">
          <ac:chgData name="Aubrey Olsen" userId="408c3e31-be18-4626-a9af-ec1f5bfcad06" providerId="ADAL" clId="{619A7346-AB6D-45D6-96D0-47E1CB11F8D5}" dt="2025-06-24T16:00:53.780" v="1288" actId="14826"/>
          <ac:picMkLst>
            <pc:docMk/>
            <pc:sldMk cId="2836015624" sldId="2076137471"/>
            <ac:picMk id="11" creationId="{C19651F6-2235-E9D1-CE07-9A25DD21EE80}"/>
          </ac:picMkLst>
        </pc:picChg>
      </pc:sldChg>
      <pc:sldChg chg="modSp add mod">
        <pc:chgData name="Aubrey Olsen" userId="408c3e31-be18-4626-a9af-ec1f5bfcad06" providerId="ADAL" clId="{619A7346-AB6D-45D6-96D0-47E1CB11F8D5}" dt="2025-06-24T16:04:36.063" v="1302"/>
        <pc:sldMkLst>
          <pc:docMk/>
          <pc:sldMk cId="3991974685" sldId="2076137472"/>
        </pc:sldMkLst>
        <pc:spChg chg="mod">
          <ac:chgData name="Aubrey Olsen" userId="408c3e31-be18-4626-a9af-ec1f5bfcad06" providerId="ADAL" clId="{619A7346-AB6D-45D6-96D0-47E1CB11F8D5}" dt="2025-06-24T16:04:36.063" v="1302"/>
          <ac:spMkLst>
            <pc:docMk/>
            <pc:sldMk cId="3991974685" sldId="2076137472"/>
            <ac:spMk id="13" creationId="{C9A96548-3B5F-1366-4564-338097BDA8D6}"/>
          </ac:spMkLst>
        </pc:spChg>
        <pc:picChg chg="mod">
          <ac:chgData name="Aubrey Olsen" userId="408c3e31-be18-4626-a9af-ec1f5bfcad06" providerId="ADAL" clId="{619A7346-AB6D-45D6-96D0-47E1CB11F8D5}" dt="2025-06-24T16:02:49.660" v="1294" actId="14100"/>
          <ac:picMkLst>
            <pc:docMk/>
            <pc:sldMk cId="3991974685" sldId="2076137472"/>
            <ac:picMk id="5" creationId="{3F49AC70-EAF0-7597-8E3B-70B646D5C42A}"/>
          </ac:picMkLst>
        </pc:picChg>
        <pc:picChg chg="mod">
          <ac:chgData name="Aubrey Olsen" userId="408c3e31-be18-4626-a9af-ec1f5bfcad06" providerId="ADAL" clId="{619A7346-AB6D-45D6-96D0-47E1CB11F8D5}" dt="2025-06-24T16:03:31.657" v="1298" actId="14826"/>
          <ac:picMkLst>
            <pc:docMk/>
            <pc:sldMk cId="3991974685" sldId="2076137472"/>
            <ac:picMk id="10" creationId="{3C780024-E360-639E-BBDB-981B7F625FA4}"/>
          </ac:picMkLst>
        </pc:picChg>
        <pc:picChg chg="mod">
          <ac:chgData name="Aubrey Olsen" userId="408c3e31-be18-4626-a9af-ec1f5bfcad06" providerId="ADAL" clId="{619A7346-AB6D-45D6-96D0-47E1CB11F8D5}" dt="2025-06-24T16:04:28.023" v="1301" actId="1076"/>
          <ac:picMkLst>
            <pc:docMk/>
            <pc:sldMk cId="3991974685" sldId="2076137472"/>
            <ac:picMk id="11" creationId="{3EC877B9-A726-53D9-F62A-9C6873609462}"/>
          </ac:picMkLst>
        </pc:picChg>
      </pc:sldChg>
    </pc:docChg>
  </pc:docChgLst>
  <pc:docChgLst>
    <pc:chgData name="Aubrey Olsen" userId="408c3e31-be18-4626-a9af-ec1f5bfcad06" providerId="ADAL" clId="{55A82A90-5A1F-45F8-A5AB-15695F55766A}"/>
    <pc:docChg chg="modSld">
      <pc:chgData name="Aubrey Olsen" userId="408c3e31-be18-4626-a9af-ec1f5bfcad06" providerId="ADAL" clId="{55A82A90-5A1F-45F8-A5AB-15695F55766A}" dt="2025-07-31T15:50:35.879" v="28" actId="14100"/>
      <pc:docMkLst>
        <pc:docMk/>
      </pc:docMkLst>
      <pc:sldChg chg="modSp mod">
        <pc:chgData name="Aubrey Olsen" userId="408c3e31-be18-4626-a9af-ec1f5bfcad06" providerId="ADAL" clId="{55A82A90-5A1F-45F8-A5AB-15695F55766A}" dt="2025-07-31T15:35:01.731" v="5" actId="20577"/>
        <pc:sldMkLst>
          <pc:docMk/>
          <pc:sldMk cId="4000095849" sldId="2076137467"/>
        </pc:sldMkLst>
        <pc:spChg chg="mod">
          <ac:chgData name="Aubrey Olsen" userId="408c3e31-be18-4626-a9af-ec1f5bfcad06" providerId="ADAL" clId="{55A82A90-5A1F-45F8-A5AB-15695F55766A}" dt="2025-07-31T15:35:01.731" v="5" actId="20577"/>
          <ac:spMkLst>
            <pc:docMk/>
            <pc:sldMk cId="4000095849" sldId="2076137467"/>
            <ac:spMk id="3" creationId="{2C8BFB8C-4798-5BA8-8ECF-3049525111F5}"/>
          </ac:spMkLst>
        </pc:spChg>
      </pc:sldChg>
      <pc:sldChg chg="modSp mod">
        <pc:chgData name="Aubrey Olsen" userId="408c3e31-be18-4626-a9af-ec1f5bfcad06" providerId="ADAL" clId="{55A82A90-5A1F-45F8-A5AB-15695F55766A}" dt="2025-07-31T15:50:35.879" v="28" actId="14100"/>
        <pc:sldMkLst>
          <pc:docMk/>
          <pc:sldMk cId="216104076" sldId="2076137468"/>
        </pc:sldMkLst>
        <pc:spChg chg="mod">
          <ac:chgData name="Aubrey Olsen" userId="408c3e31-be18-4626-a9af-ec1f5bfcad06" providerId="ADAL" clId="{55A82A90-5A1F-45F8-A5AB-15695F55766A}" dt="2025-07-31T15:50:35.879" v="28" actId="14100"/>
          <ac:spMkLst>
            <pc:docMk/>
            <pc:sldMk cId="216104076" sldId="2076137468"/>
            <ac:spMk id="3" creationId="{3955D456-5503-AEC3-A4F0-B69F33A52E1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WIREFRAMES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14B51-14DE-45E9-271E-39EC59773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375A3-ABA5-6476-5EE1-1AAF544DC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D876B-0F52-2A3A-FDA5-ED96ACEF676A}"/>
              </a:ext>
            </a:extLst>
          </p:cNvPr>
          <p:cNvSpPr>
            <a:spLocks noGrp="1"/>
          </p:cNvSpPr>
          <p:nvPr>
            <p:ph type="body" idx="1"/>
          </p:nvPr>
        </p:nvSpPr>
        <p:spPr/>
        <p:txBody>
          <a:bodyPr/>
          <a:lstStyle/>
          <a:p>
            <a:r>
              <a:rPr lang="en-US" dirty="0"/>
              <a:t>This page should be used for JOURNEY WIREFRAMES (duplicate as needed)</a:t>
            </a:r>
          </a:p>
        </p:txBody>
      </p:sp>
      <p:sp>
        <p:nvSpPr>
          <p:cNvPr id="4" name="Slide Number Placeholder 3">
            <a:extLst>
              <a:ext uri="{FF2B5EF4-FFF2-40B4-BE49-F238E27FC236}">
                <a16:creationId xmlns:a16="http://schemas.microsoft.com/office/drawing/2014/main" id="{2939149E-4949-678C-5AE2-6C6CF45609A6}"/>
              </a:ext>
            </a:extLst>
          </p:cNvPr>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49416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6385A-250A-6EDE-F071-657F34072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FDB77-6F82-57A5-E6F9-35D84992B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85920-7050-1842-B85A-97740FE6DF4A}"/>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DC1407A0-13A2-2B2E-0B98-B628B6E7182F}"/>
              </a:ext>
            </a:extLst>
          </p:cNvPr>
          <p:cNvSpPr>
            <a:spLocks noGrp="1"/>
          </p:cNvSpPr>
          <p:nvPr>
            <p:ph type="sldNum" sz="quarter" idx="5"/>
          </p:nvPr>
        </p:nvSpPr>
        <p:spPr/>
        <p:txBody>
          <a:bodyPr/>
          <a:lstStyle/>
          <a:p>
            <a:fld id="{3F4AFAC6-DEA9-E94A-A956-F0E3CBB9625E}" type="slidenum">
              <a:rPr lang="en-US" smtClean="0"/>
              <a:t>6</a:t>
            </a:fld>
            <a:endParaRPr lang="en-US"/>
          </a:p>
        </p:txBody>
      </p:sp>
    </p:spTree>
    <p:extLst>
      <p:ext uri="{BB962C8B-B14F-4D97-AF65-F5344CB8AC3E}">
        <p14:creationId xmlns:p14="http://schemas.microsoft.com/office/powerpoint/2010/main" val="412531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305E3-DDE2-D632-FFCE-34FEAD8AE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BCF82-F613-873A-62A8-71049F0C6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4F035-AFAF-5C93-0E3B-A0747D2DA982}"/>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313D4649-192A-68C4-70B0-9E53282FE101}"/>
              </a:ext>
            </a:extLst>
          </p:cNvPr>
          <p:cNvSpPr>
            <a:spLocks noGrp="1"/>
          </p:cNvSpPr>
          <p:nvPr>
            <p:ph type="sldNum" sz="quarter" idx="5"/>
          </p:nvPr>
        </p:nvSpPr>
        <p:spPr/>
        <p:txBody>
          <a:bodyPr/>
          <a:lstStyle/>
          <a:p>
            <a:fld id="{3F4AFAC6-DEA9-E94A-A956-F0E3CBB9625E}" type="slidenum">
              <a:rPr lang="en-US" smtClean="0"/>
              <a:t>7</a:t>
            </a:fld>
            <a:endParaRPr lang="en-US"/>
          </a:p>
        </p:txBody>
      </p:sp>
    </p:spTree>
    <p:extLst>
      <p:ext uri="{BB962C8B-B14F-4D97-AF65-F5344CB8AC3E}">
        <p14:creationId xmlns:p14="http://schemas.microsoft.com/office/powerpoint/2010/main" val="14766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DACF5-ADA1-DDF4-B50B-A06FE3D68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7E963-4F72-FA9F-6FFB-366D9520C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F0640-E655-1DE1-2CAF-9F00BB23575A}"/>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4E4ACED5-96D5-F4E9-A204-A3EF2D9586F2}"/>
              </a:ext>
            </a:extLst>
          </p:cNvPr>
          <p:cNvSpPr>
            <a:spLocks noGrp="1"/>
          </p:cNvSpPr>
          <p:nvPr>
            <p:ph type="sldNum" sz="quarter" idx="5"/>
          </p:nvPr>
        </p:nvSpPr>
        <p:spPr/>
        <p:txBody>
          <a:bodyPr/>
          <a:lstStyle/>
          <a:p>
            <a:fld id="{3F4AFAC6-DEA9-E94A-A956-F0E3CBB9625E}" type="slidenum">
              <a:rPr lang="en-US" smtClean="0"/>
              <a:t>8</a:t>
            </a:fld>
            <a:endParaRPr lang="en-US"/>
          </a:p>
        </p:txBody>
      </p:sp>
    </p:spTree>
    <p:extLst>
      <p:ext uri="{BB962C8B-B14F-4D97-AF65-F5344CB8AC3E}">
        <p14:creationId xmlns:p14="http://schemas.microsoft.com/office/powerpoint/2010/main" val="318672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55B38-C05B-C78C-25D4-7792F96F7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32A7B-DACD-EA0B-12B9-D84E348AA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DF70A-63F1-9547-C29A-58D882616065}"/>
              </a:ext>
            </a:extLst>
          </p:cNvPr>
          <p:cNvSpPr>
            <a:spLocks noGrp="1"/>
          </p:cNvSpPr>
          <p:nvPr>
            <p:ph type="body" idx="1"/>
          </p:nvPr>
        </p:nvSpPr>
        <p:spPr/>
        <p:txBody>
          <a:bodyPr/>
          <a:lstStyle/>
          <a:p>
            <a:r>
              <a:rPr lang="en-US" dirty="0"/>
              <a:t>This page should be used for EMAILS (duplicate as needed)</a:t>
            </a:r>
          </a:p>
        </p:txBody>
      </p:sp>
      <p:sp>
        <p:nvSpPr>
          <p:cNvPr id="4" name="Slide Number Placeholder 3">
            <a:extLst>
              <a:ext uri="{FF2B5EF4-FFF2-40B4-BE49-F238E27FC236}">
                <a16:creationId xmlns:a16="http://schemas.microsoft.com/office/drawing/2014/main" id="{A4863388-136C-DD82-8203-4A87B1684C36}"/>
              </a:ext>
            </a:extLst>
          </p:cNvPr>
          <p:cNvSpPr>
            <a:spLocks noGrp="1"/>
          </p:cNvSpPr>
          <p:nvPr>
            <p:ph type="sldNum" sz="quarter" idx="5"/>
          </p:nvPr>
        </p:nvSpPr>
        <p:spPr/>
        <p:txBody>
          <a:bodyPr/>
          <a:lstStyle/>
          <a:p>
            <a:fld id="{3F4AFAC6-DEA9-E94A-A956-F0E3CBB9625E}" type="slidenum">
              <a:rPr lang="en-US" smtClean="0"/>
              <a:t>9</a:t>
            </a:fld>
            <a:endParaRPr lang="en-US"/>
          </a:p>
        </p:txBody>
      </p:sp>
    </p:spTree>
    <p:extLst>
      <p:ext uri="{BB962C8B-B14F-4D97-AF65-F5344CB8AC3E}">
        <p14:creationId xmlns:p14="http://schemas.microsoft.com/office/powerpoint/2010/main" val="1644716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Insurance: Generic B2B Lead Nurture</a:t>
            </a:r>
          </a:p>
          <a:p>
            <a:r>
              <a:rPr lang="en-US" sz="3200" b="0" i="1" dirty="0"/>
              <a:t>July 2025</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116432" y="1563843"/>
            <a:ext cx="9959137" cy="443861"/>
          </a:xfrm>
        </p:spPr>
        <p:txBody>
          <a:bodyPr/>
          <a:lstStyle/>
          <a:p>
            <a:r>
              <a:rPr lang="en-US" dirty="0"/>
              <a:t>Communication types: Email</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116431" y="2126974"/>
            <a:ext cx="9959138" cy="3921280"/>
          </a:xfrm>
        </p:spPr>
        <p:txBody>
          <a:bodyPr/>
          <a:lstStyle/>
          <a:p>
            <a:pPr marL="0" marR="0">
              <a:lnSpc>
                <a:spcPct val="100000"/>
              </a:lnSpc>
              <a:spcBef>
                <a:spcPts val="0"/>
              </a:spcBef>
              <a:spcAft>
                <a:spcPts val="0"/>
              </a:spcAft>
            </a:pPr>
            <a:r>
              <a:rPr lang="en-US" sz="2000" kern="100" dirty="0">
                <a:solidFill>
                  <a:srgbClr val="002060"/>
                </a:solidFill>
                <a:effectLst/>
                <a:ea typeface="Calibri" panose="020F0502020204030204" pitchFamily="34" charset="0"/>
                <a:cs typeface="Times New Roman" panose="02020603050405020304" pitchFamily="18" charset="0"/>
              </a:rPr>
              <a:t>Leverage this journey wireframe to market to specific industry contacts about partnering with your organization for insurance coverage. </a:t>
            </a:r>
            <a:r>
              <a:rPr lang="en-US" sz="2000" kern="100" dirty="0">
                <a:solidFill>
                  <a:srgbClr val="002060"/>
                </a:solidFill>
                <a:ea typeface="Calibri" panose="020F0502020204030204" pitchFamily="34" charset="0"/>
                <a:cs typeface="Times New Roman" panose="02020603050405020304" pitchFamily="18" charset="0"/>
              </a:rPr>
              <a:t>15 emails are sent over roughly 13 months, spaced out to avoid overcommunicating. Some timer delays are shorter or longer and meant to mimic an agent sending direct emails. Sending windows </a:t>
            </a:r>
            <a:r>
              <a:rPr lang="en-US" sz="2000" kern="100" dirty="0">
                <a:solidFill>
                  <a:srgbClr val="002060"/>
                </a:solidFill>
                <a:effectLst/>
                <a:ea typeface="Calibri" panose="020F0502020204030204" pitchFamily="34" charset="0"/>
                <a:cs typeface="Times New Roman" panose="02020603050405020304" pitchFamily="18" charset="0"/>
              </a:rPr>
              <a:t>are set for 8am-12pm but should be adjusted to meet industry trends (e.g. manufacturing may be 8:30-10am, retail from 10am-12pm, or healthcare 7-9am or 2-4pm). </a:t>
            </a:r>
          </a:p>
          <a:p>
            <a:pPr marL="0" marR="0">
              <a:lnSpc>
                <a:spcPct val="100000"/>
              </a:lnSpc>
              <a:spcBef>
                <a:spcPts val="0"/>
              </a:spcBef>
              <a:spcAft>
                <a:spcPts val="0"/>
              </a:spcAft>
            </a:pPr>
            <a:endParaRPr lang="en-US" sz="2000" kern="100" dirty="0">
              <a:solidFill>
                <a:srgbClr val="002060"/>
              </a:solidFill>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000" kern="100" dirty="0">
                <a:solidFill>
                  <a:srgbClr val="002060"/>
                </a:solidFill>
                <a:effectLst/>
                <a:ea typeface="Calibri" panose="020F0502020204030204" pitchFamily="34" charset="0"/>
                <a:cs typeface="Times New Roman" panose="02020603050405020304" pitchFamily="18" charset="0"/>
              </a:rPr>
              <a:t>Apply industry specific information to the journey to configure it to each of the industries you work with. The wireframe does not include content but has email templates with suggested topics and talking points. You can update the existing email templates or add/replace with your own. </a:t>
            </a:r>
            <a:r>
              <a:rPr lang="en-US" sz="2000" kern="100" dirty="0">
                <a:solidFill>
                  <a:srgbClr val="002060"/>
                </a:solidFill>
                <a:ea typeface="Calibri" panose="020F0502020204030204" pitchFamily="34" charset="0"/>
                <a:cs typeface="Times New Roman" panose="02020603050405020304" pitchFamily="18" charset="0"/>
              </a:rPr>
              <a:t>The emails leverage corporate headers for a clean, professional look. Emails are sent on behalf of an individual agent. Adjust tone for warmer or colder lead nurture campaigns. </a:t>
            </a:r>
          </a:p>
          <a:p>
            <a:pPr marL="0" marR="0">
              <a:lnSpc>
                <a:spcPct val="100000"/>
              </a:lnSpc>
              <a:spcBef>
                <a:spcPts val="0"/>
              </a:spcBef>
              <a:spcAft>
                <a:spcPts val="0"/>
              </a:spcAft>
            </a:pPr>
            <a:endParaRPr lang="en-US" sz="20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r>
              <a:rPr lang="en-US" b="0" i="1" kern="100" dirty="0">
                <a:solidFill>
                  <a:srgbClr val="002060"/>
                </a:solidFill>
                <a:effectLst/>
                <a:latin typeface="+mn-lt"/>
                <a:ea typeface="+mn-ea"/>
                <a:cs typeface="Times New Roman" panose="02020603050405020304" pitchFamily="18" charset="0"/>
              </a:rPr>
              <a:t>*All communications should be reviewed prior to initiating the journey.</a:t>
            </a: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
        <p:nvSpPr>
          <p:cNvPr id="6" name="Text Placeholder 1">
            <a:extLst>
              <a:ext uri="{FF2B5EF4-FFF2-40B4-BE49-F238E27FC236}">
                <a16:creationId xmlns:a16="http://schemas.microsoft.com/office/drawing/2014/main" id="{CF2578B7-A0D3-C354-E31D-B896EDE0FC27}"/>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Insurance: Generic B2B Lead Nurture</a:t>
            </a:r>
          </a:p>
        </p:txBody>
      </p:sp>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445426" y="5158409"/>
            <a:ext cx="10705851" cy="101842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Email templates include key message, talking points, and call-to-action recommendations. They are not completed templates and will need industry-specific topics and trends applied.</a:t>
            </a:r>
          </a:p>
          <a:p>
            <a:pPr marL="800100" lvl="1" indent="-342900" defTabSz="868680">
              <a:lnSpc>
                <a:spcPct val="100000"/>
              </a:lnSpc>
              <a:spcBef>
                <a:spcPts val="0"/>
              </a:spcBef>
              <a:buFont typeface="Wingdings" pitchFamily="2" charset="2"/>
              <a:buChar char="Ø"/>
            </a:pPr>
            <a:r>
              <a:rPr lang="en-US" sz="1800" b="0" i="0" kern="100" dirty="0">
                <a:solidFill>
                  <a:srgbClr val="002060"/>
                </a:solidFill>
                <a:effectLst/>
                <a:latin typeface="+mn-lt"/>
                <a:ea typeface="+mn-ea"/>
                <a:cs typeface="Times New Roman" panose="02020603050405020304" pitchFamily="18" charset="0"/>
              </a:rPr>
              <a:t>Each email should be edited from your marketing admin’s email list or swapped for custom emails. </a:t>
            </a: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36E99EE9-9C24-C7FA-54B0-0EC716897190}"/>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Insurance: Generic B2B Lead Nurture</a:t>
            </a:r>
          </a:p>
        </p:txBody>
      </p:sp>
      <p:pic>
        <p:nvPicPr>
          <p:cNvPr id="8" name="Picture 7">
            <a:extLst>
              <a:ext uri="{FF2B5EF4-FFF2-40B4-BE49-F238E27FC236}">
                <a16:creationId xmlns:a16="http://schemas.microsoft.com/office/drawing/2014/main" id="{C03201CE-85C8-8363-055D-8E68F54C93C1}"/>
              </a:ext>
            </a:extLst>
          </p:cNvPr>
          <p:cNvPicPr>
            <a:picLocks noChangeAspect="1"/>
          </p:cNvPicPr>
          <p:nvPr/>
        </p:nvPicPr>
        <p:blipFill>
          <a:blip r:embed="rId4"/>
          <a:srcRect/>
          <a:stretch/>
        </p:blipFill>
        <p:spPr>
          <a:xfrm>
            <a:off x="445426" y="827104"/>
            <a:ext cx="9805516" cy="4331305"/>
          </a:xfrm>
          <a:prstGeom prst="rect">
            <a:avLst/>
          </a:prstGeom>
        </p:spPr>
      </p:pic>
    </p:spTree>
    <p:extLst>
      <p:ext uri="{BB962C8B-B14F-4D97-AF65-F5344CB8AC3E}">
        <p14:creationId xmlns:p14="http://schemas.microsoft.com/office/powerpoint/2010/main" val="400009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25E77-63B6-AF9F-D3FF-C426ECB057E1}"/>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3955D456-5503-AEC3-A4F0-B69F33A52E17}"/>
              </a:ext>
            </a:extLst>
          </p:cNvPr>
          <p:cNvSpPr txBox="1">
            <a:spLocks/>
          </p:cNvSpPr>
          <p:nvPr/>
        </p:nvSpPr>
        <p:spPr>
          <a:xfrm>
            <a:off x="445426" y="5158409"/>
            <a:ext cx="11392078" cy="1018420"/>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Onramps and offramps will need to be reconfigured for each specific industry. </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Outcomes are used as offramps by default but can be removed if agents are not active in the platform.</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Timer delays are set to send Tuesday-Thursday between 8am-12pm to align with B2B email marketing trends. </a:t>
            </a: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98E3B594-F020-D37F-0F17-2C4CB0B3A4EA}"/>
              </a:ext>
            </a:extLst>
          </p:cNvPr>
          <p:cNvPicPr>
            <a:picLocks noChangeAspect="1"/>
          </p:cNvPicPr>
          <p:nvPr/>
        </p:nvPicPr>
        <p:blipFill>
          <a:blip r:embed="rId3"/>
          <a:stretch>
            <a:fillRect/>
          </a:stretch>
        </p:blipFill>
        <p:spPr>
          <a:xfrm>
            <a:off x="8791614" y="252907"/>
            <a:ext cx="3177445" cy="259695"/>
          </a:xfrm>
          <a:prstGeom prst="rect">
            <a:avLst/>
          </a:prstGeom>
        </p:spPr>
      </p:pic>
      <p:sp>
        <p:nvSpPr>
          <p:cNvPr id="5" name="Text Placeholder 1">
            <a:extLst>
              <a:ext uri="{FF2B5EF4-FFF2-40B4-BE49-F238E27FC236}">
                <a16:creationId xmlns:a16="http://schemas.microsoft.com/office/drawing/2014/main" id="{66E78256-0DEB-9FCA-1A2C-DCA4BCC4DF82}"/>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Insurance: Generic B2B Lead Nurture</a:t>
            </a:r>
          </a:p>
        </p:txBody>
      </p:sp>
      <p:pic>
        <p:nvPicPr>
          <p:cNvPr id="6" name="Picture 5">
            <a:extLst>
              <a:ext uri="{FF2B5EF4-FFF2-40B4-BE49-F238E27FC236}">
                <a16:creationId xmlns:a16="http://schemas.microsoft.com/office/drawing/2014/main" id="{9D9DEA94-504F-2B12-FE7C-F889656BCA96}"/>
              </a:ext>
            </a:extLst>
          </p:cNvPr>
          <p:cNvPicPr>
            <a:picLocks noChangeAspect="1"/>
          </p:cNvPicPr>
          <p:nvPr/>
        </p:nvPicPr>
        <p:blipFill>
          <a:blip r:embed="rId4"/>
          <a:srcRect r="29487"/>
          <a:stretch/>
        </p:blipFill>
        <p:spPr>
          <a:xfrm>
            <a:off x="375851" y="1426387"/>
            <a:ext cx="4593713" cy="3128527"/>
          </a:xfrm>
          <a:prstGeom prst="rect">
            <a:avLst/>
          </a:prstGeom>
        </p:spPr>
      </p:pic>
      <p:pic>
        <p:nvPicPr>
          <p:cNvPr id="8" name="Picture 7">
            <a:extLst>
              <a:ext uri="{FF2B5EF4-FFF2-40B4-BE49-F238E27FC236}">
                <a16:creationId xmlns:a16="http://schemas.microsoft.com/office/drawing/2014/main" id="{A9C59779-9845-A21B-2850-87BC78CEFE23}"/>
              </a:ext>
            </a:extLst>
          </p:cNvPr>
          <p:cNvPicPr>
            <a:picLocks noChangeAspect="1"/>
          </p:cNvPicPr>
          <p:nvPr/>
        </p:nvPicPr>
        <p:blipFill>
          <a:blip r:embed="rId5"/>
          <a:srcRect/>
          <a:stretch/>
        </p:blipFill>
        <p:spPr>
          <a:xfrm>
            <a:off x="5187330" y="1647211"/>
            <a:ext cx="6781729" cy="2644304"/>
          </a:xfrm>
          <a:prstGeom prst="rect">
            <a:avLst/>
          </a:prstGeom>
        </p:spPr>
      </p:pic>
    </p:spTree>
    <p:extLst>
      <p:ext uri="{BB962C8B-B14F-4D97-AF65-F5344CB8AC3E}">
        <p14:creationId xmlns:p14="http://schemas.microsoft.com/office/powerpoint/2010/main" val="21610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FF226D2D-FF06-7196-07AE-A13FFD2B3CA1}"/>
              </a:ext>
            </a:extLst>
          </p:cNvPr>
          <p:cNvSpPr txBox="1">
            <a:spLocks/>
          </p:cNvSpPr>
          <p:nvPr/>
        </p:nvSpPr>
        <p:spPr>
          <a:xfrm>
            <a:off x="526453" y="5389742"/>
            <a:ext cx="10705851" cy="146825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Partner with {{</a:t>
            </a:r>
            <a:r>
              <a:rPr lang="en-US" kern="100" dirty="0" err="1">
                <a:solidFill>
                  <a:srgbClr val="002060"/>
                </a:solidFill>
                <a:cs typeface="Times New Roman" panose="02020603050405020304" pitchFamily="18" charset="0"/>
              </a:rPr>
              <a:t>sender.company</a:t>
            </a:r>
            <a:r>
              <a:rPr lang="en-US" kern="100" dirty="0">
                <a:solidFill>
                  <a:srgbClr val="002060"/>
                </a:solidFill>
                <a:cs typeface="Times New Roman" panose="02020603050405020304" pitchFamily="18" charset="0"/>
              </a:rPr>
              <a:t>}} to protect your business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Go beyond basic coverage with our comprehensive risk assessment</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What happens when "good enough" coverage isn't enough?</a:t>
            </a:r>
          </a:p>
        </p:txBody>
      </p:sp>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a:blip r:embed="rId3"/>
          <a:srcRect/>
          <a:stretch/>
        </p:blipFill>
        <p:spPr>
          <a:xfrm>
            <a:off x="646768" y="938457"/>
            <a:ext cx="2755318" cy="4215354"/>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E7C2F5F1-C8D1-0B94-DDB6-457452A5A0C4}"/>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Insurance: Generic B2B Lead Nurture</a:t>
            </a:r>
          </a:p>
        </p:txBody>
      </p:sp>
      <p:pic>
        <p:nvPicPr>
          <p:cNvPr id="10" name="Picture 9">
            <a:extLst>
              <a:ext uri="{FF2B5EF4-FFF2-40B4-BE49-F238E27FC236}">
                <a16:creationId xmlns:a16="http://schemas.microsoft.com/office/drawing/2014/main" id="{32BBC09A-7F26-148D-310E-06BF4D750CE7}"/>
              </a:ext>
            </a:extLst>
          </p:cNvPr>
          <p:cNvPicPr>
            <a:picLocks noChangeAspect="1"/>
          </p:cNvPicPr>
          <p:nvPr/>
        </p:nvPicPr>
        <p:blipFill>
          <a:blip r:embed="rId5"/>
          <a:srcRect/>
          <a:stretch/>
        </p:blipFill>
        <p:spPr>
          <a:xfrm>
            <a:off x="4072055" y="938457"/>
            <a:ext cx="2755318" cy="4292376"/>
          </a:xfrm>
          <a:prstGeom prst="rect">
            <a:avLst/>
          </a:prstGeom>
          <a:effectLst>
            <a:outerShdw blurRad="127000" dist="50800" dir="2400000" algn="ctr" rotWithShape="0">
              <a:srgbClr val="000000"/>
            </a:outerShdw>
          </a:effectLst>
        </p:spPr>
      </p:pic>
      <p:pic>
        <p:nvPicPr>
          <p:cNvPr id="11" name="Picture 10">
            <a:extLst>
              <a:ext uri="{FF2B5EF4-FFF2-40B4-BE49-F238E27FC236}">
                <a16:creationId xmlns:a16="http://schemas.microsoft.com/office/drawing/2014/main" id="{98DEBB36-F302-59F1-6590-79E82EAC07F3}"/>
              </a:ext>
            </a:extLst>
          </p:cNvPr>
          <p:cNvPicPr>
            <a:picLocks noChangeAspect="1"/>
          </p:cNvPicPr>
          <p:nvPr/>
        </p:nvPicPr>
        <p:blipFill>
          <a:blip r:embed="rId6"/>
          <a:srcRect/>
          <a:stretch/>
        </p:blipFill>
        <p:spPr>
          <a:xfrm>
            <a:off x="7447901" y="938457"/>
            <a:ext cx="2755318" cy="4132977"/>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06968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E7234-CC1E-8B4C-6A14-987B5E8F7FD0}"/>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920E83E8-D1E2-5612-EDCF-9FE342366865}"/>
              </a:ext>
            </a:extLst>
          </p:cNvPr>
          <p:cNvSpPr txBox="1">
            <a:spLocks/>
          </p:cNvSpPr>
          <p:nvPr/>
        </p:nvSpPr>
        <p:spPr>
          <a:xfrm>
            <a:off x="526453" y="5389742"/>
            <a:ext cx="10705851" cy="146825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Risk management insights for [specific industry]</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Is your business managing claims or mitigating risk?</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Let's go beyond the basics of asset protection</a:t>
            </a:r>
          </a:p>
        </p:txBody>
      </p:sp>
      <p:pic>
        <p:nvPicPr>
          <p:cNvPr id="5" name="Picture 4">
            <a:extLst>
              <a:ext uri="{FF2B5EF4-FFF2-40B4-BE49-F238E27FC236}">
                <a16:creationId xmlns:a16="http://schemas.microsoft.com/office/drawing/2014/main" id="{97F975B7-96D3-C9CD-8FFD-1E9DDB9E806B}"/>
              </a:ext>
            </a:extLst>
          </p:cNvPr>
          <p:cNvPicPr>
            <a:picLocks noChangeAspect="1"/>
          </p:cNvPicPr>
          <p:nvPr/>
        </p:nvPicPr>
        <p:blipFill>
          <a:blip r:embed="rId3"/>
          <a:srcRect/>
          <a:stretch/>
        </p:blipFill>
        <p:spPr>
          <a:xfrm>
            <a:off x="696209" y="938458"/>
            <a:ext cx="2755317" cy="3966072"/>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556D3C0A-5AC7-A824-A8ED-6886723560E0}"/>
              </a:ext>
            </a:extLst>
          </p:cNvPr>
          <p:cNvPicPr>
            <a:picLocks noChangeAspect="1"/>
          </p:cNvPicPr>
          <p:nvPr/>
        </p:nvPicPr>
        <p:blipFill>
          <a:blip r:embed="rId4"/>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5D4F3799-D04C-DD52-A47A-72498BA1D548}"/>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Insurance: Generic B2B Lead Nurture</a:t>
            </a:r>
          </a:p>
        </p:txBody>
      </p:sp>
      <p:pic>
        <p:nvPicPr>
          <p:cNvPr id="10" name="Picture 9">
            <a:extLst>
              <a:ext uri="{FF2B5EF4-FFF2-40B4-BE49-F238E27FC236}">
                <a16:creationId xmlns:a16="http://schemas.microsoft.com/office/drawing/2014/main" id="{1A84A568-8910-B0BB-30FE-BC600EF22771}"/>
              </a:ext>
            </a:extLst>
          </p:cNvPr>
          <p:cNvPicPr>
            <a:picLocks noChangeAspect="1"/>
          </p:cNvPicPr>
          <p:nvPr/>
        </p:nvPicPr>
        <p:blipFill>
          <a:blip r:embed="rId5"/>
          <a:srcRect/>
          <a:stretch/>
        </p:blipFill>
        <p:spPr>
          <a:xfrm>
            <a:off x="4072055" y="938457"/>
            <a:ext cx="2755318" cy="4263911"/>
          </a:xfrm>
          <a:prstGeom prst="rect">
            <a:avLst/>
          </a:prstGeom>
          <a:effectLst>
            <a:outerShdw blurRad="127000" dist="50800" dir="2400000" algn="ctr" rotWithShape="0">
              <a:srgbClr val="000000"/>
            </a:outerShdw>
          </a:effectLst>
        </p:spPr>
      </p:pic>
      <p:pic>
        <p:nvPicPr>
          <p:cNvPr id="11" name="Picture 10">
            <a:extLst>
              <a:ext uri="{FF2B5EF4-FFF2-40B4-BE49-F238E27FC236}">
                <a16:creationId xmlns:a16="http://schemas.microsoft.com/office/drawing/2014/main" id="{DE05FFB1-5B6E-B210-132B-964A91FFB341}"/>
              </a:ext>
            </a:extLst>
          </p:cNvPr>
          <p:cNvPicPr>
            <a:picLocks noChangeAspect="1"/>
          </p:cNvPicPr>
          <p:nvPr/>
        </p:nvPicPr>
        <p:blipFill>
          <a:blip r:embed="rId6"/>
          <a:srcRect/>
          <a:stretch/>
        </p:blipFill>
        <p:spPr>
          <a:xfrm>
            <a:off x="7447902" y="938457"/>
            <a:ext cx="2755318" cy="4062255"/>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243993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72D95-4ED4-B8DD-B0FD-28C4D1B0628B}"/>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12CA0F33-C466-FB49-D121-D9072BFA272B}"/>
              </a:ext>
            </a:extLst>
          </p:cNvPr>
          <p:cNvSpPr txBox="1">
            <a:spLocks/>
          </p:cNvSpPr>
          <p:nvPr/>
        </p:nvSpPr>
        <p:spPr>
          <a:xfrm>
            <a:off x="526453" y="5389742"/>
            <a:ext cx="10705851" cy="146825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Navigating today's liability environment</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Learn how continuity planning can keep you in business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Did you know compliance can be a competitive advantage?</a:t>
            </a:r>
          </a:p>
        </p:txBody>
      </p:sp>
      <p:pic>
        <p:nvPicPr>
          <p:cNvPr id="5" name="Picture 4">
            <a:extLst>
              <a:ext uri="{FF2B5EF4-FFF2-40B4-BE49-F238E27FC236}">
                <a16:creationId xmlns:a16="http://schemas.microsoft.com/office/drawing/2014/main" id="{400B4AAD-2D17-DC1C-75AB-7FCC11F564D1}"/>
              </a:ext>
            </a:extLst>
          </p:cNvPr>
          <p:cNvPicPr>
            <a:picLocks noChangeAspect="1"/>
          </p:cNvPicPr>
          <p:nvPr/>
        </p:nvPicPr>
        <p:blipFill>
          <a:blip r:embed="rId3"/>
          <a:srcRect/>
          <a:stretch/>
        </p:blipFill>
        <p:spPr>
          <a:xfrm>
            <a:off x="696209" y="950164"/>
            <a:ext cx="2755317" cy="3942659"/>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23D3D9A0-EE2C-8B9D-BB4E-1663B5C73A56}"/>
              </a:ext>
            </a:extLst>
          </p:cNvPr>
          <p:cNvPicPr>
            <a:picLocks noChangeAspect="1"/>
          </p:cNvPicPr>
          <p:nvPr/>
        </p:nvPicPr>
        <p:blipFill>
          <a:blip r:embed="rId4"/>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88A21106-C1BB-8EF1-B7A8-ADD9A63A004F}"/>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Insurance: Generic B2B Lead Nurture</a:t>
            </a:r>
          </a:p>
        </p:txBody>
      </p:sp>
      <p:pic>
        <p:nvPicPr>
          <p:cNvPr id="10" name="Picture 9">
            <a:extLst>
              <a:ext uri="{FF2B5EF4-FFF2-40B4-BE49-F238E27FC236}">
                <a16:creationId xmlns:a16="http://schemas.microsoft.com/office/drawing/2014/main" id="{72582284-C460-5A97-C8AE-50F48A665003}"/>
              </a:ext>
            </a:extLst>
          </p:cNvPr>
          <p:cNvPicPr>
            <a:picLocks noChangeAspect="1"/>
          </p:cNvPicPr>
          <p:nvPr/>
        </p:nvPicPr>
        <p:blipFill>
          <a:blip r:embed="rId5"/>
          <a:srcRect/>
          <a:stretch/>
        </p:blipFill>
        <p:spPr>
          <a:xfrm>
            <a:off x="4072055" y="933120"/>
            <a:ext cx="2755318" cy="3959703"/>
          </a:xfrm>
          <a:prstGeom prst="rect">
            <a:avLst/>
          </a:prstGeom>
          <a:effectLst>
            <a:outerShdw blurRad="127000" dist="50800" dir="2400000" algn="ctr" rotWithShape="0">
              <a:srgbClr val="000000"/>
            </a:outerShdw>
          </a:effectLst>
        </p:spPr>
      </p:pic>
      <p:pic>
        <p:nvPicPr>
          <p:cNvPr id="11" name="Picture 10">
            <a:extLst>
              <a:ext uri="{FF2B5EF4-FFF2-40B4-BE49-F238E27FC236}">
                <a16:creationId xmlns:a16="http://schemas.microsoft.com/office/drawing/2014/main" id="{3E1EEEAE-6981-940F-C6BB-8216B898EF41}"/>
              </a:ext>
            </a:extLst>
          </p:cNvPr>
          <p:cNvPicPr>
            <a:picLocks noChangeAspect="1"/>
          </p:cNvPicPr>
          <p:nvPr/>
        </p:nvPicPr>
        <p:blipFill>
          <a:blip r:embed="rId6"/>
          <a:srcRect/>
          <a:stretch/>
        </p:blipFill>
        <p:spPr>
          <a:xfrm>
            <a:off x="7447902" y="933120"/>
            <a:ext cx="2755318" cy="4011335"/>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69984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3222C-04E2-EB6A-DE9E-19D6FAE23528}"/>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142D4C9F-4E1A-359A-3F13-386146C52D44}"/>
              </a:ext>
            </a:extLst>
          </p:cNvPr>
          <p:cNvSpPr txBox="1">
            <a:spLocks/>
          </p:cNvSpPr>
          <p:nvPr/>
        </p:nvSpPr>
        <p:spPr>
          <a:xfrm>
            <a:off x="526453" y="5389742"/>
            <a:ext cx="10705851" cy="146825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Technology poses risks beyond cyber attacks - open to learn more.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Employees: your biggest asset and your biggest exposure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Seasonal risks: weather, holidays, supply, and more</a:t>
            </a:r>
          </a:p>
        </p:txBody>
      </p:sp>
      <p:pic>
        <p:nvPicPr>
          <p:cNvPr id="5" name="Picture 4">
            <a:extLst>
              <a:ext uri="{FF2B5EF4-FFF2-40B4-BE49-F238E27FC236}">
                <a16:creationId xmlns:a16="http://schemas.microsoft.com/office/drawing/2014/main" id="{B01470A9-459D-9648-DECB-74E6A6523228}"/>
              </a:ext>
            </a:extLst>
          </p:cNvPr>
          <p:cNvPicPr>
            <a:picLocks noChangeAspect="1"/>
          </p:cNvPicPr>
          <p:nvPr/>
        </p:nvPicPr>
        <p:blipFill>
          <a:blip r:embed="rId3"/>
          <a:srcRect/>
          <a:stretch/>
        </p:blipFill>
        <p:spPr>
          <a:xfrm>
            <a:off x="795707" y="933120"/>
            <a:ext cx="2755318" cy="4090369"/>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3A375032-C529-FDD2-1912-90F2AEA950EF}"/>
              </a:ext>
            </a:extLst>
          </p:cNvPr>
          <p:cNvPicPr>
            <a:picLocks noChangeAspect="1"/>
          </p:cNvPicPr>
          <p:nvPr/>
        </p:nvPicPr>
        <p:blipFill>
          <a:blip r:embed="rId4"/>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716B52DB-F236-B8A3-AA69-4F0985680083}"/>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Insurance: Generic B2B Lead Nurture</a:t>
            </a:r>
          </a:p>
        </p:txBody>
      </p:sp>
      <p:pic>
        <p:nvPicPr>
          <p:cNvPr id="10" name="Picture 9">
            <a:extLst>
              <a:ext uri="{FF2B5EF4-FFF2-40B4-BE49-F238E27FC236}">
                <a16:creationId xmlns:a16="http://schemas.microsoft.com/office/drawing/2014/main" id="{2FE6ACD0-261C-AE36-7A9A-39ACF85079A0}"/>
              </a:ext>
            </a:extLst>
          </p:cNvPr>
          <p:cNvPicPr>
            <a:picLocks noChangeAspect="1"/>
          </p:cNvPicPr>
          <p:nvPr/>
        </p:nvPicPr>
        <p:blipFill>
          <a:blip r:embed="rId5"/>
          <a:srcRect/>
          <a:stretch/>
        </p:blipFill>
        <p:spPr>
          <a:xfrm>
            <a:off x="4121804" y="933120"/>
            <a:ext cx="2755318" cy="3987511"/>
          </a:xfrm>
          <a:prstGeom prst="rect">
            <a:avLst/>
          </a:prstGeom>
          <a:effectLst>
            <a:outerShdw blurRad="127000" dist="50800" dir="2400000" algn="ctr" rotWithShape="0">
              <a:srgbClr val="000000"/>
            </a:outerShdw>
          </a:effectLst>
        </p:spPr>
      </p:pic>
      <p:pic>
        <p:nvPicPr>
          <p:cNvPr id="11" name="Picture 10">
            <a:extLst>
              <a:ext uri="{FF2B5EF4-FFF2-40B4-BE49-F238E27FC236}">
                <a16:creationId xmlns:a16="http://schemas.microsoft.com/office/drawing/2014/main" id="{C19651F6-2235-E9D1-CE07-9A25DD21EE80}"/>
              </a:ext>
            </a:extLst>
          </p:cNvPr>
          <p:cNvPicPr>
            <a:picLocks noChangeAspect="1"/>
          </p:cNvPicPr>
          <p:nvPr/>
        </p:nvPicPr>
        <p:blipFill>
          <a:blip r:embed="rId6"/>
          <a:srcRect/>
          <a:stretch/>
        </p:blipFill>
        <p:spPr>
          <a:xfrm>
            <a:off x="7453560" y="933120"/>
            <a:ext cx="2744002" cy="4011335"/>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283601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347DA-5337-1466-4059-8AA35D2DA913}"/>
            </a:ext>
          </a:extLst>
        </p:cNvPr>
        <p:cNvGrpSpPr/>
        <p:nvPr/>
      </p:nvGrpSpPr>
      <p:grpSpPr>
        <a:xfrm>
          <a:off x="0" y="0"/>
          <a:ext cx="0" cy="0"/>
          <a:chOff x="0" y="0"/>
          <a:chExt cx="0" cy="0"/>
        </a:xfrm>
      </p:grpSpPr>
      <p:sp>
        <p:nvSpPr>
          <p:cNvPr id="13" name="Text Placeholder 3">
            <a:extLst>
              <a:ext uri="{FF2B5EF4-FFF2-40B4-BE49-F238E27FC236}">
                <a16:creationId xmlns:a16="http://schemas.microsoft.com/office/drawing/2014/main" id="{C9A96548-3B5F-1366-4564-338097BDA8D6}"/>
              </a:ext>
            </a:extLst>
          </p:cNvPr>
          <p:cNvSpPr txBox="1">
            <a:spLocks/>
          </p:cNvSpPr>
          <p:nvPr/>
        </p:nvSpPr>
        <p:spPr>
          <a:xfrm>
            <a:off x="526453" y="5389742"/>
            <a:ext cx="10705851" cy="1468257"/>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 Line:</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Is your business protection scaling with you?</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a:t>
            </a:r>
            <a:r>
              <a:rPr lang="en-US" kern="100" dirty="0" err="1">
                <a:solidFill>
                  <a:srgbClr val="002060"/>
                </a:solidFill>
                <a:cs typeface="Times New Roman" panose="02020603050405020304" pitchFamily="18" charset="0"/>
              </a:rPr>
              <a:t>sender.company</a:t>
            </a:r>
            <a:r>
              <a:rPr lang="en-US" kern="100" dirty="0">
                <a:solidFill>
                  <a:srgbClr val="002060"/>
                </a:solidFill>
                <a:cs typeface="Times New Roman" panose="02020603050405020304" pitchFamily="18" charset="0"/>
              </a:rPr>
              <a:t>}} can help develop contractual protections and vendor risk strategies.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How often do you review your business protection strategy?</a:t>
            </a:r>
          </a:p>
        </p:txBody>
      </p:sp>
      <p:pic>
        <p:nvPicPr>
          <p:cNvPr id="5" name="Picture 4">
            <a:extLst>
              <a:ext uri="{FF2B5EF4-FFF2-40B4-BE49-F238E27FC236}">
                <a16:creationId xmlns:a16="http://schemas.microsoft.com/office/drawing/2014/main" id="{3F49AC70-EAF0-7597-8E3B-70B646D5C42A}"/>
              </a:ext>
            </a:extLst>
          </p:cNvPr>
          <p:cNvPicPr>
            <a:picLocks noChangeAspect="1"/>
          </p:cNvPicPr>
          <p:nvPr/>
        </p:nvPicPr>
        <p:blipFill>
          <a:blip r:embed="rId3"/>
          <a:srcRect/>
          <a:stretch/>
        </p:blipFill>
        <p:spPr>
          <a:xfrm>
            <a:off x="790048" y="940075"/>
            <a:ext cx="2755318" cy="4022195"/>
          </a:xfrm>
          <a:prstGeom prst="rect">
            <a:avLst/>
          </a:prstGeom>
          <a:effectLst>
            <a:outerShdw blurRad="127000" dist="50800" dir="2400000" algn="ctr" rotWithShape="0">
              <a:srgbClr val="000000"/>
            </a:outerShdw>
          </a:effectLst>
        </p:spPr>
      </p:pic>
      <p:pic>
        <p:nvPicPr>
          <p:cNvPr id="8" name="Picture 7" descr="A blue letter t on a black background&#10;&#10;Description automatically generated">
            <a:extLst>
              <a:ext uri="{FF2B5EF4-FFF2-40B4-BE49-F238E27FC236}">
                <a16:creationId xmlns:a16="http://schemas.microsoft.com/office/drawing/2014/main" id="{21FEB517-8A6A-997E-F3E1-21C18515C123}"/>
              </a:ext>
            </a:extLst>
          </p:cNvPr>
          <p:cNvPicPr>
            <a:picLocks noChangeAspect="1"/>
          </p:cNvPicPr>
          <p:nvPr/>
        </p:nvPicPr>
        <p:blipFill>
          <a:blip r:embed="rId4"/>
          <a:stretch>
            <a:fillRect/>
          </a:stretch>
        </p:blipFill>
        <p:spPr>
          <a:xfrm>
            <a:off x="8791614" y="252907"/>
            <a:ext cx="3177445" cy="259695"/>
          </a:xfrm>
          <a:prstGeom prst="rect">
            <a:avLst/>
          </a:prstGeom>
        </p:spPr>
      </p:pic>
      <p:sp>
        <p:nvSpPr>
          <p:cNvPr id="3" name="Text Placeholder 1">
            <a:extLst>
              <a:ext uri="{FF2B5EF4-FFF2-40B4-BE49-F238E27FC236}">
                <a16:creationId xmlns:a16="http://schemas.microsoft.com/office/drawing/2014/main" id="{F09A5D51-4E16-3DBF-08D5-26B4D27288DB}"/>
              </a:ext>
            </a:extLst>
          </p:cNvPr>
          <p:cNvSpPr txBox="1">
            <a:spLocks/>
          </p:cNvSpPr>
          <p:nvPr/>
        </p:nvSpPr>
        <p:spPr>
          <a:xfrm>
            <a:off x="445426" y="128330"/>
            <a:ext cx="9959137" cy="574197"/>
          </a:xfrm>
          <a:prstGeom prst="rect">
            <a:avLst/>
          </a:prstGeom>
        </p:spPr>
        <p:txBody>
          <a:bodyPr anchor="b"/>
          <a:lstStyle>
            <a:lvl1pPr marL="0" indent="0" algn="l" defTabSz="914400" rtl="0" eaLnBrk="1" latinLnBrk="0" hangingPunct="1">
              <a:lnSpc>
                <a:spcPct val="90000"/>
              </a:lnSpc>
              <a:spcBef>
                <a:spcPts val="1000"/>
              </a:spcBef>
              <a:buFontTx/>
              <a:buNone/>
              <a:defRPr sz="4000" b="1" i="0" kern="1200">
                <a:solidFill>
                  <a:srgbClr val="00263A"/>
                </a:solidFill>
                <a:latin typeface="Objektiv Mk2" panose="020B0602020204020203" pitchFamily="34" charset="0"/>
                <a:ea typeface="+mn-ea"/>
                <a:cs typeface="Objektiv Mk2" panose="020B0602020204020203"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Insurance: Generic B2B Lead Nurture</a:t>
            </a:r>
          </a:p>
        </p:txBody>
      </p:sp>
      <p:pic>
        <p:nvPicPr>
          <p:cNvPr id="10" name="Picture 9">
            <a:extLst>
              <a:ext uri="{FF2B5EF4-FFF2-40B4-BE49-F238E27FC236}">
                <a16:creationId xmlns:a16="http://schemas.microsoft.com/office/drawing/2014/main" id="{3C780024-E360-639E-BBDB-981B7F625FA4}"/>
              </a:ext>
            </a:extLst>
          </p:cNvPr>
          <p:cNvPicPr>
            <a:picLocks noChangeAspect="1"/>
          </p:cNvPicPr>
          <p:nvPr/>
        </p:nvPicPr>
        <p:blipFill>
          <a:blip r:embed="rId5"/>
          <a:srcRect/>
          <a:stretch/>
        </p:blipFill>
        <p:spPr>
          <a:xfrm>
            <a:off x="4121804" y="942933"/>
            <a:ext cx="2755318" cy="3967885"/>
          </a:xfrm>
          <a:prstGeom prst="rect">
            <a:avLst/>
          </a:prstGeom>
          <a:effectLst>
            <a:outerShdw blurRad="127000" dist="50800" dir="2400000" algn="ctr" rotWithShape="0">
              <a:srgbClr val="000000"/>
            </a:outerShdw>
          </a:effectLst>
        </p:spPr>
      </p:pic>
      <p:pic>
        <p:nvPicPr>
          <p:cNvPr id="11" name="Picture 10">
            <a:extLst>
              <a:ext uri="{FF2B5EF4-FFF2-40B4-BE49-F238E27FC236}">
                <a16:creationId xmlns:a16="http://schemas.microsoft.com/office/drawing/2014/main" id="{3EC877B9-A726-53D9-F62A-9C6873609462}"/>
              </a:ext>
            </a:extLst>
          </p:cNvPr>
          <p:cNvPicPr>
            <a:picLocks noChangeAspect="1"/>
          </p:cNvPicPr>
          <p:nvPr/>
        </p:nvPicPr>
        <p:blipFill>
          <a:blip r:embed="rId6"/>
          <a:srcRect/>
          <a:stretch/>
        </p:blipFill>
        <p:spPr>
          <a:xfrm>
            <a:off x="7453560" y="938193"/>
            <a:ext cx="2744002" cy="3934581"/>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991974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Aubrey Olsen</DisplayName>
        <AccountId>120</AccountId>
        <AccountType/>
      </UserInfo>
      <UserInfo>
        <DisplayName>Michael Young II</DisplayName>
        <AccountId>1006</AccountId>
        <AccountType/>
      </UserInfo>
      <UserInfo>
        <DisplayName>Jessa Kajencki</DisplayName>
        <AccountId>121</AccountId>
        <AccountType/>
      </UserInfo>
      <UserInfo>
        <DisplayName>Bobbi Jo Dallas Card</DisplayName>
        <AccountId>537</AccountId>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4fb967a6105d696e3fbe72c6857f6c75">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b8be0f88dd89c45ab5a80cf19e938f0f"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2.xml><?xml version="1.0" encoding="utf-8"?>
<ds:datastoreItem xmlns:ds="http://schemas.openxmlformats.org/officeDocument/2006/customXml" ds:itemID="{89800FD4-94BC-49A2-82A0-99D176C54A60}">
  <ds:schemaRefs>
    <ds:schemaRef ds:uri="http://purl.org/dc/terms/"/>
    <ds:schemaRef ds:uri="http://schemas.openxmlformats.org/package/2006/metadata/core-properties"/>
    <ds:schemaRef ds:uri="http://schemas.microsoft.com/office/2006/documentManagement/types"/>
    <ds:schemaRef ds:uri="46207963-4797-4a7a-8025-35798118c8bb"/>
    <ds:schemaRef ds:uri="http://purl.org/dc/elements/1.1/"/>
    <ds:schemaRef ds:uri="http://schemas.microsoft.com/office/2006/metadata/properties"/>
    <ds:schemaRef ds:uri="http://schemas.microsoft.com/office/infopath/2007/PartnerControls"/>
    <ds:schemaRef ds:uri="6ff04132-d76e-4838-a243-81579268c2b1"/>
    <ds:schemaRef ds:uri="http://www.w3.org/XML/1998/namespace"/>
    <ds:schemaRef ds:uri="http://purl.org/dc/dcmitype/"/>
    <ds:schemaRef ds:uri="9d6ea532-a128-4102-90d6-037480f28622"/>
    <ds:schemaRef ds:uri="a0d940e6-08f7-4f55-ab22-1c60154efa17"/>
  </ds:schemaRefs>
</ds:datastoreItem>
</file>

<file path=customXml/itemProps3.xml><?xml version="1.0" encoding="utf-8"?>
<ds:datastoreItem xmlns:ds="http://schemas.openxmlformats.org/officeDocument/2006/customXml" ds:itemID="{E2E2CF2D-8033-4A46-82FD-267995FA4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39593</TotalTime>
  <Words>602</Words>
  <Application>Microsoft Office PowerPoint</Application>
  <PresentationFormat>Widescreen</PresentationFormat>
  <Paragraphs>62</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Barlow Medium</vt:lpstr>
      <vt:lpstr>Calibri</vt:lpstr>
      <vt:lpstr>Objektiv Mk2 SemiBold</vt:lpstr>
      <vt:lpstr>Barlow</vt:lpstr>
      <vt:lpstr>Wingdings</vt:lpstr>
      <vt:lpstr>Objektiv Mk2</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51</cp:revision>
  <dcterms:created xsi:type="dcterms:W3CDTF">2021-06-10T15:34:01Z</dcterms:created>
  <dcterms:modified xsi:type="dcterms:W3CDTF">2025-07-31T15:50:40Z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{"FileActivityType":"9","FileActivityTimeStamp":"2025-02-14T17:42:56.640Z","FileActivityUsersOnPage":[{"DisplayName":"Chad Spencer","Id":"chad.spencer@totalexpert.com"},{"DisplayName":"Michael Young II","Id":"michael.young@totalexpert.com"}],"FileActivityNavigationId":null}</vt:lpwstr>
  </property>
  <property fmtid="{D5CDD505-2E9C-101B-9397-08002B2CF9AE}" pid="8" name="TriggerFlowInfo">
    <vt:lpwstr/>
  </property>
</Properties>
</file>