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2"/>
  </p:notesMasterIdLst>
  <p:sldIdLst>
    <p:sldId id="2076137455" r:id="rId5"/>
    <p:sldId id="2076137469" r:id="rId6"/>
    <p:sldId id="2076137461" r:id="rId7"/>
    <p:sldId id="2076137462" r:id="rId8"/>
    <p:sldId id="2076137471" r:id="rId9"/>
    <p:sldId id="2076137472" r:id="rId10"/>
    <p:sldId id="2076137470" r:id="rId11"/>
  </p:sldIdLst>
  <p:sldSz cx="12192000" cy="6858000"/>
  <p:notesSz cx="6858000" cy="9144000"/>
  <p:embeddedFontLst>
    <p:embeddedFont>
      <p:font typeface="Barlow" panose="00000500000000000000" pitchFamily="2" charset="0"/>
      <p:regular r:id="rId13"/>
      <p:bold r:id="rId14"/>
      <p:italic r:id="rId15"/>
      <p:boldItalic r:id="rId16"/>
    </p:embeddedFont>
    <p:embeddedFont>
      <p:font typeface="Barlow Medium" panose="00000600000000000000" pitchFamily="2" charset="0"/>
      <p:regular r:id="rId17"/>
      <p:italic r:id="rId18"/>
    </p:embeddedFont>
    <p:embeddedFont>
      <p:font typeface="Objektiv Mk2" panose="020B0702020204020203" pitchFamily="34" charset="0"/>
      <p:regular r:id="rId19"/>
      <p:bold r:id="rId20"/>
      <p:italic r:id="rId21"/>
      <p:boldItalic r:id="rId22"/>
    </p:embeddedFont>
    <p:embeddedFont>
      <p:font typeface="Objektiv Mk2 SemiBold" panose="020B0602020204020203" pitchFamily="34" charset="0"/>
      <p:regular r:id="rId23"/>
      <p:bold r:id="rId24"/>
    </p:embeddedFont>
    <p:embeddedFont>
      <p:font typeface="Source Sans Pro" panose="020B050303040302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4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77"/>
    <a:srgbClr val="00A677"/>
    <a:srgbClr val="0072CE"/>
    <a:srgbClr val="85CBF9"/>
    <a:srgbClr val="00263A"/>
    <a:srgbClr val="753BBD"/>
    <a:srgbClr val="48D597"/>
    <a:srgbClr val="DDE5ED"/>
    <a:srgbClr val="96A4AE"/>
    <a:srgbClr val="26A6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7E9751-B7B6-4C4D-97D2-627657B9DB56}" v="5" dt="2025-04-25T22:08:06.5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31"/>
    <p:restoredTop sz="86531"/>
  </p:normalViewPr>
  <p:slideViewPr>
    <p:cSldViewPr snapToGrid="0">
      <p:cViewPr>
        <p:scale>
          <a:sx n="66" d="100"/>
          <a:sy n="66" d="100"/>
        </p:scale>
        <p:origin x="1020" y="32"/>
      </p:cViewPr>
      <p:guideLst>
        <p:guide orient="horz" pos="384"/>
        <p:guide pos="3864"/>
        <p:guide pos="44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customXml" Target="../customXml/item3.xml"/><Relationship Id="rId21" Type="http://schemas.openxmlformats.org/officeDocument/2006/relationships/font" Target="fonts/font9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2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Young II" userId="405e737b-44fc-422e-9299-d9c38e74f8bd" providerId="ADAL" clId="{17134DC4-D17E-4B7E-A040-CE13D3BA7899}"/>
    <pc:docChg chg="undo custSel modSld">
      <pc:chgData name="Michael Young II" userId="405e737b-44fc-422e-9299-d9c38e74f8bd" providerId="ADAL" clId="{17134DC4-D17E-4B7E-A040-CE13D3BA7899}" dt="2025-04-17T14:58:25.133" v="225" actId="14100"/>
      <pc:docMkLst>
        <pc:docMk/>
      </pc:docMkLst>
      <pc:sldChg chg="addSp delSp modSp mod">
        <pc:chgData name="Michael Young II" userId="405e737b-44fc-422e-9299-d9c38e74f8bd" providerId="ADAL" clId="{17134DC4-D17E-4B7E-A040-CE13D3BA7899}" dt="2025-04-14T17:32:50.784" v="107" actId="1036"/>
        <pc:sldMkLst>
          <pc:docMk/>
          <pc:sldMk cId="2829215149" sldId="2076137458"/>
        </pc:sldMkLst>
      </pc:sldChg>
      <pc:sldChg chg="addSp delSp modSp mod">
        <pc:chgData name="Michael Young II" userId="405e737b-44fc-422e-9299-d9c38e74f8bd" providerId="ADAL" clId="{17134DC4-D17E-4B7E-A040-CE13D3BA7899}" dt="2025-04-17T14:58:25.133" v="225" actId="14100"/>
        <pc:sldMkLst>
          <pc:docMk/>
          <pc:sldMk cId="1144647131" sldId="2076137461"/>
        </pc:sldMkLst>
        <pc:spChg chg="mod">
          <ac:chgData name="Michael Young II" userId="405e737b-44fc-422e-9299-d9c38e74f8bd" providerId="ADAL" clId="{17134DC4-D17E-4B7E-A040-CE13D3BA7899}" dt="2025-04-17T14:58:11.549" v="224" actId="14100"/>
          <ac:spMkLst>
            <pc:docMk/>
            <pc:sldMk cId="1144647131" sldId="2076137461"/>
            <ac:spMk id="3" creationId="{2C8BFB8C-4798-5BA8-8ECF-3049525111F5}"/>
          </ac:spMkLst>
        </pc:spChg>
        <pc:spChg chg="add mod">
          <ac:chgData name="Michael Young II" userId="405e737b-44fc-422e-9299-d9c38e74f8bd" providerId="ADAL" clId="{17134DC4-D17E-4B7E-A040-CE13D3BA7899}" dt="2025-04-17T14:58:04.013" v="223" actId="552"/>
          <ac:spMkLst>
            <pc:docMk/>
            <pc:sldMk cId="1144647131" sldId="2076137461"/>
            <ac:spMk id="4" creationId="{CF4990B0-88A1-EEDA-951A-8E923B77FE24}"/>
          </ac:spMkLst>
        </pc:spChg>
        <pc:picChg chg="add mod">
          <ac:chgData name="Michael Young II" userId="405e737b-44fc-422e-9299-d9c38e74f8bd" providerId="ADAL" clId="{17134DC4-D17E-4B7E-A040-CE13D3BA7899}" dt="2025-04-17T14:58:25.133" v="225" actId="14100"/>
          <ac:picMkLst>
            <pc:docMk/>
            <pc:sldMk cId="1144647131" sldId="2076137461"/>
            <ac:picMk id="6" creationId="{7771BA31-022E-E26C-87F8-AA380061F75A}"/>
          </ac:picMkLst>
        </pc:picChg>
      </pc:sldChg>
      <pc:sldChg chg="addSp delSp modSp mod">
        <pc:chgData name="Michael Young II" userId="405e737b-44fc-422e-9299-d9c38e74f8bd" providerId="ADAL" clId="{17134DC4-D17E-4B7E-A040-CE13D3BA7899}" dt="2025-04-14T17:36:22.845" v="181" actId="408"/>
        <pc:sldMkLst>
          <pc:docMk/>
          <pc:sldMk cId="3069686960" sldId="2076137462"/>
        </pc:sldMkLst>
        <pc:spChg chg="mod">
          <ac:chgData name="Michael Young II" userId="405e737b-44fc-422e-9299-d9c38e74f8bd" providerId="ADAL" clId="{17134DC4-D17E-4B7E-A040-CE13D3BA7899}" dt="2025-04-14T17:35:11.203" v="174" actId="552"/>
          <ac:spMkLst>
            <pc:docMk/>
            <pc:sldMk cId="3069686960" sldId="2076137462"/>
            <ac:spMk id="7" creationId="{B0639F1D-48DD-9AB5-B02B-52B728BA5428}"/>
          </ac:spMkLst>
        </pc:spChg>
        <pc:spChg chg="add mod">
          <ac:chgData name="Michael Young II" userId="405e737b-44fc-422e-9299-d9c38e74f8bd" providerId="ADAL" clId="{17134DC4-D17E-4B7E-A040-CE13D3BA7899}" dt="2025-04-14T17:35:11.203" v="174" actId="552"/>
          <ac:spMkLst>
            <pc:docMk/>
            <pc:sldMk cId="3069686960" sldId="2076137462"/>
            <ac:spMk id="11" creationId="{5978EF61-A499-8046-C702-DFB573665E16}"/>
          </ac:spMkLst>
        </pc:spChg>
        <pc:picChg chg="mod">
          <ac:chgData name="Michael Young II" userId="405e737b-44fc-422e-9299-d9c38e74f8bd" providerId="ADAL" clId="{17134DC4-D17E-4B7E-A040-CE13D3BA7899}" dt="2025-04-14T17:36:22.845" v="181" actId="408"/>
          <ac:picMkLst>
            <pc:docMk/>
            <pc:sldMk cId="3069686960" sldId="2076137462"/>
            <ac:picMk id="2" creationId="{364F87F8-C027-3126-C4A6-F2AE67F36D13}"/>
          </ac:picMkLst>
        </pc:picChg>
        <pc:picChg chg="mod">
          <ac:chgData name="Michael Young II" userId="405e737b-44fc-422e-9299-d9c38e74f8bd" providerId="ADAL" clId="{17134DC4-D17E-4B7E-A040-CE13D3BA7899}" dt="2025-04-14T17:36:18.825" v="180" actId="554"/>
          <ac:picMkLst>
            <pc:docMk/>
            <pc:sldMk cId="3069686960" sldId="2076137462"/>
            <ac:picMk id="4" creationId="{772CFE1E-327E-4DF1-6B6E-01372B22FA4B}"/>
          </ac:picMkLst>
        </pc:picChg>
        <pc:picChg chg="mod">
          <ac:chgData name="Michael Young II" userId="405e737b-44fc-422e-9299-d9c38e74f8bd" providerId="ADAL" clId="{17134DC4-D17E-4B7E-A040-CE13D3BA7899}" dt="2025-04-14T17:36:18.825" v="180" actId="554"/>
          <ac:picMkLst>
            <pc:docMk/>
            <pc:sldMk cId="3069686960" sldId="2076137462"/>
            <ac:picMk id="5" creationId="{614421A8-CC0B-3167-ADDF-00EC5DAF3A17}"/>
          </ac:picMkLst>
        </pc:picChg>
      </pc:sldChg>
      <pc:sldChg chg="addSp delSp modSp mod">
        <pc:chgData name="Michael Young II" userId="405e737b-44fc-422e-9299-d9c38e74f8bd" providerId="ADAL" clId="{17134DC4-D17E-4B7E-A040-CE13D3BA7899}" dt="2025-04-14T17:32:26.564" v="74"/>
        <pc:sldMkLst>
          <pc:docMk/>
          <pc:sldMk cId="4160585877" sldId="2076137466"/>
        </pc:sldMkLst>
      </pc:sldChg>
      <pc:sldChg chg="addSp delSp modSp mod">
        <pc:chgData name="Michael Young II" userId="405e737b-44fc-422e-9299-d9c38e74f8bd" providerId="ADAL" clId="{17134DC4-D17E-4B7E-A040-CE13D3BA7899}" dt="2025-04-14T17:39:51.247" v="196" actId="554"/>
        <pc:sldMkLst>
          <pc:docMk/>
          <pc:sldMk cId="1649199184" sldId="2076137467"/>
        </pc:sldMkLst>
      </pc:sldChg>
      <pc:sldChg chg="addSp delSp modSp mod">
        <pc:chgData name="Michael Young II" userId="405e737b-44fc-422e-9299-d9c38e74f8bd" providerId="ADAL" clId="{17134DC4-D17E-4B7E-A040-CE13D3BA7899}" dt="2025-04-14T17:40:44.267" v="207" actId="554"/>
        <pc:sldMkLst>
          <pc:docMk/>
          <pc:sldMk cId="458117596" sldId="2076137468"/>
        </pc:sldMkLst>
        <pc:spChg chg="add mod">
          <ac:chgData name="Michael Young II" userId="405e737b-44fc-422e-9299-d9c38e74f8bd" providerId="ADAL" clId="{17134DC4-D17E-4B7E-A040-CE13D3BA7899}" dt="2025-04-14T17:35:42.062" v="176" actId="552"/>
          <ac:spMkLst>
            <pc:docMk/>
            <pc:sldMk cId="458117596" sldId="2076137468"/>
            <ac:spMk id="12" creationId="{A5C61CD9-6774-5E13-A091-DB8FF23229B2}"/>
          </ac:spMkLst>
        </pc:spChg>
        <pc:spChg chg="add mod">
          <ac:chgData name="Michael Young II" userId="405e737b-44fc-422e-9299-d9c38e74f8bd" providerId="ADAL" clId="{17134DC4-D17E-4B7E-A040-CE13D3BA7899}" dt="2025-04-14T17:37:29.571" v="191"/>
          <ac:spMkLst>
            <pc:docMk/>
            <pc:sldMk cId="458117596" sldId="2076137468"/>
            <ac:spMk id="16" creationId="{6770E125-1070-8A24-6B59-FB705D936C59}"/>
          </ac:spMkLst>
        </pc:spChg>
      </pc:sldChg>
    </pc:docChg>
  </pc:docChgLst>
  <pc:docChgLst>
    <pc:chgData name="Aubrey Olsen" userId="408c3e31-be18-4626-a9af-ec1f5bfcad06" providerId="ADAL" clId="{A27E9751-B7B6-4C4D-97D2-627657B9DB56}"/>
    <pc:docChg chg="undo redo custSel addSld delSld modSld">
      <pc:chgData name="Aubrey Olsen" userId="408c3e31-be18-4626-a9af-ec1f5bfcad06" providerId="ADAL" clId="{A27E9751-B7B6-4C4D-97D2-627657B9DB56}" dt="2025-04-25T22:09:30.169" v="189" actId="1076"/>
      <pc:docMkLst>
        <pc:docMk/>
      </pc:docMkLst>
      <pc:sldChg chg="del">
        <pc:chgData name="Aubrey Olsen" userId="408c3e31-be18-4626-a9af-ec1f5bfcad06" providerId="ADAL" clId="{A27E9751-B7B6-4C4D-97D2-627657B9DB56}" dt="2025-04-25T21:35:25.351" v="11" actId="47"/>
        <pc:sldMkLst>
          <pc:docMk/>
          <pc:sldMk cId="2829215149" sldId="2076137458"/>
        </pc:sldMkLst>
      </pc:sldChg>
      <pc:sldChg chg="modSp mod">
        <pc:chgData name="Aubrey Olsen" userId="408c3e31-be18-4626-a9af-ec1f5bfcad06" providerId="ADAL" clId="{A27E9751-B7B6-4C4D-97D2-627657B9DB56}" dt="2025-04-25T22:09:30.169" v="189" actId="1076"/>
        <pc:sldMkLst>
          <pc:docMk/>
          <pc:sldMk cId="3069686960" sldId="2076137462"/>
        </pc:sldMkLst>
        <pc:spChg chg="mod">
          <ac:chgData name="Aubrey Olsen" userId="408c3e31-be18-4626-a9af-ec1f5bfcad06" providerId="ADAL" clId="{A27E9751-B7B6-4C4D-97D2-627657B9DB56}" dt="2025-04-25T22:04:59.916" v="138" actId="14100"/>
          <ac:spMkLst>
            <pc:docMk/>
            <pc:sldMk cId="3069686960" sldId="2076137462"/>
            <ac:spMk id="7" creationId="{B0639F1D-48DD-9AB5-B02B-52B728BA5428}"/>
          </ac:spMkLst>
        </pc:spChg>
        <pc:picChg chg="mod modCrop">
          <ac:chgData name="Aubrey Olsen" userId="408c3e31-be18-4626-a9af-ec1f5bfcad06" providerId="ADAL" clId="{A27E9751-B7B6-4C4D-97D2-627657B9DB56}" dt="2025-04-25T22:05:32.420" v="144" actId="1076"/>
          <ac:picMkLst>
            <pc:docMk/>
            <pc:sldMk cId="3069686960" sldId="2076137462"/>
            <ac:picMk id="2" creationId="{364F87F8-C027-3126-C4A6-F2AE67F36D13}"/>
          </ac:picMkLst>
        </pc:picChg>
        <pc:picChg chg="mod modCrop">
          <ac:chgData name="Aubrey Olsen" userId="408c3e31-be18-4626-a9af-ec1f5bfcad06" providerId="ADAL" clId="{A27E9751-B7B6-4C4D-97D2-627657B9DB56}" dt="2025-04-25T22:09:30.169" v="189" actId="1076"/>
          <ac:picMkLst>
            <pc:docMk/>
            <pc:sldMk cId="3069686960" sldId="2076137462"/>
            <ac:picMk id="4" creationId="{772CFE1E-327E-4DF1-6B6E-01372B22FA4B}"/>
          </ac:picMkLst>
        </pc:picChg>
        <pc:picChg chg="mod modCrop">
          <ac:chgData name="Aubrey Olsen" userId="408c3e31-be18-4626-a9af-ec1f5bfcad06" providerId="ADAL" clId="{A27E9751-B7B6-4C4D-97D2-627657B9DB56}" dt="2025-04-25T22:05:29.184" v="143" actId="1076"/>
          <ac:picMkLst>
            <pc:docMk/>
            <pc:sldMk cId="3069686960" sldId="2076137462"/>
            <ac:picMk id="5" creationId="{614421A8-CC0B-3167-ADDF-00EC5DAF3A17}"/>
          </ac:picMkLst>
        </pc:picChg>
      </pc:sldChg>
      <pc:sldChg chg="modSp del mod">
        <pc:chgData name="Aubrey Olsen" userId="408c3e31-be18-4626-a9af-ec1f5bfcad06" providerId="ADAL" clId="{A27E9751-B7B6-4C4D-97D2-627657B9DB56}" dt="2025-04-25T21:36:33.066" v="22" actId="47"/>
        <pc:sldMkLst>
          <pc:docMk/>
          <pc:sldMk cId="4160585877" sldId="2076137466"/>
        </pc:sldMkLst>
        <pc:spChg chg="mod">
          <ac:chgData name="Aubrey Olsen" userId="408c3e31-be18-4626-a9af-ec1f5bfcad06" providerId="ADAL" clId="{A27E9751-B7B6-4C4D-97D2-627657B9DB56}" dt="2025-04-25T21:35:47.401" v="12" actId="207"/>
          <ac:spMkLst>
            <pc:docMk/>
            <pc:sldMk cId="4160585877" sldId="2076137466"/>
            <ac:spMk id="3" creationId="{94292F10-9356-35C4-CE25-C29433EADFBB}"/>
          </ac:spMkLst>
        </pc:spChg>
        <pc:spChg chg="mod">
          <ac:chgData name="Aubrey Olsen" userId="408c3e31-be18-4626-a9af-ec1f5bfcad06" providerId="ADAL" clId="{A27E9751-B7B6-4C4D-97D2-627657B9DB56}" dt="2025-04-25T21:36:12.589" v="18" actId="20577"/>
          <ac:spMkLst>
            <pc:docMk/>
            <pc:sldMk cId="4160585877" sldId="2076137466"/>
            <ac:spMk id="8" creationId="{93924C82-6F0C-E657-2D40-B484D053F987}"/>
          </ac:spMkLst>
        </pc:spChg>
      </pc:sldChg>
      <pc:sldChg chg="delSp modSp del mod">
        <pc:chgData name="Aubrey Olsen" userId="408c3e31-be18-4626-a9af-ec1f5bfcad06" providerId="ADAL" clId="{A27E9751-B7B6-4C4D-97D2-627657B9DB56}" dt="2025-04-25T22:07:27.974" v="167" actId="47"/>
        <pc:sldMkLst>
          <pc:docMk/>
          <pc:sldMk cId="1649199184" sldId="2076137467"/>
        </pc:sldMkLst>
        <pc:spChg chg="mod">
          <ac:chgData name="Aubrey Olsen" userId="408c3e31-be18-4626-a9af-ec1f5bfcad06" providerId="ADAL" clId="{A27E9751-B7B6-4C4D-97D2-627657B9DB56}" dt="2025-04-25T22:03:48.177" v="124" actId="20577"/>
          <ac:spMkLst>
            <pc:docMk/>
            <pc:sldMk cId="1649199184" sldId="2076137467"/>
            <ac:spMk id="20" creationId="{6927FC7F-EBBE-10BB-3911-44BC2520709C}"/>
          </ac:spMkLst>
        </pc:spChg>
        <pc:picChg chg="del mod modCrop">
          <ac:chgData name="Aubrey Olsen" userId="408c3e31-be18-4626-a9af-ec1f5bfcad06" providerId="ADAL" clId="{A27E9751-B7B6-4C4D-97D2-627657B9DB56}" dt="2025-04-25T22:06:44.669" v="153" actId="21"/>
          <ac:picMkLst>
            <pc:docMk/>
            <pc:sldMk cId="1649199184" sldId="2076137467"/>
            <ac:picMk id="17" creationId="{D620B200-5693-3F04-B4F8-C1C7F9DD24B4}"/>
          </ac:picMkLst>
        </pc:picChg>
        <pc:picChg chg="del mod modCrop">
          <ac:chgData name="Aubrey Olsen" userId="408c3e31-be18-4626-a9af-ec1f5bfcad06" providerId="ADAL" clId="{A27E9751-B7B6-4C4D-97D2-627657B9DB56}" dt="2025-04-25T22:06:44.669" v="153" actId="21"/>
          <ac:picMkLst>
            <pc:docMk/>
            <pc:sldMk cId="1649199184" sldId="2076137467"/>
            <ac:picMk id="18" creationId="{75312BD5-889C-3DA4-6D8C-6744B8442642}"/>
          </ac:picMkLst>
        </pc:picChg>
        <pc:picChg chg="del mod modCrop">
          <ac:chgData name="Aubrey Olsen" userId="408c3e31-be18-4626-a9af-ec1f5bfcad06" providerId="ADAL" clId="{A27E9751-B7B6-4C4D-97D2-627657B9DB56}" dt="2025-04-25T22:06:44.669" v="153" actId="21"/>
          <ac:picMkLst>
            <pc:docMk/>
            <pc:sldMk cId="1649199184" sldId="2076137467"/>
            <ac:picMk id="19" creationId="{185D702A-DF23-F22A-1C08-DBD0A45F54D0}"/>
          </ac:picMkLst>
        </pc:picChg>
      </pc:sldChg>
      <pc:sldChg chg="delSp modSp del mod">
        <pc:chgData name="Aubrey Olsen" userId="408c3e31-be18-4626-a9af-ec1f5bfcad06" providerId="ADAL" clId="{A27E9751-B7B6-4C4D-97D2-627657B9DB56}" dt="2025-04-25T22:09:11.817" v="188" actId="47"/>
        <pc:sldMkLst>
          <pc:docMk/>
          <pc:sldMk cId="458117596" sldId="2076137468"/>
        </pc:sldMkLst>
        <pc:spChg chg="mod">
          <ac:chgData name="Aubrey Olsen" userId="408c3e31-be18-4626-a9af-ec1f5bfcad06" providerId="ADAL" clId="{A27E9751-B7B6-4C4D-97D2-627657B9DB56}" dt="2025-04-25T22:03:52.875" v="129" actId="20577"/>
          <ac:spMkLst>
            <pc:docMk/>
            <pc:sldMk cId="458117596" sldId="2076137468"/>
            <ac:spMk id="16" creationId="{6770E125-1070-8A24-6B59-FB705D936C59}"/>
          </ac:spMkLst>
        </pc:spChg>
        <pc:picChg chg="del mod modCrop">
          <ac:chgData name="Aubrey Olsen" userId="408c3e31-be18-4626-a9af-ec1f5bfcad06" providerId="ADAL" clId="{A27E9751-B7B6-4C4D-97D2-627657B9DB56}" dt="2025-04-25T22:08:04.408" v="172" actId="21"/>
          <ac:picMkLst>
            <pc:docMk/>
            <pc:sldMk cId="458117596" sldId="2076137468"/>
            <ac:picMk id="13" creationId="{CF0BCA5B-6243-7019-2705-66986A6CF8CB}"/>
          </ac:picMkLst>
        </pc:picChg>
        <pc:picChg chg="del mod modCrop">
          <ac:chgData name="Aubrey Olsen" userId="408c3e31-be18-4626-a9af-ec1f5bfcad06" providerId="ADAL" clId="{A27E9751-B7B6-4C4D-97D2-627657B9DB56}" dt="2025-04-25T22:08:04.408" v="172" actId="21"/>
          <ac:picMkLst>
            <pc:docMk/>
            <pc:sldMk cId="458117596" sldId="2076137468"/>
            <ac:picMk id="14" creationId="{8CBB073C-0D52-37DA-146D-C56EAC2C5DF7}"/>
          </ac:picMkLst>
        </pc:picChg>
        <pc:picChg chg="del mod modCrop">
          <ac:chgData name="Aubrey Olsen" userId="408c3e31-be18-4626-a9af-ec1f5bfcad06" providerId="ADAL" clId="{A27E9751-B7B6-4C4D-97D2-627657B9DB56}" dt="2025-04-25T22:08:04.408" v="172" actId="21"/>
          <ac:picMkLst>
            <pc:docMk/>
            <pc:sldMk cId="458117596" sldId="2076137468"/>
            <ac:picMk id="15" creationId="{09C31A21-B6CC-A1B5-1018-B01EC4ED347D}"/>
          </ac:picMkLst>
        </pc:picChg>
      </pc:sldChg>
      <pc:sldChg chg="modSp add mod">
        <pc:chgData name="Aubrey Olsen" userId="408c3e31-be18-4626-a9af-ec1f5bfcad06" providerId="ADAL" clId="{A27E9751-B7B6-4C4D-97D2-627657B9DB56}" dt="2025-04-25T21:35:22.186" v="10" actId="20577"/>
        <pc:sldMkLst>
          <pc:docMk/>
          <pc:sldMk cId="3142877488" sldId="2076137469"/>
        </pc:sldMkLst>
        <pc:spChg chg="mod">
          <ac:chgData name="Aubrey Olsen" userId="408c3e31-be18-4626-a9af-ec1f5bfcad06" providerId="ADAL" clId="{A27E9751-B7B6-4C4D-97D2-627657B9DB56}" dt="2025-04-25T21:35:14.177" v="7" actId="20577"/>
          <ac:spMkLst>
            <pc:docMk/>
            <pc:sldMk cId="3142877488" sldId="2076137469"/>
            <ac:spMk id="3" creationId="{BA45EAB8-259F-9486-7E88-3E5064554E05}"/>
          </ac:spMkLst>
        </pc:spChg>
        <pc:spChg chg="mod">
          <ac:chgData name="Aubrey Olsen" userId="408c3e31-be18-4626-a9af-ec1f5bfcad06" providerId="ADAL" clId="{A27E9751-B7B6-4C4D-97D2-627657B9DB56}" dt="2025-04-25T21:35:22.186" v="10" actId="20577"/>
          <ac:spMkLst>
            <pc:docMk/>
            <pc:sldMk cId="3142877488" sldId="2076137469"/>
            <ac:spMk id="4" creationId="{79C2D384-CBE4-5336-E128-D8E3A28CB40F}"/>
          </ac:spMkLst>
        </pc:spChg>
        <pc:spChg chg="mod">
          <ac:chgData name="Aubrey Olsen" userId="408c3e31-be18-4626-a9af-ec1f5bfcad06" providerId="ADAL" clId="{A27E9751-B7B6-4C4D-97D2-627657B9DB56}" dt="2025-04-25T21:34:59.107" v="1"/>
          <ac:spMkLst>
            <pc:docMk/>
            <pc:sldMk cId="3142877488" sldId="2076137469"/>
            <ac:spMk id="6" creationId="{CF2578B7-A0D3-C354-E31D-B896EDE0FC27}"/>
          </ac:spMkLst>
        </pc:spChg>
      </pc:sldChg>
      <pc:sldChg chg="delSp modSp add mod">
        <pc:chgData name="Aubrey Olsen" userId="408c3e31-be18-4626-a9af-ec1f5bfcad06" providerId="ADAL" clId="{A27E9751-B7B6-4C4D-97D2-627657B9DB56}" dt="2025-04-25T21:55:36.671" v="114" actId="20577"/>
        <pc:sldMkLst>
          <pc:docMk/>
          <pc:sldMk cId="1438162150" sldId="2076137470"/>
        </pc:sldMkLst>
        <pc:spChg chg="mod">
          <ac:chgData name="Aubrey Olsen" userId="408c3e31-be18-4626-a9af-ec1f5bfcad06" providerId="ADAL" clId="{A27E9751-B7B6-4C4D-97D2-627657B9DB56}" dt="2025-04-25T21:55:13.224" v="99" actId="20577"/>
          <ac:spMkLst>
            <pc:docMk/>
            <pc:sldMk cId="1438162150" sldId="2076137470"/>
            <ac:spMk id="3" creationId="{94292F10-9356-35C4-CE25-C29433EADFBB}"/>
          </ac:spMkLst>
        </pc:spChg>
        <pc:spChg chg="mod">
          <ac:chgData name="Aubrey Olsen" userId="408c3e31-be18-4626-a9af-ec1f5bfcad06" providerId="ADAL" clId="{A27E9751-B7B6-4C4D-97D2-627657B9DB56}" dt="2025-04-25T21:36:31.011" v="21"/>
          <ac:spMkLst>
            <pc:docMk/>
            <pc:sldMk cId="1438162150" sldId="2076137470"/>
            <ac:spMk id="5" creationId="{93A8DD99-29BA-4DD3-8534-E2A94C3E4AA8}"/>
          </ac:spMkLst>
        </pc:spChg>
        <pc:spChg chg="del">
          <ac:chgData name="Aubrey Olsen" userId="408c3e31-be18-4626-a9af-ec1f5bfcad06" providerId="ADAL" clId="{A27E9751-B7B6-4C4D-97D2-627657B9DB56}" dt="2025-04-25T21:36:08.049" v="16" actId="478"/>
          <ac:spMkLst>
            <pc:docMk/>
            <pc:sldMk cId="1438162150" sldId="2076137470"/>
            <ac:spMk id="8" creationId="{93924C82-6F0C-E657-2D40-B484D053F987}"/>
          </ac:spMkLst>
        </pc:spChg>
        <pc:spChg chg="mod">
          <ac:chgData name="Aubrey Olsen" userId="408c3e31-be18-4626-a9af-ec1f5bfcad06" providerId="ADAL" clId="{A27E9751-B7B6-4C4D-97D2-627657B9DB56}" dt="2025-04-25T21:55:36.671" v="114" actId="20577"/>
          <ac:spMkLst>
            <pc:docMk/>
            <pc:sldMk cId="1438162150" sldId="2076137470"/>
            <ac:spMk id="12" creationId="{69BE2EE4-8648-CE74-2418-8E2AEE09EBC9}"/>
          </ac:spMkLst>
        </pc:spChg>
      </pc:sldChg>
      <pc:sldChg chg="addSp delSp modSp add mod">
        <pc:chgData name="Aubrey Olsen" userId="408c3e31-be18-4626-a9af-ec1f5bfcad06" providerId="ADAL" clId="{A27E9751-B7B6-4C4D-97D2-627657B9DB56}" dt="2025-04-25T22:07:24.241" v="166" actId="1076"/>
        <pc:sldMkLst>
          <pc:docMk/>
          <pc:sldMk cId="363678510" sldId="2076137471"/>
        </pc:sldMkLst>
        <pc:spChg chg="mod">
          <ac:chgData name="Aubrey Olsen" userId="408c3e31-be18-4626-a9af-ec1f5bfcad06" providerId="ADAL" clId="{A27E9751-B7B6-4C4D-97D2-627657B9DB56}" dt="2025-04-25T22:06:13.998" v="149" actId="404"/>
          <ac:spMkLst>
            <pc:docMk/>
            <pc:sldMk cId="363678510" sldId="2076137471"/>
            <ac:spMk id="7" creationId="{257BDC27-A16B-CA4E-77B4-7C17EE37A49E}"/>
          </ac:spMkLst>
        </pc:spChg>
        <pc:picChg chg="del">
          <ac:chgData name="Aubrey Olsen" userId="408c3e31-be18-4626-a9af-ec1f5bfcad06" providerId="ADAL" clId="{A27E9751-B7B6-4C4D-97D2-627657B9DB56}" dt="2025-04-25T22:07:07.393" v="160" actId="478"/>
          <ac:picMkLst>
            <pc:docMk/>
            <pc:sldMk cId="363678510" sldId="2076137471"/>
            <ac:picMk id="2" creationId="{B6F245E0-5530-34CE-C15E-917A6CE5E554}"/>
          </ac:picMkLst>
        </pc:picChg>
        <pc:picChg chg="del">
          <ac:chgData name="Aubrey Olsen" userId="408c3e31-be18-4626-a9af-ec1f5bfcad06" providerId="ADAL" clId="{A27E9751-B7B6-4C4D-97D2-627657B9DB56}" dt="2025-04-25T22:07:13.521" v="163" actId="478"/>
          <ac:picMkLst>
            <pc:docMk/>
            <pc:sldMk cId="363678510" sldId="2076137471"/>
            <ac:picMk id="4" creationId="{437A1497-E9D0-4B2B-8611-C8D3212B036E}"/>
          </ac:picMkLst>
        </pc:picChg>
        <pc:picChg chg="del">
          <ac:chgData name="Aubrey Olsen" userId="408c3e31-be18-4626-a9af-ec1f5bfcad06" providerId="ADAL" clId="{A27E9751-B7B6-4C4D-97D2-627657B9DB56}" dt="2025-04-25T22:06:56.497" v="157" actId="478"/>
          <ac:picMkLst>
            <pc:docMk/>
            <pc:sldMk cId="363678510" sldId="2076137471"/>
            <ac:picMk id="5" creationId="{EC989E1F-51CD-2DA2-410D-A0DCB667D5ED}"/>
          </ac:picMkLst>
        </pc:picChg>
        <pc:picChg chg="add mod">
          <ac:chgData name="Aubrey Olsen" userId="408c3e31-be18-4626-a9af-ec1f5bfcad06" providerId="ADAL" clId="{A27E9751-B7B6-4C4D-97D2-627657B9DB56}" dt="2025-04-25T22:06:54.821" v="156" actId="14100"/>
          <ac:picMkLst>
            <pc:docMk/>
            <pc:sldMk cId="363678510" sldId="2076137471"/>
            <ac:picMk id="17" creationId="{D620B200-5693-3F04-B4F8-C1C7F9DD24B4}"/>
          </ac:picMkLst>
        </pc:picChg>
        <pc:picChg chg="add mod">
          <ac:chgData name="Aubrey Olsen" userId="408c3e31-be18-4626-a9af-ec1f5bfcad06" providerId="ADAL" clId="{A27E9751-B7B6-4C4D-97D2-627657B9DB56}" dt="2025-04-25T22:07:21.781" v="165" actId="14100"/>
          <ac:picMkLst>
            <pc:docMk/>
            <pc:sldMk cId="363678510" sldId="2076137471"/>
            <ac:picMk id="18" creationId="{75312BD5-889C-3DA4-6D8C-6744B8442642}"/>
          </ac:picMkLst>
        </pc:picChg>
        <pc:picChg chg="add mod">
          <ac:chgData name="Aubrey Olsen" userId="408c3e31-be18-4626-a9af-ec1f5bfcad06" providerId="ADAL" clId="{A27E9751-B7B6-4C4D-97D2-627657B9DB56}" dt="2025-04-25T22:07:24.241" v="166" actId="1076"/>
          <ac:picMkLst>
            <pc:docMk/>
            <pc:sldMk cId="363678510" sldId="2076137471"/>
            <ac:picMk id="19" creationId="{185D702A-DF23-F22A-1C08-DBD0A45F54D0}"/>
          </ac:picMkLst>
        </pc:picChg>
      </pc:sldChg>
      <pc:sldChg chg="addSp delSp modSp add mod setBg">
        <pc:chgData name="Aubrey Olsen" userId="408c3e31-be18-4626-a9af-ec1f5bfcad06" providerId="ADAL" clId="{A27E9751-B7B6-4C4D-97D2-627657B9DB56}" dt="2025-04-25T22:09:07.005" v="187"/>
        <pc:sldMkLst>
          <pc:docMk/>
          <pc:sldMk cId="55479886" sldId="2076137472"/>
        </pc:sldMkLst>
        <pc:spChg chg="mod">
          <ac:chgData name="Aubrey Olsen" userId="408c3e31-be18-4626-a9af-ec1f5bfcad06" providerId="ADAL" clId="{A27E9751-B7B6-4C4D-97D2-627657B9DB56}" dt="2025-04-25T22:09:07.005" v="187"/>
          <ac:spMkLst>
            <pc:docMk/>
            <pc:sldMk cId="55479886" sldId="2076137472"/>
            <ac:spMk id="7" creationId="{6247FDF2-4DF3-F8B5-B1E7-69BA6DEAB3C8}"/>
          </ac:spMkLst>
        </pc:spChg>
        <pc:picChg chg="add mod">
          <ac:chgData name="Aubrey Olsen" userId="408c3e31-be18-4626-a9af-ec1f5bfcad06" providerId="ADAL" clId="{A27E9751-B7B6-4C4D-97D2-627657B9DB56}" dt="2025-04-25T22:08:12.943" v="175" actId="14100"/>
          <ac:picMkLst>
            <pc:docMk/>
            <pc:sldMk cId="55479886" sldId="2076137472"/>
            <ac:picMk id="13" creationId="{CF0BCA5B-6243-7019-2705-66986A6CF8CB}"/>
          </ac:picMkLst>
        </pc:picChg>
        <pc:picChg chg="add mod">
          <ac:chgData name="Aubrey Olsen" userId="408c3e31-be18-4626-a9af-ec1f5bfcad06" providerId="ADAL" clId="{A27E9751-B7B6-4C4D-97D2-627657B9DB56}" dt="2025-04-25T22:08:26.393" v="181" actId="14100"/>
          <ac:picMkLst>
            <pc:docMk/>
            <pc:sldMk cId="55479886" sldId="2076137472"/>
            <ac:picMk id="14" creationId="{8CBB073C-0D52-37DA-146D-C56EAC2C5DF7}"/>
          </ac:picMkLst>
        </pc:picChg>
        <pc:picChg chg="add mod">
          <ac:chgData name="Aubrey Olsen" userId="408c3e31-be18-4626-a9af-ec1f5bfcad06" providerId="ADAL" clId="{A27E9751-B7B6-4C4D-97D2-627657B9DB56}" dt="2025-04-25T22:08:54.913" v="186" actId="14100"/>
          <ac:picMkLst>
            <pc:docMk/>
            <pc:sldMk cId="55479886" sldId="2076137472"/>
            <ac:picMk id="15" creationId="{09C31A21-B6CC-A1B5-1018-B01EC4ED347D}"/>
          </ac:picMkLst>
        </pc:picChg>
        <pc:picChg chg="del">
          <ac:chgData name="Aubrey Olsen" userId="408c3e31-be18-4626-a9af-ec1f5bfcad06" providerId="ADAL" clId="{A27E9751-B7B6-4C4D-97D2-627657B9DB56}" dt="2025-04-25T22:08:15.487" v="176" actId="478"/>
          <ac:picMkLst>
            <pc:docMk/>
            <pc:sldMk cId="55479886" sldId="2076137472"/>
            <ac:picMk id="17" creationId="{5053D462-F973-CBEB-07C7-968E57DE960A}"/>
          </ac:picMkLst>
        </pc:picChg>
        <pc:picChg chg="del">
          <ac:chgData name="Aubrey Olsen" userId="408c3e31-be18-4626-a9af-ec1f5bfcad06" providerId="ADAL" clId="{A27E9751-B7B6-4C4D-97D2-627657B9DB56}" dt="2025-04-25T22:08:21.239" v="178" actId="478"/>
          <ac:picMkLst>
            <pc:docMk/>
            <pc:sldMk cId="55479886" sldId="2076137472"/>
            <ac:picMk id="18" creationId="{3D4B2EE3-3D84-D832-506F-B137ECF8FA1D}"/>
          </ac:picMkLst>
        </pc:picChg>
        <pc:picChg chg="del">
          <ac:chgData name="Aubrey Olsen" userId="408c3e31-be18-4626-a9af-ec1f5bfcad06" providerId="ADAL" clId="{A27E9751-B7B6-4C4D-97D2-627657B9DB56}" dt="2025-04-25T22:08:21.976" v="179" actId="478"/>
          <ac:picMkLst>
            <pc:docMk/>
            <pc:sldMk cId="55479886" sldId="2076137472"/>
            <ac:picMk id="19" creationId="{F4012684-7789-69D8-ACED-9C230EA1FC13}"/>
          </ac:picMkLst>
        </pc:picChg>
      </pc:sldChg>
    </pc:docChg>
  </pc:docChgLst>
  <pc:docChgLst>
    <pc:chgData name="Aubrey Olsen" userId="408c3e31-be18-4626-a9af-ec1f5bfcad06" providerId="ADAL" clId="{042A3634-4D73-4E7F-9E1E-77863D3B547C}"/>
    <pc:docChg chg="undo custSel modSld">
      <pc:chgData name="Aubrey Olsen" userId="408c3e31-be18-4626-a9af-ec1f5bfcad06" providerId="ADAL" clId="{042A3634-4D73-4E7F-9E1E-77863D3B547C}" dt="2025-04-09T14:33:53" v="105" actId="404"/>
      <pc:docMkLst>
        <pc:docMk/>
      </pc:docMkLst>
      <pc:sldChg chg="modSp mod">
        <pc:chgData name="Aubrey Olsen" userId="408c3e31-be18-4626-a9af-ec1f5bfcad06" providerId="ADAL" clId="{042A3634-4D73-4E7F-9E1E-77863D3B547C}" dt="2025-04-09T14:32:32.507" v="56" actId="20577"/>
        <pc:sldMkLst>
          <pc:docMk/>
          <pc:sldMk cId="2502691790" sldId="2076137455"/>
        </pc:sldMkLst>
        <pc:spChg chg="mod">
          <ac:chgData name="Aubrey Olsen" userId="408c3e31-be18-4626-a9af-ec1f5bfcad06" providerId="ADAL" clId="{042A3634-4D73-4E7F-9E1E-77863D3B547C}" dt="2025-04-09T14:32:32.507" v="56" actId="20577"/>
          <ac:spMkLst>
            <pc:docMk/>
            <pc:sldMk cId="2502691790" sldId="2076137455"/>
            <ac:spMk id="3" creationId="{D1D0C212-2C65-3120-0FAF-E4A28B00A75E}"/>
          </ac:spMkLst>
        </pc:spChg>
      </pc:sldChg>
      <pc:sldChg chg="modSp mod">
        <pc:chgData name="Aubrey Olsen" userId="408c3e31-be18-4626-a9af-ec1f5bfcad06" providerId="ADAL" clId="{042A3634-4D73-4E7F-9E1E-77863D3B547C}" dt="2025-04-09T14:32:52.112" v="97" actId="20577"/>
        <pc:sldMkLst>
          <pc:docMk/>
          <pc:sldMk cId="2829215149" sldId="2076137458"/>
        </pc:sldMkLst>
      </pc:sldChg>
      <pc:sldChg chg="modSp mod">
        <pc:chgData name="Aubrey Olsen" userId="408c3e31-be18-4626-a9af-ec1f5bfcad06" providerId="ADAL" clId="{042A3634-4D73-4E7F-9E1E-77863D3B547C}" dt="2025-04-09T14:21:54.963" v="48" actId="14100"/>
        <pc:sldMkLst>
          <pc:docMk/>
          <pc:sldMk cId="1144647131" sldId="2076137461"/>
        </pc:sldMkLst>
        <pc:spChg chg="mod">
          <ac:chgData name="Aubrey Olsen" userId="408c3e31-be18-4626-a9af-ec1f5bfcad06" providerId="ADAL" clId="{042A3634-4D73-4E7F-9E1E-77863D3B547C}" dt="2025-04-09T14:21:40.582" v="45" actId="1076"/>
          <ac:spMkLst>
            <pc:docMk/>
            <pc:sldMk cId="1144647131" sldId="2076137461"/>
            <ac:spMk id="3" creationId="{2C8BFB8C-4798-5BA8-8ECF-3049525111F5}"/>
          </ac:spMkLst>
        </pc:spChg>
      </pc:sldChg>
      <pc:sldChg chg="modSp mod">
        <pc:chgData name="Aubrey Olsen" userId="408c3e31-be18-4626-a9af-ec1f5bfcad06" providerId="ADAL" clId="{042A3634-4D73-4E7F-9E1E-77863D3B547C}" dt="2025-04-09T14:33:13.837" v="99" actId="404"/>
        <pc:sldMkLst>
          <pc:docMk/>
          <pc:sldMk cId="3069686960" sldId="2076137462"/>
        </pc:sldMkLst>
      </pc:sldChg>
      <pc:sldChg chg="modSp mod">
        <pc:chgData name="Aubrey Olsen" userId="408c3e31-be18-4626-a9af-ec1f5bfcad06" providerId="ADAL" clId="{042A3634-4D73-4E7F-9E1E-77863D3B547C}" dt="2025-04-09T14:33:45.699" v="103" actId="404"/>
        <pc:sldMkLst>
          <pc:docMk/>
          <pc:sldMk cId="4160585877" sldId="2076137466"/>
        </pc:sldMkLst>
      </pc:sldChg>
      <pc:sldChg chg="modSp mod">
        <pc:chgData name="Aubrey Olsen" userId="408c3e31-be18-4626-a9af-ec1f5bfcad06" providerId="ADAL" clId="{042A3634-4D73-4E7F-9E1E-77863D3B547C}" dt="2025-04-09T14:33:53" v="105" actId="404"/>
        <pc:sldMkLst>
          <pc:docMk/>
          <pc:sldMk cId="1649199184" sldId="2076137467"/>
        </pc:sldMkLst>
      </pc:sldChg>
      <pc:sldChg chg="modSp mod">
        <pc:chgData name="Aubrey Olsen" userId="408c3e31-be18-4626-a9af-ec1f5bfcad06" providerId="ADAL" clId="{042A3634-4D73-4E7F-9E1E-77863D3B547C}" dt="2025-04-09T14:33:49.139" v="104" actId="404"/>
        <pc:sldMkLst>
          <pc:docMk/>
          <pc:sldMk cId="458117596" sldId="2076137468"/>
        </pc:sldMkLst>
      </pc:sldChg>
    </pc:docChg>
  </pc:docChgLst>
  <pc:docChgLst>
    <pc:chgData name="Michael Young II" userId="405e737b-44fc-422e-9299-d9c38e74f8bd" providerId="ADAL" clId="{84559F65-CB46-4C48-8D63-68DF7767FE0B}"/>
    <pc:docChg chg="modSld">
      <pc:chgData name="Michael Young II" userId="405e737b-44fc-422e-9299-d9c38e74f8bd" providerId="ADAL" clId="{84559F65-CB46-4C48-8D63-68DF7767FE0B}" dt="2025-03-31T15:48:48.655" v="8" actId="20577"/>
      <pc:docMkLst>
        <pc:docMk/>
      </pc:docMkLst>
      <pc:sldChg chg="modSp mod">
        <pc:chgData name="Michael Young II" userId="405e737b-44fc-422e-9299-d9c38e74f8bd" providerId="ADAL" clId="{84559F65-CB46-4C48-8D63-68DF7767FE0B}" dt="2025-03-31T15:48:48.655" v="8" actId="20577"/>
        <pc:sldMkLst>
          <pc:docMk/>
          <pc:sldMk cId="3069686960" sldId="2076137462"/>
        </pc:sldMkLst>
        <pc:spChg chg="mod">
          <ac:chgData name="Michael Young II" userId="405e737b-44fc-422e-9299-d9c38e74f8bd" providerId="ADAL" clId="{84559F65-CB46-4C48-8D63-68DF7767FE0B}" dt="2025-03-31T15:48:48.655" v="8" actId="20577"/>
          <ac:spMkLst>
            <pc:docMk/>
            <pc:sldMk cId="3069686960" sldId="2076137462"/>
            <ac:spMk id="7" creationId="{B0639F1D-48DD-9AB5-B02B-52B728BA542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AF61A-0D40-D44A-9C00-6554E21CBC7D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AFAC6-DEA9-E94A-A956-F0E3CBB9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6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3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30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JOURNEY EMAILS (duplicate as needed)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61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EAAE1-4C47-6E74-FC8C-E13C7F74F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D2CEFF-6955-D43A-6162-F19CF585A0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5561A1-06AB-6451-667A-FA1E6E40FC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JOURNEY EMAILS (duplicate as needed)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B676F-7B6E-4367-27FB-7DB44B3A30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51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F3FDD-32FD-D987-5050-4F901F8D5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A2F18F-37F4-331F-A102-FA8CC5602B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AB207E-EEF8-6751-00C5-A9357F1E5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JOURNEY EMAILS (duplicate as needed)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2DB45-2950-BC74-E114-444225AA6C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TASKS, USER NOTIFICATIONS, AND SMS TEMPLATES (duplicate as needed)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92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5C2822-349C-BD91-EC26-A957077CBC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6793" y="5206594"/>
            <a:ext cx="4241076" cy="9144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E476B-5ACD-A345-A0A0-13B853B5B4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7469" y="2018111"/>
            <a:ext cx="7952232" cy="1410889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54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D11393A-1FF3-1B42-8E63-EB04EC248A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7469" y="3637721"/>
            <a:ext cx="7952232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>
                <a:solidFill>
                  <a:srgbClr val="85CBF9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243359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510295"/>
            <a:ext cx="589922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1563843"/>
            <a:ext cx="5899226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1B2F0A6-608F-9848-866C-E71FD8372C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256183"/>
            <a:ext cx="589922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1D54D96D-0ABE-5346-94BC-9473C8350B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78973" y="0"/>
            <a:ext cx="471302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D7C89DED-C9D5-6B4B-94C4-64A605FB86B9}"/>
              </a:ext>
            </a:extLst>
          </p:cNvPr>
          <p:cNvSpPr txBox="1">
            <a:spLocks/>
          </p:cNvSpPr>
          <p:nvPr userDrawn="1"/>
        </p:nvSpPr>
        <p:spPr>
          <a:xfrm>
            <a:off x="6582805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1C102C-C41F-0DC2-8884-D7E4EF1AB3FB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450261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3D5D8A7-AB1D-EF42-B091-1A0948A2EFCA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20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76A4104-7F96-6840-B042-FEB770E07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2A9694-8C08-1C4D-AB43-2E20C90003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6263582-0C93-B444-9E1F-91B5325F7B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3477" y="0"/>
            <a:ext cx="622852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44ADFBF-16DF-BD4C-A55A-274F7FDA45E7}"/>
              </a:ext>
            </a:extLst>
          </p:cNvPr>
          <p:cNvSpPr txBox="1">
            <a:spLocks/>
          </p:cNvSpPr>
          <p:nvPr userDrawn="1"/>
        </p:nvSpPr>
        <p:spPr>
          <a:xfrm>
            <a:off x="4658467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493C0D-47D2-992F-EAD4-A48B84E16715}"/>
              </a:ext>
            </a:extLst>
          </p:cNvPr>
          <p:cNvSpPr/>
          <p:nvPr userDrawn="1"/>
        </p:nvSpPr>
        <p:spPr>
          <a:xfrm>
            <a:off x="5719529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21801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6323C8-CDD1-114A-A6CF-7B82EFB0F53D}"/>
              </a:ext>
            </a:extLst>
          </p:cNvPr>
          <p:cNvSpPr/>
          <p:nvPr userDrawn="1"/>
        </p:nvSpPr>
        <p:spPr>
          <a:xfrm>
            <a:off x="248478" y="0"/>
            <a:ext cx="11943521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0" y="510295"/>
            <a:ext cx="9959137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1" y="1563843"/>
            <a:ext cx="9959137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496BD11-5883-8041-9D86-152A52BB75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2201" y="2256183"/>
            <a:ext cx="9959138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4768196-3B2A-474B-8166-BC7B1151C2A5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B58664-0724-11B7-8907-6B3060417D7F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7676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6323C8-CDD1-114A-A6CF-7B82EFB0F53D}"/>
              </a:ext>
            </a:extLst>
          </p:cNvPr>
          <p:cNvSpPr/>
          <p:nvPr userDrawn="1"/>
        </p:nvSpPr>
        <p:spPr>
          <a:xfrm>
            <a:off x="248478" y="0"/>
            <a:ext cx="11943521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1D5E6D8-68E6-F84E-AD5B-B636A4DB93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510295"/>
            <a:ext cx="589922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49EF2B1-7256-B346-A7DE-C99D304109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1563843"/>
            <a:ext cx="5899226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AD604A-1899-C447-ACB4-6A671F6491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256183"/>
            <a:ext cx="589922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7334A1C4-5494-824B-AC23-0CE74162D0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78973" y="0"/>
            <a:ext cx="471302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F2A765E1-13F3-5046-A592-205E96EA8262}"/>
              </a:ext>
            </a:extLst>
          </p:cNvPr>
          <p:cNvSpPr txBox="1">
            <a:spLocks/>
          </p:cNvSpPr>
          <p:nvPr userDrawn="1"/>
        </p:nvSpPr>
        <p:spPr>
          <a:xfrm>
            <a:off x="6582805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7A7A23-CEBF-1476-2AE3-9A61D5D8CE3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749300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2 DARK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593AAA6-2441-6641-8FED-64113CC5AC28}"/>
              </a:ext>
            </a:extLst>
          </p:cNvPr>
          <p:cNvSpPr/>
          <p:nvPr userDrawn="1"/>
        </p:nvSpPr>
        <p:spPr>
          <a:xfrm>
            <a:off x="1" y="0"/>
            <a:ext cx="5715000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3D5D8A7-AB1D-EF42-B091-1A0948A2EFCA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20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76A4104-7F96-6840-B042-FEB770E07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6263582-0C93-B444-9E1F-91B5325F7B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3477" y="0"/>
            <a:ext cx="622852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44ADFBF-16DF-BD4C-A55A-274F7FDA45E7}"/>
              </a:ext>
            </a:extLst>
          </p:cNvPr>
          <p:cNvSpPr txBox="1">
            <a:spLocks/>
          </p:cNvSpPr>
          <p:nvPr userDrawn="1"/>
        </p:nvSpPr>
        <p:spPr>
          <a:xfrm>
            <a:off x="4658467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CBC6FE5-04CD-8441-B1AA-27B889CB2D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ECC121-8627-D49A-7E84-50C9C68B0E95}"/>
              </a:ext>
            </a:extLst>
          </p:cNvPr>
          <p:cNvSpPr/>
          <p:nvPr userDrawn="1"/>
        </p:nvSpPr>
        <p:spPr>
          <a:xfrm>
            <a:off x="571500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205871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DA14CF-B21D-F546-AA16-B23E70970A54}"/>
              </a:ext>
            </a:extLst>
          </p:cNvPr>
          <p:cNvSpPr/>
          <p:nvPr userDrawn="1"/>
        </p:nvSpPr>
        <p:spPr>
          <a:xfrm>
            <a:off x="0" y="0"/>
            <a:ext cx="6172247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1E2651D-049E-1644-A8A1-84C9763BBA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731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0AB00C6-DC55-424E-AA2B-DA0FF5C868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731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rgbClr val="00263A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334543FF-1550-1A49-BB94-CF1E89EA3CB1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C3A9BC-2E5C-974F-87AB-7266F15B289D}"/>
              </a:ext>
            </a:extLst>
          </p:cNvPr>
          <p:cNvSpPr/>
          <p:nvPr userDrawn="1"/>
        </p:nvSpPr>
        <p:spPr>
          <a:xfrm>
            <a:off x="6172247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964061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A77853-5DF7-E24D-ABD8-66DD178A44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7D525C-8BBA-F247-AA11-AA101339C356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19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B4BDEDC-491F-1846-9FEF-44453BCB20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8478" y="617002"/>
            <a:ext cx="11943521" cy="914400"/>
          </a:xfrm>
          <a:prstGeom prst="rect">
            <a:avLst/>
          </a:prstGeom>
        </p:spPr>
        <p:txBody>
          <a:bodyPr anchor="b"/>
          <a:lstStyle>
            <a:lvl1pPr marL="0" indent="0" algn="ctr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332EC9-FF9B-7548-9B8F-61BEE0A01E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4010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9893FBA-6CAE-4F4C-8662-9E88A0C955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22831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5F8BDD1-05B9-9F4D-B7F5-5887640309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421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E16A54-8B26-562B-F4CE-EFA38C3D2F5C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291492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A77853-5DF7-E24D-ABD8-66DD178A44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7D525C-8BBA-F247-AA11-AA101339C356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19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745CFA6-0AE7-A846-92E4-06559FF51D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1007252"/>
            <a:ext cx="449261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AE8EC7F-4DF0-2045-B52C-C6AFC00301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2060800"/>
            <a:ext cx="4492615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345692D-602B-A94D-A86D-507CB10445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753140"/>
            <a:ext cx="449261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rgbClr val="00263A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A1410B-E5E3-7B46-9FDC-A759A513030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675263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1A94A5-2BD2-E7AC-5FFC-4F40E5A779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09703" y="220155"/>
            <a:ext cx="1754119" cy="378198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497B82E-3D79-5340-9BB0-5A74D1BB410A}"/>
              </a:ext>
            </a:extLst>
          </p:cNvPr>
          <p:cNvSpPr txBox="1">
            <a:spLocks/>
          </p:cNvSpPr>
          <p:nvPr userDrawn="1"/>
        </p:nvSpPr>
        <p:spPr>
          <a:xfrm>
            <a:off x="2477291" y="3095871"/>
            <a:ext cx="7239993" cy="666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4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00255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83FBE2-7FD5-7FC9-0F2B-FAD2293F8EC8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142A4-289C-75ED-83B2-29664EFC31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10295" y="6243268"/>
            <a:ext cx="1754119" cy="378198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497B82E-3D79-5340-9BB0-5A74D1BB410A}"/>
              </a:ext>
            </a:extLst>
          </p:cNvPr>
          <p:cNvSpPr txBox="1">
            <a:spLocks/>
          </p:cNvSpPr>
          <p:nvPr userDrawn="1"/>
        </p:nvSpPr>
        <p:spPr>
          <a:xfrm>
            <a:off x="2242921" y="3895165"/>
            <a:ext cx="4050303" cy="666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6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Q</a:t>
            </a:r>
            <a:r>
              <a:rPr lang="en-US" sz="6600" b="1" i="0" spc="20" dirty="0">
                <a:solidFill>
                  <a:srgbClr val="85CBF9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&amp;</a:t>
            </a:r>
            <a:r>
              <a:rPr lang="en-US" sz="66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460632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18BD70-B2A2-864F-9E71-B9C0B176AE3C}"/>
              </a:ext>
            </a:extLst>
          </p:cNvPr>
          <p:cNvSpPr/>
          <p:nvPr userDrawn="1"/>
        </p:nvSpPr>
        <p:spPr>
          <a:xfrm>
            <a:off x="5118652" y="0"/>
            <a:ext cx="7093225" cy="6858000"/>
          </a:xfrm>
          <a:prstGeom prst="rect">
            <a:avLst/>
          </a:prstGeom>
          <a:solidFill>
            <a:srgbClr val="DDE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6B0A98-AA7F-E144-B2E7-6DDA04D8511C}"/>
              </a:ext>
            </a:extLst>
          </p:cNvPr>
          <p:cNvSpPr/>
          <p:nvPr userDrawn="1"/>
        </p:nvSpPr>
        <p:spPr>
          <a:xfrm>
            <a:off x="0" y="1"/>
            <a:ext cx="5118652" cy="6857999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5941547-2B5E-164F-ABF4-CC9EC2940809}"/>
              </a:ext>
            </a:extLst>
          </p:cNvPr>
          <p:cNvSpPr txBox="1">
            <a:spLocks/>
          </p:cNvSpPr>
          <p:nvPr userDrawn="1"/>
        </p:nvSpPr>
        <p:spPr>
          <a:xfrm>
            <a:off x="1009198" y="2943281"/>
            <a:ext cx="2533124" cy="971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0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24CEAC8-E0C6-6B47-A612-08694090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5365" y="935038"/>
            <a:ext cx="6536635" cy="5197475"/>
          </a:xfrm>
          <a:prstGeom prst="rect">
            <a:avLst/>
          </a:prstGeom>
        </p:spPr>
        <p:txBody>
          <a:bodyPr anchor="ctr"/>
          <a:lstStyle>
            <a:lvl1pPr marL="457200" indent="-457200">
              <a:lnSpc>
                <a:spcPct val="150000"/>
              </a:lnSpc>
              <a:buFont typeface="+mj-lt"/>
              <a:buAutoNum type="arabicPeriod"/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Item 1</a:t>
            </a:r>
          </a:p>
          <a:p>
            <a:pPr lvl="0"/>
            <a:r>
              <a:rPr lang="en-US" dirty="0"/>
              <a:t>Item 2</a:t>
            </a:r>
          </a:p>
          <a:p>
            <a:pPr lvl="0"/>
            <a:r>
              <a:rPr lang="en-US" dirty="0"/>
              <a:t>Item 3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0FF4422-86A9-3346-82A9-EE5A6CCD8236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4621B-958E-68F0-46E8-F78CAAFF1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5655" y="-1"/>
            <a:ext cx="152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01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7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1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9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0" y="0"/>
            <a:ext cx="12192000" cy="6871338"/>
          </a:xfrm>
          <a:prstGeom prst="rect">
            <a:avLst/>
          </a:prstGeom>
          <a:solidFill>
            <a:srgbClr val="753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53BBD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2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07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53BBD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3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2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7F0963-32F7-7644-8381-63718DAD9C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53BB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976CF0-DA6D-E692-B1A8-0BEAC84009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B2FBD51-6EAB-D249-B4EA-6B88C502E3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11818" y="3340100"/>
            <a:ext cx="36080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 SemiBold" panose="020B0602020204020203" pitchFamily="34" charset="0"/>
                <a:cs typeface="Objektiv Mk2 SemiBold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4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2770889-B1C5-2B4F-A297-B6633156A6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1819" y="4393648"/>
            <a:ext cx="36080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1FD39F-2181-9041-AF80-15C7C68671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909" y="756203"/>
            <a:ext cx="5257787" cy="47798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13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05E49E-A279-7D4F-BFBD-C8680CF57D0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0" y="510295"/>
            <a:ext cx="9959137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1" y="1563843"/>
            <a:ext cx="9959137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4D8B1E5-499E-E549-911E-192E2FDA90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2201" y="2256183"/>
            <a:ext cx="9959138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7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765F718-717A-5440-A6C0-1DC3A3CE9E1D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37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76" r:id="rId2"/>
    <p:sldLayoutId id="2147483785" r:id="rId3"/>
    <p:sldLayoutId id="2147483784" r:id="rId4"/>
    <p:sldLayoutId id="2147483684" r:id="rId5"/>
    <p:sldLayoutId id="2147483782" r:id="rId6"/>
    <p:sldLayoutId id="2147483783" r:id="rId7"/>
    <p:sldLayoutId id="2147483768" r:id="rId8"/>
    <p:sldLayoutId id="2147483769" r:id="rId9"/>
    <p:sldLayoutId id="2147483770" r:id="rId10"/>
    <p:sldLayoutId id="2147483771" r:id="rId11"/>
    <p:sldLayoutId id="2147483773" r:id="rId12"/>
    <p:sldLayoutId id="2147483774" r:id="rId13"/>
    <p:sldLayoutId id="2147483775" r:id="rId14"/>
    <p:sldLayoutId id="2147483778" r:id="rId15"/>
    <p:sldLayoutId id="2147483777" r:id="rId16"/>
    <p:sldLayoutId id="214748377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6DEF00-71A6-4D06-58C8-D56E588100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7469" y="1778271"/>
            <a:ext cx="7952232" cy="1410889"/>
          </a:xfrm>
        </p:spPr>
        <p:txBody>
          <a:bodyPr/>
          <a:lstStyle/>
          <a:p>
            <a:r>
              <a:rPr lang="en-US" dirty="0"/>
              <a:t>Expert Content</a:t>
            </a:r>
          </a:p>
          <a:p>
            <a:r>
              <a:rPr lang="en-US" dirty="0"/>
              <a:t>Strategy Guide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0C212-2C65-3120-0FAF-E4A28B00A7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7469" y="3397881"/>
            <a:ext cx="7952232" cy="914400"/>
          </a:xfrm>
        </p:spPr>
        <p:txBody>
          <a:bodyPr/>
          <a:lstStyle/>
          <a:p>
            <a:r>
              <a:rPr lang="en-US" sz="3200" b="0" i="1" dirty="0"/>
              <a:t>Lead Purchase Vacation/2nd Home</a:t>
            </a:r>
          </a:p>
          <a:p>
            <a:r>
              <a:rPr lang="en-US" sz="3200" b="0" i="1" dirty="0"/>
              <a:t>April 2025</a:t>
            </a:r>
          </a:p>
        </p:txBody>
      </p:sp>
    </p:spTree>
    <p:extLst>
      <p:ext uri="{BB962C8B-B14F-4D97-AF65-F5344CB8AC3E}">
        <p14:creationId xmlns:p14="http://schemas.microsoft.com/office/powerpoint/2010/main" val="2502691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5EAB8-259F-9486-7E88-3E5064554E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6432" y="1563843"/>
            <a:ext cx="9959137" cy="443861"/>
          </a:xfrm>
        </p:spPr>
        <p:txBody>
          <a:bodyPr/>
          <a:lstStyle/>
          <a:p>
            <a:r>
              <a:rPr lang="en-US" dirty="0"/>
              <a:t>Communication types: Email and SMS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2D384-CBE4-5336-E128-D8E3A28CB4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6431" y="2350898"/>
            <a:ext cx="9959138" cy="3697356"/>
          </a:xfrm>
        </p:spPr>
        <p:txBody>
          <a:bodyPr/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Leverage this journey to engage with prospective vacation or second home buyers. This could be for their own use or as an investment/additional income. Nine (9) emails and two (2) SMS are sent directly to the contact discussing how to achieve their goal of owning a 2nd property. </a:t>
            </a:r>
            <a:endParaRPr lang="en-US" sz="2400" kern="1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kern="1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kern="1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*All communications should be reviewed prior to initiating the journey.</a:t>
            </a:r>
          </a:p>
        </p:txBody>
      </p:sp>
      <p:pic>
        <p:nvPicPr>
          <p:cNvPr id="5" name="Picture 4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0034EE2F-F8B0-BB04-3919-B98670840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CF2578B7-A0D3-C354-E31D-B896EDE0FC27}"/>
              </a:ext>
            </a:extLst>
          </p:cNvPr>
          <p:cNvSpPr txBox="1">
            <a:spLocks/>
          </p:cNvSpPr>
          <p:nvPr/>
        </p:nvSpPr>
        <p:spPr>
          <a:xfrm>
            <a:off x="445426" y="128330"/>
            <a:ext cx="9959137" cy="57419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i="0" kern="1200">
                <a:solidFill>
                  <a:srgbClr val="00263A"/>
                </a:solidFill>
                <a:latin typeface="Objektiv Mk2" panose="020B0602020204020203" pitchFamily="34" charset="0"/>
                <a:ea typeface="+mn-ea"/>
                <a:cs typeface="Objektiv Mk2" panose="020B060202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Lead Purchase Vacation/2nd Home</a:t>
            </a:r>
          </a:p>
        </p:txBody>
      </p:sp>
    </p:spTree>
    <p:extLst>
      <p:ext uri="{BB962C8B-B14F-4D97-AF65-F5344CB8AC3E}">
        <p14:creationId xmlns:p14="http://schemas.microsoft.com/office/powerpoint/2010/main" val="3142877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C8BFB8C-4798-5BA8-8ECF-3049525111F5}"/>
              </a:ext>
            </a:extLst>
          </p:cNvPr>
          <p:cNvSpPr txBox="1">
            <a:spLocks/>
          </p:cNvSpPr>
          <p:nvPr/>
        </p:nvSpPr>
        <p:spPr>
          <a:xfrm>
            <a:off x="7515921" y="827104"/>
            <a:ext cx="4453137" cy="58701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n-US" sz="18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8680">
              <a:spcBef>
                <a:spcPts val="0"/>
              </a:spcBef>
            </a:pPr>
            <a:r>
              <a:rPr lang="en-US" sz="2280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Journey Map Notes: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Keep emails that work for your organization, swap with custom, or add these emails to your existing campaigns.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Adjust onramps with organization specific groups, lead sources, and Focused View outcomes.</a:t>
            </a:r>
          </a:p>
          <a:p>
            <a:pPr defTabSz="868680">
              <a:lnSpc>
                <a:spcPct val="100000"/>
              </a:lnSpc>
              <a:spcBef>
                <a:spcPts val="0"/>
              </a:spcBef>
            </a:pPr>
            <a:endParaRPr lang="en-US" sz="2800" b="0" i="0" kern="100" dirty="0">
              <a:solidFill>
                <a:srgbClr val="002060"/>
              </a:solidFill>
              <a:effectLst/>
              <a:latin typeface="+mn-lt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sz="2400" dirty="0">
              <a:solidFill>
                <a:srgbClr val="002060"/>
              </a:solidFill>
            </a:endParaRPr>
          </a:p>
          <a:p>
            <a:pPr defTabSz="868680">
              <a:spcBef>
                <a:spcPts val="0"/>
              </a:spcBef>
            </a:pPr>
            <a:endParaRPr lang="en-US" sz="2280" b="0" i="0" kern="100" dirty="0">
              <a:solidFill>
                <a:srgbClr val="002060"/>
              </a:solidFill>
              <a:effectLst/>
              <a:latin typeface="+mn-lt"/>
              <a:ea typeface="+mn-ea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" name="Picture 1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2DB3A478-CF8E-5ABD-4CE4-FA8C66945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F4990B0-88A1-EEDA-951A-8E923B77FE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5426" y="128330"/>
            <a:ext cx="9959137" cy="574197"/>
          </a:xfrm>
        </p:spPr>
        <p:txBody>
          <a:bodyPr/>
          <a:lstStyle/>
          <a:p>
            <a:r>
              <a:rPr lang="en-US" sz="3200" dirty="0"/>
              <a:t>Lead Purchase Vacation/2nd Home</a:t>
            </a:r>
          </a:p>
        </p:txBody>
      </p:sp>
      <p:pic>
        <p:nvPicPr>
          <p:cNvPr id="6" name="Picture 5" descr="A diagram of a company&#10;&#10;AI-generated content may be incorrect.">
            <a:extLst>
              <a:ext uri="{FF2B5EF4-FFF2-40B4-BE49-F238E27FC236}">
                <a16:creationId xmlns:a16="http://schemas.microsoft.com/office/drawing/2014/main" id="{7771BA31-022E-E26C-87F8-AA380061F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61" y="827105"/>
            <a:ext cx="6841120" cy="572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47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421A8-CC0B-3167-ADDF-00EC5DAF3A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6" b="12147"/>
          <a:stretch/>
        </p:blipFill>
        <p:spPr>
          <a:xfrm>
            <a:off x="660471" y="1174192"/>
            <a:ext cx="2775749" cy="3784156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4F87F8-C027-3126-C4A6-F2AE67F36D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2402" b="12147"/>
          <a:stretch/>
        </p:blipFill>
        <p:spPr>
          <a:xfrm>
            <a:off x="4289210" y="1174192"/>
            <a:ext cx="2775749" cy="3695369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CFE1E-327E-4DF1-6B6E-01372B22FA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147"/>
          <a:stretch/>
        </p:blipFill>
        <p:spPr>
          <a:xfrm>
            <a:off x="7917949" y="1174192"/>
            <a:ext cx="2775749" cy="3695369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0639F1D-48DD-9AB5-B02B-52B728BA5428}"/>
              </a:ext>
            </a:extLst>
          </p:cNvPr>
          <p:cNvSpPr txBox="1">
            <a:spLocks/>
          </p:cNvSpPr>
          <p:nvPr/>
        </p:nvSpPr>
        <p:spPr>
          <a:xfrm>
            <a:off x="445426" y="5245768"/>
            <a:ext cx="10705851" cy="1043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n-US" sz="18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8680">
              <a:lnSpc>
                <a:spcPct val="100000"/>
              </a:lnSpc>
              <a:spcBef>
                <a:spcPts val="0"/>
              </a:spcBef>
            </a:pPr>
            <a:r>
              <a:rPr lang="en-US" sz="2000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Email Subject Line: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Let's bring your future plans closer.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Home ownership pays off in more ways than you think.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Having it all may be just around the corner.</a:t>
            </a:r>
            <a:endParaRPr lang="en-US" b="0" i="0" kern="100" dirty="0">
              <a:solidFill>
                <a:srgbClr val="002060"/>
              </a:solidFill>
              <a:effectLst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AA47B01F-E05F-EB00-4F80-CE8DEB96B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5978EF61-A499-8046-C702-DFB573665E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5426" y="128330"/>
            <a:ext cx="9959137" cy="574197"/>
          </a:xfrm>
        </p:spPr>
        <p:txBody>
          <a:bodyPr/>
          <a:lstStyle/>
          <a:p>
            <a:r>
              <a:rPr lang="en-US" sz="3200" dirty="0"/>
              <a:t>Lead Purchase Vacation/2nd Home</a:t>
            </a:r>
          </a:p>
        </p:txBody>
      </p:sp>
    </p:spTree>
    <p:extLst>
      <p:ext uri="{BB962C8B-B14F-4D97-AF65-F5344CB8AC3E}">
        <p14:creationId xmlns:p14="http://schemas.microsoft.com/office/powerpoint/2010/main" val="3069686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11C55D-56FE-EE18-0D2F-A4B2016D5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57BDC27-A16B-CA4E-77B4-7C17EE37A49E}"/>
              </a:ext>
            </a:extLst>
          </p:cNvPr>
          <p:cNvSpPr txBox="1">
            <a:spLocks/>
          </p:cNvSpPr>
          <p:nvPr/>
        </p:nvSpPr>
        <p:spPr>
          <a:xfrm>
            <a:off x="445426" y="5245768"/>
            <a:ext cx="10705851" cy="1043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n-US" sz="18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8680">
              <a:lnSpc>
                <a:spcPct val="100000"/>
              </a:lnSpc>
              <a:spcBef>
                <a:spcPts val="0"/>
              </a:spcBef>
            </a:pPr>
            <a:r>
              <a:rPr lang="en-US" sz="2000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Email Subject Line: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Leverage your home's value to invest in a second home.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Is it time to put a second roof over your head?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Tell your home it's payback time.</a:t>
            </a:r>
          </a:p>
        </p:txBody>
      </p:sp>
      <p:pic>
        <p:nvPicPr>
          <p:cNvPr id="8" name="Picture 7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92F2C6F6-C48A-10D2-B533-44C7A941A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C857D5EF-954E-FD79-76EC-9013C66B0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5426" y="128330"/>
            <a:ext cx="9959137" cy="574197"/>
          </a:xfrm>
        </p:spPr>
        <p:txBody>
          <a:bodyPr/>
          <a:lstStyle/>
          <a:p>
            <a:r>
              <a:rPr lang="en-US" sz="3200" dirty="0"/>
              <a:t>Lead Purchase Vacation/2nd Home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620B200-5693-3F04-B4F8-C1C7F9DD24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6" b="12408"/>
          <a:stretch/>
        </p:blipFill>
        <p:spPr>
          <a:xfrm>
            <a:off x="660470" y="1174191"/>
            <a:ext cx="2782185" cy="3695368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312BD5-889C-3DA4-6D8C-6744B84426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89" b="13071"/>
          <a:stretch/>
        </p:blipFill>
        <p:spPr>
          <a:xfrm>
            <a:off x="4274052" y="1174191"/>
            <a:ext cx="2776679" cy="3603344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5D702A-DF23-F22A-1C08-DBD0A45F54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2147"/>
          <a:stretch/>
        </p:blipFill>
        <p:spPr>
          <a:xfrm>
            <a:off x="7882128" y="1170760"/>
            <a:ext cx="2776679" cy="3811695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63678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399AB-60EA-E100-4E38-B6070050A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247FDF2-4DF3-F8B5-B1E7-69BA6DEAB3C8}"/>
              </a:ext>
            </a:extLst>
          </p:cNvPr>
          <p:cNvSpPr txBox="1">
            <a:spLocks/>
          </p:cNvSpPr>
          <p:nvPr/>
        </p:nvSpPr>
        <p:spPr>
          <a:xfrm>
            <a:off x="445426" y="5245768"/>
            <a:ext cx="10705851" cy="1043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n-US" sz="18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8680">
              <a:lnSpc>
                <a:spcPct val="100000"/>
              </a:lnSpc>
              <a:spcBef>
                <a:spcPts val="0"/>
              </a:spcBef>
            </a:pPr>
            <a:r>
              <a:rPr lang="en-US" sz="2000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Email Subject Line: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1800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The best vacations don't require reservations.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1800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Get away from it all without leaving town.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1800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Choose a weekend home with rental potential.</a:t>
            </a:r>
            <a:endParaRPr lang="en-US" b="0" i="0" kern="100" dirty="0">
              <a:solidFill>
                <a:srgbClr val="002060"/>
              </a:solidFill>
              <a:effectLst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AC5059B1-79C2-A695-6ED8-E05011503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80C6078F-EC1D-1398-F38C-BCC8D3460A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5426" y="128330"/>
            <a:ext cx="9959137" cy="574197"/>
          </a:xfrm>
        </p:spPr>
        <p:txBody>
          <a:bodyPr/>
          <a:lstStyle/>
          <a:p>
            <a:r>
              <a:rPr lang="en-US" sz="3200" dirty="0"/>
              <a:t>Lead Purchase Vacation/2nd 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0BCA5B-6243-7019-2705-66986A6CF8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6" b="12816"/>
          <a:stretch/>
        </p:blipFill>
        <p:spPr>
          <a:xfrm>
            <a:off x="660470" y="1170760"/>
            <a:ext cx="2776679" cy="3675882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BB073C-0D52-37DA-146D-C56EAC2C5D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1748"/>
          <a:stretch/>
        </p:blipFill>
        <p:spPr>
          <a:xfrm>
            <a:off x="4268546" y="1170760"/>
            <a:ext cx="2776678" cy="3797596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C31A21-B6CC-A1B5-1018-B01EC4ED347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-1208" b="12711"/>
          <a:stretch/>
        </p:blipFill>
        <p:spPr>
          <a:xfrm>
            <a:off x="7876621" y="1168765"/>
            <a:ext cx="2776678" cy="3546793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55479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D5B1C159-FA8B-EF43-F170-D06B5EDFC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292F10-9356-35C4-CE25-C29433EADFBB}"/>
              </a:ext>
            </a:extLst>
          </p:cNvPr>
          <p:cNvSpPr txBox="1"/>
          <p:nvPr/>
        </p:nvSpPr>
        <p:spPr>
          <a:xfrm>
            <a:off x="727625" y="1152940"/>
            <a:ext cx="10736746" cy="1200329"/>
          </a:xfrm>
          <a:prstGeom prst="rect">
            <a:avLst/>
          </a:prstGeom>
          <a:noFill/>
          <a:ln w="28575">
            <a:solidFill>
              <a:srgbClr val="753BBD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b="1" i="0" dirty="0">
                <a:effectLst/>
                <a:latin typeface="Source Sans Pro" panose="020B0503030403020204" pitchFamily="34" charset="0"/>
              </a:rPr>
              <a:t>SMS: Lead Vacation 2nd Home - Enjoy the Weekend</a:t>
            </a:r>
          </a:p>
          <a:p>
            <a:r>
              <a:rPr lang="en-US" b="0" i="0" dirty="0">
                <a:effectLst/>
                <a:latin typeface="Source Sans Pro" panose="020B0503030403020204" pitchFamily="34" charset="0"/>
              </a:rPr>
              <a:t>Hi {{</a:t>
            </a:r>
            <a:r>
              <a:rPr lang="en-US" b="0" i="0" dirty="0" err="1">
                <a:effectLst/>
                <a:latin typeface="Source Sans Pro" panose="020B0503030403020204" pitchFamily="34" charset="0"/>
              </a:rPr>
              <a:t>contact.f_name</a:t>
            </a:r>
            <a:r>
              <a:rPr lang="en-US" b="0" i="0" dirty="0">
                <a:effectLst/>
                <a:latin typeface="Source Sans Pro" panose="020B0503030403020204" pitchFamily="34" charset="0"/>
              </a:rPr>
              <a:t>}}, this is {{</a:t>
            </a:r>
            <a:r>
              <a:rPr lang="en-US" b="0" i="0" dirty="0" err="1">
                <a:effectLst/>
                <a:latin typeface="Source Sans Pro" panose="020B0503030403020204" pitchFamily="34" charset="0"/>
              </a:rPr>
              <a:t>sender.f_name</a:t>
            </a:r>
            <a:r>
              <a:rPr lang="en-US" b="0" i="0" dirty="0">
                <a:effectLst/>
                <a:latin typeface="Source Sans Pro" panose="020B0503030403020204" pitchFamily="34" charset="0"/>
              </a:rPr>
              <a:t>}} {{</a:t>
            </a:r>
            <a:r>
              <a:rPr lang="en-US" b="0" i="0" dirty="0" err="1">
                <a:effectLst/>
                <a:latin typeface="Source Sans Pro" panose="020B0503030403020204" pitchFamily="34" charset="0"/>
              </a:rPr>
              <a:t>sender.l_name</a:t>
            </a:r>
            <a:r>
              <a:rPr lang="en-US" b="0" i="0" dirty="0">
                <a:effectLst/>
                <a:latin typeface="Source Sans Pro" panose="020B0503030403020204" pitchFamily="34" charset="0"/>
              </a:rPr>
              <a:t>}} at {{</a:t>
            </a:r>
            <a:r>
              <a:rPr lang="en-US" b="0" i="0" dirty="0" err="1">
                <a:effectLst/>
                <a:latin typeface="Source Sans Pro" panose="020B0503030403020204" pitchFamily="34" charset="0"/>
              </a:rPr>
              <a:t>sender.company</a:t>
            </a:r>
            <a:r>
              <a:rPr lang="en-US" b="0" i="0" dirty="0">
                <a:effectLst/>
                <a:latin typeface="Source Sans Pro" panose="020B0503030403020204" pitchFamily="34" charset="0"/>
              </a:rPr>
              <a:t>}} - have you thought about enjoying this weekend in a 2nd home of your own? Then give me a call and we can discuss your options! Your current home may be a key to the getaways you've been thinking about.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BE2EE4-8648-CE74-2418-8E2AEE09EBC9}"/>
              </a:ext>
            </a:extLst>
          </p:cNvPr>
          <p:cNvSpPr txBox="1"/>
          <p:nvPr/>
        </p:nvSpPr>
        <p:spPr>
          <a:xfrm>
            <a:off x="727626" y="2963790"/>
            <a:ext cx="10736745" cy="1200329"/>
          </a:xfrm>
          <a:prstGeom prst="rect">
            <a:avLst/>
          </a:prstGeom>
          <a:noFill/>
          <a:ln w="28575">
            <a:solidFill>
              <a:srgbClr val="753BBD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b="1" i="0" dirty="0">
                <a:effectLst/>
                <a:latin typeface="Source Sans Pro" panose="020B0503030403020204" pitchFamily="34" charset="0"/>
              </a:rPr>
              <a:t>SMS: Lead Vacation 2nd Home - Next Step</a:t>
            </a:r>
          </a:p>
          <a:p>
            <a:r>
              <a:rPr lang="en-US" b="0" i="0" dirty="0">
                <a:effectLst/>
                <a:latin typeface="Source Sans Pro" panose="020B0503030403020204" pitchFamily="34" charset="0"/>
              </a:rPr>
              <a:t>Hi {{</a:t>
            </a:r>
            <a:r>
              <a:rPr lang="en-US" b="0" i="0" dirty="0" err="1">
                <a:effectLst/>
                <a:latin typeface="Source Sans Pro" panose="020B0503030403020204" pitchFamily="34" charset="0"/>
              </a:rPr>
              <a:t>contact.f_name</a:t>
            </a:r>
            <a:r>
              <a:rPr lang="en-US" b="0" i="0" dirty="0">
                <a:effectLst/>
                <a:latin typeface="Source Sans Pro" panose="020B0503030403020204" pitchFamily="34" charset="0"/>
              </a:rPr>
              <a:t>}}, this is {{</a:t>
            </a:r>
            <a:r>
              <a:rPr lang="en-US" b="0" i="0" dirty="0" err="1">
                <a:effectLst/>
                <a:latin typeface="Source Sans Pro" panose="020B0503030403020204" pitchFamily="34" charset="0"/>
              </a:rPr>
              <a:t>sender.f_name</a:t>
            </a:r>
            <a:r>
              <a:rPr lang="en-US" b="0" i="0" dirty="0">
                <a:effectLst/>
                <a:latin typeface="Source Sans Pro" panose="020B0503030403020204" pitchFamily="34" charset="0"/>
              </a:rPr>
              <a:t>}} {{</a:t>
            </a:r>
            <a:r>
              <a:rPr lang="en-US" b="0" i="0" dirty="0" err="1">
                <a:effectLst/>
                <a:latin typeface="Source Sans Pro" panose="020B0503030403020204" pitchFamily="34" charset="0"/>
              </a:rPr>
              <a:t>sender.l_name</a:t>
            </a:r>
            <a:r>
              <a:rPr lang="en-US" b="0" i="0" dirty="0">
                <a:effectLst/>
                <a:latin typeface="Source Sans Pro" panose="020B0503030403020204" pitchFamily="34" charset="0"/>
              </a:rPr>
              <a:t>}} at {{</a:t>
            </a:r>
            <a:r>
              <a:rPr lang="en-US" b="0" i="0" dirty="0" err="1">
                <a:effectLst/>
                <a:latin typeface="Source Sans Pro" panose="020B0503030403020204" pitchFamily="34" charset="0"/>
              </a:rPr>
              <a:t>sender.company</a:t>
            </a:r>
            <a:r>
              <a:rPr lang="en-US" b="0" i="0" dirty="0">
                <a:effectLst/>
                <a:latin typeface="Source Sans Pro" panose="020B0503030403020204" pitchFamily="34" charset="0"/>
              </a:rPr>
              <a:t>}} - home prices keep going up, now could be the time to take the next step toward purchasing a 2nd home. I'd be happy to talk you through your options. Reach out when you're ready to chat!</a:t>
            </a:r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3A8DD99-29BA-4DD3-8534-E2A94C3E4AA8}"/>
              </a:ext>
            </a:extLst>
          </p:cNvPr>
          <p:cNvSpPr txBox="1">
            <a:spLocks/>
          </p:cNvSpPr>
          <p:nvPr/>
        </p:nvSpPr>
        <p:spPr>
          <a:xfrm>
            <a:off x="445426" y="128330"/>
            <a:ext cx="9959137" cy="57419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i="0" kern="1200">
                <a:solidFill>
                  <a:srgbClr val="00263A"/>
                </a:solidFill>
                <a:latin typeface="Objektiv Mk2" panose="020B0602020204020203" pitchFamily="34" charset="0"/>
                <a:ea typeface="+mn-ea"/>
                <a:cs typeface="Objektiv Mk2" panose="020B060202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Lead Purchase Vacation/2nd Home</a:t>
            </a:r>
          </a:p>
        </p:txBody>
      </p:sp>
    </p:spTree>
    <p:extLst>
      <p:ext uri="{BB962C8B-B14F-4D97-AF65-F5344CB8AC3E}">
        <p14:creationId xmlns:p14="http://schemas.microsoft.com/office/powerpoint/2010/main" val="1438162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Objektiv Mk2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0E37A5DFA2714CB7017CAE456168A6" ma:contentTypeVersion="18" ma:contentTypeDescription="Create a new document." ma:contentTypeScope="" ma:versionID="4fb967a6105d696e3fbe72c6857f6c75">
  <xsd:schema xmlns:xsd="http://www.w3.org/2001/XMLSchema" xmlns:xs="http://www.w3.org/2001/XMLSchema" xmlns:p="http://schemas.microsoft.com/office/2006/metadata/properties" xmlns:ns2="a0d940e6-08f7-4f55-ab22-1c60154efa17" xmlns:ns3="9d6ea532-a128-4102-90d6-037480f28622" targetNamespace="http://schemas.microsoft.com/office/2006/metadata/properties" ma:root="true" ma:fieldsID="b8be0f88dd89c45ab5a80cf19e938f0f" ns2:_="" ns3:_="">
    <xsd:import namespace="a0d940e6-08f7-4f55-ab22-1c60154efa17"/>
    <xsd:import namespace="9d6ea532-a128-4102-90d6-037480f286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d940e6-08f7-4f55-ab22-1c60154efa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3460b82-58eb-499a-9bd2-5a0713bdb8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6ea532-a128-4102-90d6-037480f2862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366c684-94b8-40a8-ae72-62a0fe207216}" ma:internalName="TaxCatchAll" ma:showField="CatchAllData" ma:web="9d6ea532-a128-4102-90d6-037480f286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d6ea532-a128-4102-90d6-037480f28622">
      <UserInfo>
        <DisplayName/>
        <AccountId xsi:nil="true"/>
        <AccountType/>
      </UserInfo>
    </SharedWithUsers>
    <lcf76f155ced4ddcb4097134ff3c332f xmlns="a0d940e6-08f7-4f55-ab22-1c60154efa17">
      <Terms xmlns="http://schemas.microsoft.com/office/infopath/2007/PartnerControls"/>
    </lcf76f155ced4ddcb4097134ff3c332f>
    <TaxCatchAll xmlns="9d6ea532-a128-4102-90d6-037480f2862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23C192-BCA9-49B3-8F35-D362FDCFD2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d940e6-08f7-4f55-ab22-1c60154efa17"/>
    <ds:schemaRef ds:uri="9d6ea532-a128-4102-90d6-037480f286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9800FD4-94BC-49A2-82A0-99D176C54A60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9d6ea532-a128-4102-90d6-037480f28622"/>
    <ds:schemaRef ds:uri="a0d940e6-08f7-4f55-ab22-1c60154efa17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DF1F3CE-3298-4692-8D67-FA16F456C0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40565</TotalTime>
  <Words>484</Words>
  <Application>Microsoft Office PowerPoint</Application>
  <PresentationFormat>Widescreen</PresentationFormat>
  <Paragraphs>46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Calibri</vt:lpstr>
      <vt:lpstr>Objektiv Mk2</vt:lpstr>
      <vt:lpstr>Objektiv Mk2 SemiBold</vt:lpstr>
      <vt:lpstr>Source Sans Pro</vt:lpstr>
      <vt:lpstr>Barlow</vt:lpstr>
      <vt:lpstr>Wingdings</vt:lpstr>
      <vt:lpstr>Barlow Medium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Payton Gabriel</dc:creator>
  <cp:lastModifiedBy>Aubrey Olsen</cp:lastModifiedBy>
  <cp:revision>51</cp:revision>
  <dcterms:created xsi:type="dcterms:W3CDTF">2021-06-10T15:34:01Z</dcterms:created>
  <dcterms:modified xsi:type="dcterms:W3CDTF">2025-04-25T22:09:40Z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0x010100B00E37A5DFA2714CB7017CAE456168A6</vt:lpwstr>
  </property>
  <property fmtid="{D5CDD505-2E9C-101B-9397-08002B2CF9AE}" pid="3" name="_dlc_DocIdItemGuid">
    <vt:lpwstr>df1906c8-c0c3-42de-b8f4-37c7d36cd389</vt:lpwstr>
  </property>
  <property fmtid="{D5CDD505-2E9C-101B-9397-08002B2CF9AE}" pid="4" name="ComplianceAssetId">
    <vt:lpwstr/>
  </property>
  <property fmtid="{D5CDD505-2E9C-101B-9397-08002B2CF9AE}" pid="5" name="_activity">
    <vt:lpwstr>{"FileActivityType":"9","FileActivityTimeStamp":"2025-03-31T15:42:15.780Z","FileActivityUsersOnPage":[{"DisplayName":"Chad Spencer","Id":"chad.spencer@totalexpert.com"}],"FileActivityNavigationId":null}</vt:lpwstr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MediaServiceImageTags">
    <vt:lpwstr/>
  </property>
</Properties>
</file>