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4"/>
  </p:notesMasterIdLst>
  <p:sldIdLst>
    <p:sldId id="2076137455" r:id="rId5"/>
    <p:sldId id="2076137458" r:id="rId6"/>
    <p:sldId id="2076137461" r:id="rId7"/>
    <p:sldId id="2076137462" r:id="rId8"/>
    <p:sldId id="2076137467" r:id="rId9"/>
    <p:sldId id="2076137469" r:id="rId10"/>
    <p:sldId id="2076137470" r:id="rId11"/>
    <p:sldId id="2076137466" r:id="rId12"/>
    <p:sldId id="2076137471" r:id="rId13"/>
  </p:sldIdLst>
  <p:sldSz cx="12192000" cy="6858000"/>
  <p:notesSz cx="6858000" cy="9144000"/>
  <p:embeddedFontLst>
    <p:embeddedFont>
      <p:font typeface="Barlow Medium" panose="00000600000000000000" pitchFamily="2" charset="0"/>
      <p:regular r:id="rId15"/>
      <p:italic r:id="rId16"/>
    </p:embeddedFont>
    <p:embeddedFont>
      <p:font typeface="Objektiv Mk2" panose="020B0604020202020204" charset="0"/>
      <p:regular r:id="rId17"/>
      <p:bold r:id="rId18"/>
      <p:italic r:id="rId19"/>
      <p:boldItalic r:id="rId20"/>
    </p:embeddedFont>
    <p:embeddedFont>
      <p:font typeface="Source Sans Pro" panose="020B0503030403020204"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 userDrawn="1">
          <p15:clr>
            <a:srgbClr val="A4A3A4"/>
          </p15:clr>
        </p15:guide>
        <p15:guide id="2" pos="3864" userDrawn="1">
          <p15:clr>
            <a:srgbClr val="A4A3A4"/>
          </p15:clr>
        </p15:guide>
        <p15:guide id="3" pos="44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B77"/>
    <a:srgbClr val="00A677"/>
    <a:srgbClr val="0072CE"/>
    <a:srgbClr val="85CBF9"/>
    <a:srgbClr val="00263A"/>
    <a:srgbClr val="753BBD"/>
    <a:srgbClr val="48D597"/>
    <a:srgbClr val="DDE5ED"/>
    <a:srgbClr val="96A4AE"/>
    <a:srgbClr val="26A6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31"/>
    <p:restoredTop sz="86583"/>
  </p:normalViewPr>
  <p:slideViewPr>
    <p:cSldViewPr snapToGrid="0">
      <p:cViewPr varScale="1">
        <p:scale>
          <a:sx n="96" d="100"/>
          <a:sy n="96" d="100"/>
        </p:scale>
        <p:origin x="1674" y="78"/>
      </p:cViewPr>
      <p:guideLst>
        <p:guide orient="horz" pos="384"/>
        <p:guide pos="3864"/>
        <p:guide pos="4416"/>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4.fntdata"/><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7.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3.fntdata"/><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0.fntdata"/><Relationship Id="rId5" Type="http://schemas.openxmlformats.org/officeDocument/2006/relationships/slide" Target="slides/slide1.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AF61A-0D40-D44A-9C00-6554E21CBC7D}" type="datetimeFigureOut">
              <a:rPr lang="en-US" smtClean="0"/>
              <a:t>5/12/2025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4AFAC6-DEA9-E94A-A956-F0E3CBB9625E}" type="slidenum">
              <a:rPr lang="en-US" smtClean="0"/>
              <a:t>‹#›</a:t>
            </a:fld>
            <a:endParaRPr lang="en-US"/>
          </a:p>
        </p:txBody>
      </p:sp>
    </p:spTree>
    <p:extLst>
      <p:ext uri="{BB962C8B-B14F-4D97-AF65-F5344CB8AC3E}">
        <p14:creationId xmlns:p14="http://schemas.microsoft.com/office/powerpoint/2010/main" val="370976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a:t>
            </a:fld>
            <a:endParaRPr lang="en-US"/>
          </a:p>
        </p:txBody>
      </p:sp>
    </p:spTree>
    <p:extLst>
      <p:ext uri="{BB962C8B-B14F-4D97-AF65-F5344CB8AC3E}">
        <p14:creationId xmlns:p14="http://schemas.microsoft.com/office/powerpoint/2010/main" val="232773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3</a:t>
            </a:fld>
            <a:endParaRPr lang="en-US"/>
          </a:p>
        </p:txBody>
      </p:sp>
    </p:spTree>
    <p:extLst>
      <p:ext uri="{BB962C8B-B14F-4D97-AF65-F5344CB8AC3E}">
        <p14:creationId xmlns:p14="http://schemas.microsoft.com/office/powerpoint/2010/main" val="2904430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JOURNEY EMAILS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4</a:t>
            </a:fld>
            <a:endParaRPr lang="en-US"/>
          </a:p>
        </p:txBody>
      </p:sp>
    </p:spTree>
    <p:extLst>
      <p:ext uri="{BB962C8B-B14F-4D97-AF65-F5344CB8AC3E}">
        <p14:creationId xmlns:p14="http://schemas.microsoft.com/office/powerpoint/2010/main" val="2274861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95F5C-88AD-19A2-59EE-88CE7BD43E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C9F558-5041-AE92-4F6C-DAC1F4CCDB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499833-3227-823F-C0B7-5B60DDCFE832}"/>
              </a:ext>
            </a:extLst>
          </p:cNvPr>
          <p:cNvSpPr>
            <a:spLocks noGrp="1"/>
          </p:cNvSpPr>
          <p:nvPr>
            <p:ph type="body" idx="1"/>
          </p:nvPr>
        </p:nvSpPr>
        <p:spPr/>
        <p:txBody>
          <a:bodyPr/>
          <a:lstStyle/>
          <a:p>
            <a:r>
              <a:rPr lang="en-US" dirty="0"/>
              <a:t>This page should be used for JOURNEY EMAILS (duplicate as needed)</a:t>
            </a:r>
          </a:p>
        </p:txBody>
      </p:sp>
      <p:sp>
        <p:nvSpPr>
          <p:cNvPr id="4" name="Slide Number Placeholder 3">
            <a:extLst>
              <a:ext uri="{FF2B5EF4-FFF2-40B4-BE49-F238E27FC236}">
                <a16:creationId xmlns:a16="http://schemas.microsoft.com/office/drawing/2014/main" id="{1BD214AE-A142-4598-B65C-A4069A6D2A37}"/>
              </a:ext>
            </a:extLst>
          </p:cNvPr>
          <p:cNvSpPr>
            <a:spLocks noGrp="1"/>
          </p:cNvSpPr>
          <p:nvPr>
            <p:ph type="sldNum" sz="quarter" idx="5"/>
          </p:nvPr>
        </p:nvSpPr>
        <p:spPr/>
        <p:txBody>
          <a:bodyPr/>
          <a:lstStyle/>
          <a:p>
            <a:fld id="{3F4AFAC6-DEA9-E94A-A956-F0E3CBB9625E}" type="slidenum">
              <a:rPr lang="en-US" smtClean="0"/>
              <a:t>5</a:t>
            </a:fld>
            <a:endParaRPr lang="en-US"/>
          </a:p>
        </p:txBody>
      </p:sp>
    </p:spTree>
    <p:extLst>
      <p:ext uri="{BB962C8B-B14F-4D97-AF65-F5344CB8AC3E}">
        <p14:creationId xmlns:p14="http://schemas.microsoft.com/office/powerpoint/2010/main" val="2749576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A026C-814A-B819-5256-09ACDD7567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D2882D-D25F-F28E-2F64-BE672B4FBB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A7874D-6F47-84CE-7973-6784DFE58B86}"/>
              </a:ext>
            </a:extLst>
          </p:cNvPr>
          <p:cNvSpPr>
            <a:spLocks noGrp="1"/>
          </p:cNvSpPr>
          <p:nvPr>
            <p:ph type="body" idx="1"/>
          </p:nvPr>
        </p:nvSpPr>
        <p:spPr/>
        <p:txBody>
          <a:bodyPr/>
          <a:lstStyle/>
          <a:p>
            <a:r>
              <a:rPr lang="en-US" dirty="0"/>
              <a:t>This page should be used for JOURNEY EMAILS (duplicate as needed)</a:t>
            </a:r>
          </a:p>
        </p:txBody>
      </p:sp>
      <p:sp>
        <p:nvSpPr>
          <p:cNvPr id="4" name="Slide Number Placeholder 3">
            <a:extLst>
              <a:ext uri="{FF2B5EF4-FFF2-40B4-BE49-F238E27FC236}">
                <a16:creationId xmlns:a16="http://schemas.microsoft.com/office/drawing/2014/main" id="{A555B791-4950-16E7-DF3B-1FB38CEAE019}"/>
              </a:ext>
            </a:extLst>
          </p:cNvPr>
          <p:cNvSpPr>
            <a:spLocks noGrp="1"/>
          </p:cNvSpPr>
          <p:nvPr>
            <p:ph type="sldNum" sz="quarter" idx="5"/>
          </p:nvPr>
        </p:nvSpPr>
        <p:spPr/>
        <p:txBody>
          <a:bodyPr/>
          <a:lstStyle/>
          <a:p>
            <a:fld id="{3F4AFAC6-DEA9-E94A-A956-F0E3CBB9625E}" type="slidenum">
              <a:rPr lang="en-US" smtClean="0"/>
              <a:t>6</a:t>
            </a:fld>
            <a:endParaRPr lang="en-US"/>
          </a:p>
        </p:txBody>
      </p:sp>
    </p:spTree>
    <p:extLst>
      <p:ext uri="{BB962C8B-B14F-4D97-AF65-F5344CB8AC3E}">
        <p14:creationId xmlns:p14="http://schemas.microsoft.com/office/powerpoint/2010/main" val="4257334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F055A-DEB6-89BD-2270-2DFA386291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D519DA-FE72-616E-4D65-10DFEAE5BD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F6CE4A-9295-3D17-9661-D8782CAC6D4E}"/>
              </a:ext>
            </a:extLst>
          </p:cNvPr>
          <p:cNvSpPr>
            <a:spLocks noGrp="1"/>
          </p:cNvSpPr>
          <p:nvPr>
            <p:ph type="body" idx="1"/>
          </p:nvPr>
        </p:nvSpPr>
        <p:spPr/>
        <p:txBody>
          <a:bodyPr/>
          <a:lstStyle/>
          <a:p>
            <a:r>
              <a:rPr lang="en-US" dirty="0"/>
              <a:t>This page should be used for JOURNEY EMAILS (duplicate as needed)</a:t>
            </a:r>
          </a:p>
        </p:txBody>
      </p:sp>
      <p:sp>
        <p:nvSpPr>
          <p:cNvPr id="4" name="Slide Number Placeholder 3">
            <a:extLst>
              <a:ext uri="{FF2B5EF4-FFF2-40B4-BE49-F238E27FC236}">
                <a16:creationId xmlns:a16="http://schemas.microsoft.com/office/drawing/2014/main" id="{4F382455-C366-D70D-38A3-8A87DE2C640E}"/>
              </a:ext>
            </a:extLst>
          </p:cNvPr>
          <p:cNvSpPr>
            <a:spLocks noGrp="1"/>
          </p:cNvSpPr>
          <p:nvPr>
            <p:ph type="sldNum" sz="quarter" idx="5"/>
          </p:nvPr>
        </p:nvSpPr>
        <p:spPr/>
        <p:txBody>
          <a:bodyPr/>
          <a:lstStyle/>
          <a:p>
            <a:fld id="{3F4AFAC6-DEA9-E94A-A956-F0E3CBB9625E}" type="slidenum">
              <a:rPr lang="en-US" smtClean="0"/>
              <a:t>7</a:t>
            </a:fld>
            <a:endParaRPr lang="en-US"/>
          </a:p>
        </p:txBody>
      </p:sp>
    </p:spTree>
    <p:extLst>
      <p:ext uri="{BB962C8B-B14F-4D97-AF65-F5344CB8AC3E}">
        <p14:creationId xmlns:p14="http://schemas.microsoft.com/office/powerpoint/2010/main" val="3202589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Tasks, User Notifications, and SMS templates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8</a:t>
            </a:fld>
            <a:endParaRPr lang="en-US"/>
          </a:p>
        </p:txBody>
      </p:sp>
    </p:spTree>
    <p:extLst>
      <p:ext uri="{BB962C8B-B14F-4D97-AF65-F5344CB8AC3E}">
        <p14:creationId xmlns:p14="http://schemas.microsoft.com/office/powerpoint/2010/main" val="2962792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84D7F-30E2-7662-5640-23D0E24459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542A18-9D39-61B9-D52B-86753197DD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CF234F-8930-8E77-2C37-F71670DF3BE3}"/>
              </a:ext>
            </a:extLst>
          </p:cNvPr>
          <p:cNvSpPr>
            <a:spLocks noGrp="1"/>
          </p:cNvSpPr>
          <p:nvPr>
            <p:ph type="body" idx="1"/>
          </p:nvPr>
        </p:nvSpPr>
        <p:spPr/>
        <p:txBody>
          <a:bodyPr/>
          <a:lstStyle/>
          <a:p>
            <a:r>
              <a:rPr lang="en-US" dirty="0"/>
              <a:t>This page should be used for Tasks, User Notifications, and SMS templates (duplicate as needed)</a:t>
            </a:r>
          </a:p>
        </p:txBody>
      </p:sp>
      <p:sp>
        <p:nvSpPr>
          <p:cNvPr id="4" name="Slide Number Placeholder 3">
            <a:extLst>
              <a:ext uri="{FF2B5EF4-FFF2-40B4-BE49-F238E27FC236}">
                <a16:creationId xmlns:a16="http://schemas.microsoft.com/office/drawing/2014/main" id="{2217995D-F226-4F45-3B18-BB808C031DD7}"/>
              </a:ext>
            </a:extLst>
          </p:cNvPr>
          <p:cNvSpPr>
            <a:spLocks noGrp="1"/>
          </p:cNvSpPr>
          <p:nvPr>
            <p:ph type="sldNum" sz="quarter" idx="5"/>
          </p:nvPr>
        </p:nvSpPr>
        <p:spPr/>
        <p:txBody>
          <a:bodyPr/>
          <a:lstStyle/>
          <a:p>
            <a:fld id="{3F4AFAC6-DEA9-E94A-A956-F0E3CBB9625E}" type="slidenum">
              <a:rPr lang="en-US" smtClean="0"/>
              <a:t>9</a:t>
            </a:fld>
            <a:endParaRPr lang="en-US"/>
          </a:p>
        </p:txBody>
      </p:sp>
    </p:spTree>
    <p:extLst>
      <p:ext uri="{BB962C8B-B14F-4D97-AF65-F5344CB8AC3E}">
        <p14:creationId xmlns:p14="http://schemas.microsoft.com/office/powerpoint/2010/main" val="36825648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5C2822-349C-BD91-EC26-A957077CBC0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436793" y="5206594"/>
            <a:ext cx="4241076" cy="914400"/>
          </a:xfrm>
          <a:prstGeom prst="rect">
            <a:avLst/>
          </a:prstGeom>
        </p:spPr>
      </p:pic>
      <p:sp>
        <p:nvSpPr>
          <p:cNvPr id="4" name="Text Placeholder 3">
            <a:extLst>
              <a:ext uri="{FF2B5EF4-FFF2-40B4-BE49-F238E27FC236}">
                <a16:creationId xmlns:a16="http://schemas.microsoft.com/office/drawing/2014/main" id="{9B2E476B-5ACD-A345-A0A0-13B853B5B4F5}"/>
              </a:ext>
            </a:extLst>
          </p:cNvPr>
          <p:cNvSpPr>
            <a:spLocks noGrp="1"/>
          </p:cNvSpPr>
          <p:nvPr>
            <p:ph type="body" sz="quarter" idx="10" hasCustomPrompt="1"/>
          </p:nvPr>
        </p:nvSpPr>
        <p:spPr>
          <a:xfrm>
            <a:off x="1077469" y="2018111"/>
            <a:ext cx="7952232" cy="1410889"/>
          </a:xfrm>
          <a:prstGeom prst="rect">
            <a:avLst/>
          </a:prstGeom>
        </p:spPr>
        <p:txBody>
          <a:bodyPr anchor="b"/>
          <a:lstStyle>
            <a:lvl1pPr marL="0" indent="0" algn="l">
              <a:buFontTx/>
              <a:buNone/>
              <a:defRPr sz="54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9D11393A-1FF3-1B42-8E63-EB04EC248A72}"/>
              </a:ext>
            </a:extLst>
          </p:cNvPr>
          <p:cNvSpPr>
            <a:spLocks noGrp="1"/>
          </p:cNvSpPr>
          <p:nvPr>
            <p:ph type="body" sz="quarter" idx="11" hasCustomPrompt="1"/>
          </p:nvPr>
        </p:nvSpPr>
        <p:spPr>
          <a:xfrm>
            <a:off x="1077469" y="3637721"/>
            <a:ext cx="7952232" cy="914400"/>
          </a:xfrm>
          <a:prstGeom prst="rect">
            <a:avLst/>
          </a:prstGeom>
        </p:spPr>
        <p:txBody>
          <a:bodyPr/>
          <a:lstStyle>
            <a:lvl1pPr marL="0" indent="0" algn="l">
              <a:buFontTx/>
              <a:buNone/>
              <a:defRPr sz="2400" b="1"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Tree>
    <p:extLst>
      <p:ext uri="{BB962C8B-B14F-4D97-AF65-F5344CB8AC3E}">
        <p14:creationId xmlns:p14="http://schemas.microsoft.com/office/powerpoint/2010/main" val="424335915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D1B2F0A6-608F-9848-866C-E71FD8372C45}"/>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Picture Placeholder 3">
            <a:extLst>
              <a:ext uri="{FF2B5EF4-FFF2-40B4-BE49-F238E27FC236}">
                <a16:creationId xmlns:a16="http://schemas.microsoft.com/office/drawing/2014/main" id="{1D54D96D-0ABE-5346-94BC-9473C8350B94}"/>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0" name="Slide Number Placeholder 1">
            <a:extLst>
              <a:ext uri="{FF2B5EF4-FFF2-40B4-BE49-F238E27FC236}">
                <a16:creationId xmlns:a16="http://schemas.microsoft.com/office/drawing/2014/main" id="{D7C89DED-C9D5-6B4B-94C4-64A605FB86B9}"/>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91C102C-C41F-0DC2-8884-D7E4EF1AB3FB}"/>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450261243"/>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Image 2">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4F2A9694-8C08-1C4D-AB43-2E20C9000338}"/>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6493C0D-47D2-992F-EAD4-A48B84E16715}"/>
              </a:ext>
            </a:extLst>
          </p:cNvPr>
          <p:cNvSpPr/>
          <p:nvPr userDrawn="1"/>
        </p:nvSpPr>
        <p:spPr>
          <a:xfrm>
            <a:off x="5719529"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21801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1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F496BD11-5883-8041-9D86-152A52BB7564}"/>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Slide Number Placeholder 1">
            <a:extLst>
              <a:ext uri="{FF2B5EF4-FFF2-40B4-BE49-F238E27FC236}">
                <a16:creationId xmlns:a16="http://schemas.microsoft.com/office/drawing/2014/main" id="{44768196-3B2A-474B-8166-BC7B1151C2A5}"/>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7BB58664-0724-11B7-8907-6B3060417D7F}"/>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76767595"/>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Image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C1D5E6D8-68E6-F84E-AD5B-B636A4DB935B}"/>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1" name="Text Placeholder 3">
            <a:extLst>
              <a:ext uri="{FF2B5EF4-FFF2-40B4-BE49-F238E27FC236}">
                <a16:creationId xmlns:a16="http://schemas.microsoft.com/office/drawing/2014/main" id="{C49EF2B1-7256-B346-A7DE-C99D30410986}"/>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12" name="Text Placeholder 3">
            <a:extLst>
              <a:ext uri="{FF2B5EF4-FFF2-40B4-BE49-F238E27FC236}">
                <a16:creationId xmlns:a16="http://schemas.microsoft.com/office/drawing/2014/main" id="{10AD604A-1899-C447-ACB4-6A671F649109}"/>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13" name="Picture Placeholder 3">
            <a:extLst>
              <a:ext uri="{FF2B5EF4-FFF2-40B4-BE49-F238E27FC236}">
                <a16:creationId xmlns:a16="http://schemas.microsoft.com/office/drawing/2014/main" id="{7334A1C4-5494-824B-AC23-0CE74162D0D0}"/>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4" name="Slide Number Placeholder 1">
            <a:extLst>
              <a:ext uri="{FF2B5EF4-FFF2-40B4-BE49-F238E27FC236}">
                <a16:creationId xmlns:a16="http://schemas.microsoft.com/office/drawing/2014/main" id="{F2A765E1-13F3-5046-A592-205E96EA8262}"/>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8E7A7A23-CEBF-1476-2AE3-9A61D5D8CE3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749300061"/>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Image 2 DARK (Dar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93AAA6-2441-6641-8FED-64113CC5AC28}"/>
              </a:ext>
            </a:extLst>
          </p:cNvPr>
          <p:cNvSpPr/>
          <p:nvPr userDrawn="1"/>
        </p:nvSpPr>
        <p:spPr>
          <a:xfrm>
            <a:off x="1" y="0"/>
            <a:ext cx="5715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13" name="Text Placeholder 3">
            <a:extLst>
              <a:ext uri="{FF2B5EF4-FFF2-40B4-BE49-F238E27FC236}">
                <a16:creationId xmlns:a16="http://schemas.microsoft.com/office/drawing/2014/main" id="{4CBC6FE5-04CD-8441-B1AA-27B889CB2D95}"/>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2" name="Rectangle 1">
            <a:extLst>
              <a:ext uri="{FF2B5EF4-FFF2-40B4-BE49-F238E27FC236}">
                <a16:creationId xmlns:a16="http://schemas.microsoft.com/office/drawing/2014/main" id="{4CECC121-8627-D49A-7E84-50C9C68B0E95}"/>
              </a:ext>
            </a:extLst>
          </p:cNvPr>
          <p:cNvSpPr/>
          <p:nvPr userDrawn="1"/>
        </p:nvSpPr>
        <p:spPr>
          <a:xfrm>
            <a:off x="571500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1205871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DA14CF-B21D-F546-AA16-B23E70970A54}"/>
              </a:ext>
            </a:extLst>
          </p:cNvPr>
          <p:cNvSpPr/>
          <p:nvPr userDrawn="1"/>
        </p:nvSpPr>
        <p:spPr>
          <a:xfrm>
            <a:off x="0" y="0"/>
            <a:ext cx="6172247"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 name="Text Placeholder 3">
            <a:extLst>
              <a:ext uri="{FF2B5EF4-FFF2-40B4-BE49-F238E27FC236}">
                <a16:creationId xmlns:a16="http://schemas.microsoft.com/office/drawing/2014/main" id="{C1E2651D-049E-1644-A8A1-84C9763BBA3F}"/>
              </a:ext>
            </a:extLst>
          </p:cNvPr>
          <p:cNvSpPr>
            <a:spLocks noGrp="1"/>
          </p:cNvSpPr>
          <p:nvPr>
            <p:ph type="body" sz="quarter" idx="10" hasCustomPrompt="1"/>
          </p:nvPr>
        </p:nvSpPr>
        <p:spPr>
          <a:xfrm>
            <a:off x="694731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Text Placeholder 3">
            <a:extLst>
              <a:ext uri="{FF2B5EF4-FFF2-40B4-BE49-F238E27FC236}">
                <a16:creationId xmlns:a16="http://schemas.microsoft.com/office/drawing/2014/main" id="{90AB00C6-DC55-424E-AA2B-DA0FF5C868CA}"/>
              </a:ext>
            </a:extLst>
          </p:cNvPr>
          <p:cNvSpPr>
            <a:spLocks noGrp="1"/>
          </p:cNvSpPr>
          <p:nvPr>
            <p:ph type="body" sz="quarter" idx="13" hasCustomPrompt="1"/>
          </p:nvPr>
        </p:nvSpPr>
        <p:spPr>
          <a:xfrm>
            <a:off x="6947310" y="3211529"/>
            <a:ext cx="3974893" cy="2452295"/>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1" name="Slide Number Placeholder 1">
            <a:extLst>
              <a:ext uri="{FF2B5EF4-FFF2-40B4-BE49-F238E27FC236}">
                <a16:creationId xmlns:a16="http://schemas.microsoft.com/office/drawing/2014/main" id="{334543FF-1550-1A49-BB94-CF1E89EA3CB1}"/>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E5C3A9BC-2E5C-974F-87AB-7266F15B289D}"/>
              </a:ext>
            </a:extLst>
          </p:cNvPr>
          <p:cNvSpPr/>
          <p:nvPr userDrawn="1"/>
        </p:nvSpPr>
        <p:spPr>
          <a:xfrm>
            <a:off x="6172247"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964061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12" name="Text Placeholder 3">
            <a:extLst>
              <a:ext uri="{FF2B5EF4-FFF2-40B4-BE49-F238E27FC236}">
                <a16:creationId xmlns:a16="http://schemas.microsoft.com/office/drawing/2014/main" id="{FB4BDEDC-491F-1846-9FEF-44453BCB20D0}"/>
              </a:ext>
            </a:extLst>
          </p:cNvPr>
          <p:cNvSpPr>
            <a:spLocks noGrp="1"/>
          </p:cNvSpPr>
          <p:nvPr>
            <p:ph type="body" sz="quarter" idx="10" hasCustomPrompt="1"/>
          </p:nvPr>
        </p:nvSpPr>
        <p:spPr>
          <a:xfrm>
            <a:off x="248478" y="617002"/>
            <a:ext cx="11943521" cy="914400"/>
          </a:xfrm>
          <a:prstGeom prst="rect">
            <a:avLst/>
          </a:prstGeom>
        </p:spPr>
        <p:txBody>
          <a:bodyPr anchor="b"/>
          <a:lstStyle>
            <a:lvl1pPr marL="0" indent="0" algn="ctr">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3" name="Text Placeholder 3">
            <a:extLst>
              <a:ext uri="{FF2B5EF4-FFF2-40B4-BE49-F238E27FC236}">
                <a16:creationId xmlns:a16="http://schemas.microsoft.com/office/drawing/2014/main" id="{0A332EC9-FF9B-7548-9B8F-61BEE0A01E23}"/>
              </a:ext>
            </a:extLst>
          </p:cNvPr>
          <p:cNvSpPr>
            <a:spLocks noGrp="1"/>
          </p:cNvSpPr>
          <p:nvPr>
            <p:ph type="body" sz="quarter" idx="13" hasCustomPrompt="1"/>
          </p:nvPr>
        </p:nvSpPr>
        <p:spPr>
          <a:xfrm>
            <a:off x="704010"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4" name="Text Placeholder 3">
            <a:extLst>
              <a:ext uri="{FF2B5EF4-FFF2-40B4-BE49-F238E27FC236}">
                <a16:creationId xmlns:a16="http://schemas.microsoft.com/office/drawing/2014/main" id="{89893FBA-6CAE-4F4C-8662-9E88A0C955A8}"/>
              </a:ext>
            </a:extLst>
          </p:cNvPr>
          <p:cNvSpPr>
            <a:spLocks noGrp="1"/>
          </p:cNvSpPr>
          <p:nvPr>
            <p:ph type="body" sz="quarter" idx="14" hasCustomPrompt="1"/>
          </p:nvPr>
        </p:nvSpPr>
        <p:spPr>
          <a:xfrm>
            <a:off x="832283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5" name="Text Placeholder 3">
            <a:extLst>
              <a:ext uri="{FF2B5EF4-FFF2-40B4-BE49-F238E27FC236}">
                <a16:creationId xmlns:a16="http://schemas.microsoft.com/office/drawing/2014/main" id="{35F8BDD1-05B9-9F4D-B7F5-5887640309C9}"/>
              </a:ext>
            </a:extLst>
          </p:cNvPr>
          <p:cNvSpPr>
            <a:spLocks noGrp="1"/>
          </p:cNvSpPr>
          <p:nvPr>
            <p:ph type="body" sz="quarter" idx="15" hasCustomPrompt="1"/>
          </p:nvPr>
        </p:nvSpPr>
        <p:spPr>
          <a:xfrm>
            <a:off x="451342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5" name="Rectangle 4">
            <a:extLst>
              <a:ext uri="{FF2B5EF4-FFF2-40B4-BE49-F238E27FC236}">
                <a16:creationId xmlns:a16="http://schemas.microsoft.com/office/drawing/2014/main" id="{5DE16A54-8B26-562B-F4CE-EFA38C3D2F5C}"/>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291492906"/>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ic On R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5" name="Text Placeholder 3">
            <a:extLst>
              <a:ext uri="{FF2B5EF4-FFF2-40B4-BE49-F238E27FC236}">
                <a16:creationId xmlns:a16="http://schemas.microsoft.com/office/drawing/2014/main" id="{9745CFA6-0AE7-A846-92E4-06559FF51D20}"/>
              </a:ext>
            </a:extLst>
          </p:cNvPr>
          <p:cNvSpPr>
            <a:spLocks noGrp="1"/>
          </p:cNvSpPr>
          <p:nvPr>
            <p:ph type="body" sz="quarter" idx="10" hasCustomPrompt="1"/>
          </p:nvPr>
        </p:nvSpPr>
        <p:spPr>
          <a:xfrm>
            <a:off x="1252201" y="1007252"/>
            <a:ext cx="449261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AE8EC7F-4DF0-2045-B52C-C6AFC00301F3}"/>
              </a:ext>
            </a:extLst>
          </p:cNvPr>
          <p:cNvSpPr>
            <a:spLocks noGrp="1"/>
          </p:cNvSpPr>
          <p:nvPr>
            <p:ph type="body" sz="quarter" idx="11" hasCustomPrompt="1"/>
          </p:nvPr>
        </p:nvSpPr>
        <p:spPr>
          <a:xfrm>
            <a:off x="1252202" y="2060800"/>
            <a:ext cx="4492615"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C345692D-602B-A94D-A86D-507CB1044549}"/>
              </a:ext>
            </a:extLst>
          </p:cNvPr>
          <p:cNvSpPr>
            <a:spLocks noGrp="1"/>
          </p:cNvSpPr>
          <p:nvPr>
            <p:ph type="body" sz="quarter" idx="13" hasCustomPrompt="1"/>
          </p:nvPr>
        </p:nvSpPr>
        <p:spPr>
          <a:xfrm>
            <a:off x="1252200" y="2753140"/>
            <a:ext cx="4492617" cy="3697356"/>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a:t>
            </a:r>
          </a:p>
        </p:txBody>
      </p:sp>
      <p:sp>
        <p:nvSpPr>
          <p:cNvPr id="8" name="Rectangle 7">
            <a:extLst>
              <a:ext uri="{FF2B5EF4-FFF2-40B4-BE49-F238E27FC236}">
                <a16:creationId xmlns:a16="http://schemas.microsoft.com/office/drawing/2014/main" id="{66A1410B-E5E3-7B46-9FDC-A759A51303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675263697"/>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1A94A5-2BD2-E7AC-5FFC-4F40E5A779F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09703" y="220155"/>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477291" y="3095871"/>
            <a:ext cx="723999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5400" b="1" i="0" spc="20" dirty="0">
                <a:solidFill>
                  <a:schemeClr val="bg1"/>
                </a:solidFill>
                <a:latin typeface="Objektiv Mk2" panose="020B0602020204020203" pitchFamily="34" charset="0"/>
                <a:cs typeface="Objektiv Mk2" panose="020B0602020204020203" pitchFamily="34" charset="0"/>
              </a:rPr>
              <a:t>Thank you</a:t>
            </a:r>
          </a:p>
        </p:txBody>
      </p:sp>
    </p:spTree>
    <p:extLst>
      <p:ext uri="{BB962C8B-B14F-4D97-AF65-F5344CB8AC3E}">
        <p14:creationId xmlns:p14="http://schemas.microsoft.com/office/powerpoint/2010/main" val="240025574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83FBE2-7FD5-7FC9-0F2B-FAD2293F8EC8}"/>
              </a:ext>
            </a:extLst>
          </p:cNvPr>
          <p:cNvSpPr/>
          <p:nvPr userDrawn="1"/>
        </p:nvSpPr>
        <p:spPr>
          <a:xfrm>
            <a:off x="0" y="1"/>
            <a:ext cx="12192000"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F3142A4-289C-75ED-83B2-29664EFC3129}"/>
              </a:ext>
            </a:extLst>
          </p:cNvPr>
          <p:cNvPicPr>
            <a:picLocks noChangeAspect="1"/>
          </p:cNvPicPr>
          <p:nvPr userDrawn="1"/>
        </p:nvPicPr>
        <p:blipFill>
          <a:blip r:embed="rId2"/>
          <a:stretch>
            <a:fillRect/>
          </a:stretch>
        </p:blipFill>
        <p:spPr>
          <a:xfrm>
            <a:off x="0" y="1"/>
            <a:ext cx="12191998" cy="6857999"/>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010295" y="6243268"/>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242921" y="3895165"/>
            <a:ext cx="405030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buFont typeface="Arial" panose="020B0604020202020204" pitchFamily="34" charset="0"/>
              <a:buNone/>
            </a:pPr>
            <a:r>
              <a:rPr lang="en-US" sz="6600" b="1" i="0" spc="20" dirty="0">
                <a:solidFill>
                  <a:schemeClr val="bg1"/>
                </a:solidFill>
                <a:latin typeface="Objektiv Mk2" panose="020B0602020204020203" pitchFamily="34" charset="0"/>
                <a:cs typeface="Objektiv Mk2" panose="020B0602020204020203" pitchFamily="34" charset="0"/>
              </a:rPr>
              <a:t>Q</a:t>
            </a:r>
            <a:r>
              <a:rPr lang="en-US" sz="6600" b="1" i="0" spc="20" dirty="0">
                <a:solidFill>
                  <a:srgbClr val="85CBF9"/>
                </a:solidFill>
                <a:latin typeface="Objektiv Mk2" panose="020B0602020204020203" pitchFamily="34" charset="0"/>
                <a:cs typeface="Objektiv Mk2" panose="020B0602020204020203" pitchFamily="34" charset="0"/>
              </a:rPr>
              <a:t>&amp;</a:t>
            </a:r>
            <a:r>
              <a:rPr lang="en-US" sz="6600" b="1" i="0" spc="20" dirty="0">
                <a:solidFill>
                  <a:schemeClr val="bg1"/>
                </a:solidFill>
                <a:latin typeface="Objektiv Mk2" panose="020B0602020204020203" pitchFamily="34" charset="0"/>
                <a:cs typeface="Objektiv Mk2" panose="020B0602020204020203" pitchFamily="34" charset="0"/>
              </a:rPr>
              <a:t>A</a:t>
            </a:r>
          </a:p>
        </p:txBody>
      </p:sp>
    </p:spTree>
    <p:extLst>
      <p:ext uri="{BB962C8B-B14F-4D97-AF65-F5344CB8AC3E}">
        <p14:creationId xmlns:p14="http://schemas.microsoft.com/office/powerpoint/2010/main" val="346063269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18BD70-B2A2-864F-9E71-B9C0B176AE3C}"/>
              </a:ext>
            </a:extLst>
          </p:cNvPr>
          <p:cNvSpPr/>
          <p:nvPr userDrawn="1"/>
        </p:nvSpPr>
        <p:spPr>
          <a:xfrm>
            <a:off x="5118652" y="0"/>
            <a:ext cx="7093225" cy="6858000"/>
          </a:xfrm>
          <a:prstGeom prst="rect">
            <a:avLst/>
          </a:prstGeom>
          <a:solidFill>
            <a:srgbClr val="DDE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66B0A98-AA7F-E144-B2E7-6DDA04D8511C}"/>
              </a:ext>
            </a:extLst>
          </p:cNvPr>
          <p:cNvSpPr/>
          <p:nvPr userDrawn="1"/>
        </p:nvSpPr>
        <p:spPr>
          <a:xfrm>
            <a:off x="0" y="1"/>
            <a:ext cx="5118652"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6">
            <a:extLst>
              <a:ext uri="{FF2B5EF4-FFF2-40B4-BE49-F238E27FC236}">
                <a16:creationId xmlns:a16="http://schemas.microsoft.com/office/drawing/2014/main" id="{35941547-2B5E-164F-ABF4-CC9EC2940809}"/>
              </a:ext>
            </a:extLst>
          </p:cNvPr>
          <p:cNvSpPr txBox="1">
            <a:spLocks/>
          </p:cNvSpPr>
          <p:nvPr userDrawn="1"/>
        </p:nvSpPr>
        <p:spPr>
          <a:xfrm>
            <a:off x="1009198" y="2943281"/>
            <a:ext cx="2533124" cy="9714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4000" b="1" i="0" spc="20" dirty="0">
                <a:solidFill>
                  <a:schemeClr val="bg1"/>
                </a:solidFill>
                <a:latin typeface="Objektiv Mk2" panose="020B0602020204020203" pitchFamily="34" charset="0"/>
                <a:cs typeface="Objektiv Mk2" panose="020B0602020204020203" pitchFamily="34" charset="0"/>
              </a:rPr>
              <a:t>Agenda</a:t>
            </a:r>
          </a:p>
        </p:txBody>
      </p:sp>
      <p:sp>
        <p:nvSpPr>
          <p:cNvPr id="12" name="Text Placeholder 11">
            <a:extLst>
              <a:ext uri="{FF2B5EF4-FFF2-40B4-BE49-F238E27FC236}">
                <a16:creationId xmlns:a16="http://schemas.microsoft.com/office/drawing/2014/main" id="{124CEAC8-E0C6-6B47-A612-086940906F48}"/>
              </a:ext>
            </a:extLst>
          </p:cNvPr>
          <p:cNvSpPr>
            <a:spLocks noGrp="1"/>
          </p:cNvSpPr>
          <p:nvPr>
            <p:ph type="body" sz="quarter" idx="10" hasCustomPrompt="1"/>
          </p:nvPr>
        </p:nvSpPr>
        <p:spPr>
          <a:xfrm>
            <a:off x="5655365" y="935038"/>
            <a:ext cx="6536635" cy="5197475"/>
          </a:xfrm>
          <a:prstGeom prst="rect">
            <a:avLst/>
          </a:prstGeom>
        </p:spPr>
        <p:txBody>
          <a:bodyPr anchor="ctr"/>
          <a:lstStyle>
            <a:lvl1pPr marL="457200" indent="-457200">
              <a:lnSpc>
                <a:spcPct val="150000"/>
              </a:lnSpc>
              <a:buFont typeface="+mj-lt"/>
              <a:buAutoNum type="arabicPeriod"/>
              <a:defRPr sz="2400" b="0" i="0">
                <a:latin typeface="+mn-lt"/>
              </a:defRPr>
            </a:lvl1pPr>
          </a:lstStyle>
          <a:p>
            <a:pPr lvl="0"/>
            <a:r>
              <a:rPr lang="en-US" dirty="0"/>
              <a:t>Item 1</a:t>
            </a:r>
          </a:p>
          <a:p>
            <a:pPr lvl="0"/>
            <a:r>
              <a:rPr lang="en-US" dirty="0"/>
              <a:t>Item 2</a:t>
            </a:r>
          </a:p>
          <a:p>
            <a:pPr lvl="0"/>
            <a:r>
              <a:rPr lang="en-US" dirty="0"/>
              <a:t>Item 3</a:t>
            </a:r>
          </a:p>
        </p:txBody>
      </p:sp>
      <p:sp>
        <p:nvSpPr>
          <p:cNvPr id="13" name="Slide Number Placeholder 1">
            <a:extLst>
              <a:ext uri="{FF2B5EF4-FFF2-40B4-BE49-F238E27FC236}">
                <a16:creationId xmlns:a16="http://schemas.microsoft.com/office/drawing/2014/main" id="{B0FF4422-86A9-3346-82A9-EE5A6CCD8236}"/>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pic>
        <p:nvPicPr>
          <p:cNvPr id="4" name="Picture 3">
            <a:extLst>
              <a:ext uri="{FF2B5EF4-FFF2-40B4-BE49-F238E27FC236}">
                <a16:creationId xmlns:a16="http://schemas.microsoft.com/office/drawing/2014/main" id="{F184621B-958E-68F0-46E8-F78CAAFF124E}"/>
              </a:ext>
            </a:extLst>
          </p:cNvPr>
          <p:cNvPicPr>
            <a:picLocks noChangeAspect="1"/>
          </p:cNvPicPr>
          <p:nvPr userDrawn="1"/>
        </p:nvPicPr>
        <p:blipFill>
          <a:blip r:embed="rId2"/>
          <a:stretch>
            <a:fillRect/>
          </a:stretch>
        </p:blipFill>
        <p:spPr>
          <a:xfrm>
            <a:off x="3725655" y="-1"/>
            <a:ext cx="1524000" cy="6858000"/>
          </a:xfrm>
          <a:prstGeom prst="rect">
            <a:avLst/>
          </a:prstGeom>
        </p:spPr>
      </p:pic>
    </p:spTree>
    <p:extLst>
      <p:ext uri="{BB962C8B-B14F-4D97-AF65-F5344CB8AC3E}">
        <p14:creationId xmlns:p14="http://schemas.microsoft.com/office/powerpoint/2010/main" val="1829101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1" y="0"/>
            <a:ext cx="12192000" cy="6858000"/>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1</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37827904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71338"/>
          </a:xfrm>
          <a:prstGeom prst="rect">
            <a:avLst/>
          </a:prstGeom>
          <a:solidFill>
            <a:srgbClr val="753B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2</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64710739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58000"/>
          </a:xfrm>
          <a:prstGeom prst="rect">
            <a:avLst/>
          </a:prstGeom>
          <a:solidFill>
            <a:srgbClr val="009B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3</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42840296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4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7F0963-32F7-7644-8381-63718DAD9CC2}"/>
              </a:ext>
            </a:extLst>
          </p:cNvPr>
          <p:cNvSpPr/>
          <p:nvPr userDrawn="1"/>
        </p:nvSpPr>
        <p:spPr>
          <a:xfrm>
            <a:off x="0" y="0"/>
            <a:ext cx="12192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pic>
        <p:nvPicPr>
          <p:cNvPr id="3" name="Picture 2">
            <a:extLst>
              <a:ext uri="{FF2B5EF4-FFF2-40B4-BE49-F238E27FC236}">
                <a16:creationId xmlns:a16="http://schemas.microsoft.com/office/drawing/2014/main" id="{C4976CF0-DA6D-E692-B1A8-0BEAC840098F}"/>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7" name="Text Placeholder 3">
            <a:extLst>
              <a:ext uri="{FF2B5EF4-FFF2-40B4-BE49-F238E27FC236}">
                <a16:creationId xmlns:a16="http://schemas.microsoft.com/office/drawing/2014/main" id="{0B2FBD51-6EAB-D249-B4EA-6B88C502E39C}"/>
              </a:ext>
            </a:extLst>
          </p:cNvPr>
          <p:cNvSpPr>
            <a:spLocks noGrp="1"/>
          </p:cNvSpPr>
          <p:nvPr>
            <p:ph type="body" sz="quarter" idx="10" hasCustomPrompt="1"/>
          </p:nvPr>
        </p:nvSpPr>
        <p:spPr>
          <a:xfrm>
            <a:off x="6211818" y="3340100"/>
            <a:ext cx="3608034" cy="914400"/>
          </a:xfrm>
          <a:prstGeom prst="rect">
            <a:avLst/>
          </a:prstGeom>
        </p:spPr>
        <p:txBody>
          <a:bodyPr anchor="b"/>
          <a:lstStyle>
            <a:lvl1pPr marL="0" indent="0" algn="l">
              <a:buFontTx/>
              <a:buNone/>
              <a:defRPr sz="4800" b="1" i="0">
                <a:solidFill>
                  <a:schemeClr val="bg1"/>
                </a:solidFill>
                <a:latin typeface="Objektiv Mk2 SemiBold" panose="020B0602020204020203" pitchFamily="34" charset="0"/>
                <a:cs typeface="Objektiv Mk2 SemiBold"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4</a:t>
            </a:r>
          </a:p>
        </p:txBody>
      </p:sp>
      <p:sp>
        <p:nvSpPr>
          <p:cNvPr id="8" name="Text Placeholder 3">
            <a:extLst>
              <a:ext uri="{FF2B5EF4-FFF2-40B4-BE49-F238E27FC236}">
                <a16:creationId xmlns:a16="http://schemas.microsoft.com/office/drawing/2014/main" id="{32770889-B1C5-2B4F-A297-B6633156A62A}"/>
              </a:ext>
            </a:extLst>
          </p:cNvPr>
          <p:cNvSpPr>
            <a:spLocks noGrp="1"/>
          </p:cNvSpPr>
          <p:nvPr>
            <p:ph type="body" sz="quarter" idx="11" hasCustomPrompt="1"/>
          </p:nvPr>
        </p:nvSpPr>
        <p:spPr>
          <a:xfrm>
            <a:off x="6211819" y="4393648"/>
            <a:ext cx="3608034" cy="914400"/>
          </a:xfrm>
          <a:prstGeom prst="rect">
            <a:avLst/>
          </a:prstGeom>
        </p:spPr>
        <p:txBody>
          <a:bodyPr/>
          <a:lstStyle>
            <a:lvl1pPr marL="0" indent="0" algn="l">
              <a:buFontTx/>
              <a:buNone/>
              <a:defRPr sz="2400" b="0"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4" name="Picture Placeholder 3">
            <a:extLst>
              <a:ext uri="{FF2B5EF4-FFF2-40B4-BE49-F238E27FC236}">
                <a16:creationId xmlns:a16="http://schemas.microsoft.com/office/drawing/2014/main" id="{EB1FD39F-2181-9041-AF80-15C7C6867177}"/>
              </a:ext>
            </a:extLst>
          </p:cNvPr>
          <p:cNvSpPr>
            <a:spLocks noGrp="1"/>
          </p:cNvSpPr>
          <p:nvPr>
            <p:ph type="pic" sz="quarter" idx="12"/>
          </p:nvPr>
        </p:nvSpPr>
        <p:spPr>
          <a:xfrm>
            <a:off x="506909" y="756203"/>
            <a:ext cx="5257787" cy="4779893"/>
          </a:xfrm>
          <a:prstGeom prst="rect">
            <a:avLst/>
          </a:prstGeom>
          <a:solidFill>
            <a:schemeClr val="bg1">
              <a:lumMod val="85000"/>
            </a:schemeClr>
          </a:solidFill>
        </p:spPr>
        <p:txBody>
          <a:bodyPr/>
          <a:lstStyle/>
          <a:p>
            <a:endParaRPr lang="en-US" dirty="0"/>
          </a:p>
        </p:txBody>
      </p:sp>
    </p:spTree>
    <p:extLst>
      <p:ext uri="{BB962C8B-B14F-4D97-AF65-F5344CB8AC3E}">
        <p14:creationId xmlns:p14="http://schemas.microsoft.com/office/powerpoint/2010/main" val="49171311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05E49E-A279-7D4F-BFBD-C8680CF57D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B4D8B1E5-499E-E549-911E-192E2FDA90FA}"/>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Tree>
    <p:extLst>
      <p:ext uri="{BB962C8B-B14F-4D97-AF65-F5344CB8AC3E}">
        <p14:creationId xmlns:p14="http://schemas.microsoft.com/office/powerpoint/2010/main" val="917798020"/>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765F718-717A-5440-A6C0-1DC3A3CE9E1D}"/>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Tree>
    <p:extLst>
      <p:ext uri="{BB962C8B-B14F-4D97-AF65-F5344CB8AC3E}">
        <p14:creationId xmlns:p14="http://schemas.microsoft.com/office/powerpoint/2010/main" val="367376780"/>
      </p:ext>
    </p:extLst>
  </p:cSld>
  <p:clrMap bg1="lt1" tx1="dk1" bg2="lt2" tx2="dk2" accent1="accent1" accent2="accent2" accent3="accent3" accent4="accent4" accent5="accent5" accent6="accent6" hlink="hlink" folHlink="folHlink"/>
  <p:sldLayoutIdLst>
    <p:sldLayoutId id="2147483682" r:id="rId1"/>
    <p:sldLayoutId id="2147483776" r:id="rId2"/>
    <p:sldLayoutId id="2147483785" r:id="rId3"/>
    <p:sldLayoutId id="2147483784" r:id="rId4"/>
    <p:sldLayoutId id="2147483684" r:id="rId5"/>
    <p:sldLayoutId id="2147483782" r:id="rId6"/>
    <p:sldLayoutId id="2147483783" r:id="rId7"/>
    <p:sldLayoutId id="2147483768" r:id="rId8"/>
    <p:sldLayoutId id="2147483769" r:id="rId9"/>
    <p:sldLayoutId id="2147483770" r:id="rId10"/>
    <p:sldLayoutId id="2147483771" r:id="rId11"/>
    <p:sldLayoutId id="2147483773" r:id="rId12"/>
    <p:sldLayoutId id="2147483774" r:id="rId13"/>
    <p:sldLayoutId id="2147483775" r:id="rId14"/>
    <p:sldLayoutId id="2147483778" r:id="rId15"/>
    <p:sldLayoutId id="2147483777" r:id="rId16"/>
    <p:sldLayoutId id="2147483779"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6DEF00-71A6-4D06-58C8-D56E58810098}"/>
              </a:ext>
            </a:extLst>
          </p:cNvPr>
          <p:cNvSpPr>
            <a:spLocks noGrp="1"/>
          </p:cNvSpPr>
          <p:nvPr>
            <p:ph type="body" sz="quarter" idx="10"/>
          </p:nvPr>
        </p:nvSpPr>
        <p:spPr>
          <a:xfrm>
            <a:off x="1077469" y="1778271"/>
            <a:ext cx="7952232" cy="1410889"/>
          </a:xfrm>
        </p:spPr>
        <p:txBody>
          <a:bodyPr/>
          <a:lstStyle/>
          <a:p>
            <a:r>
              <a:rPr lang="en-US" dirty="0"/>
              <a:t>Expert Content</a:t>
            </a:r>
          </a:p>
          <a:p>
            <a:r>
              <a:rPr lang="en-US" dirty="0"/>
              <a:t>Strategy Guide</a:t>
            </a:r>
          </a:p>
        </p:txBody>
      </p:sp>
      <p:sp>
        <p:nvSpPr>
          <p:cNvPr id="3" name="Text Placeholder 2">
            <a:extLst>
              <a:ext uri="{FF2B5EF4-FFF2-40B4-BE49-F238E27FC236}">
                <a16:creationId xmlns:a16="http://schemas.microsoft.com/office/drawing/2014/main" id="{D1D0C212-2C65-3120-0FAF-E4A28B00A75E}"/>
              </a:ext>
            </a:extLst>
          </p:cNvPr>
          <p:cNvSpPr>
            <a:spLocks noGrp="1"/>
          </p:cNvSpPr>
          <p:nvPr>
            <p:ph type="body" sz="quarter" idx="11"/>
          </p:nvPr>
        </p:nvSpPr>
        <p:spPr>
          <a:xfrm>
            <a:off x="1077469" y="3397881"/>
            <a:ext cx="7952232" cy="914400"/>
          </a:xfrm>
        </p:spPr>
        <p:txBody>
          <a:bodyPr/>
          <a:lstStyle/>
          <a:p>
            <a:r>
              <a:rPr lang="en-US" sz="3200" b="0" i="1" dirty="0"/>
              <a:t>Lead Purchase</a:t>
            </a:r>
          </a:p>
          <a:p>
            <a:r>
              <a:rPr lang="en-US" sz="3200" b="0" i="1" dirty="0"/>
              <a:t>April 2025</a:t>
            </a:r>
          </a:p>
        </p:txBody>
      </p:sp>
    </p:spTree>
    <p:extLst>
      <p:ext uri="{BB962C8B-B14F-4D97-AF65-F5344CB8AC3E}">
        <p14:creationId xmlns:p14="http://schemas.microsoft.com/office/powerpoint/2010/main" val="2502691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letter t on a black background&#10;&#10;Description automatically generated">
            <a:extLst>
              <a:ext uri="{FF2B5EF4-FFF2-40B4-BE49-F238E27FC236}">
                <a16:creationId xmlns:a16="http://schemas.microsoft.com/office/drawing/2014/main" id="{0034EE2F-F8B0-BB04-3919-B98670840B33}"/>
              </a:ext>
            </a:extLst>
          </p:cNvPr>
          <p:cNvPicPr>
            <a:picLocks noChangeAspect="1"/>
          </p:cNvPicPr>
          <p:nvPr/>
        </p:nvPicPr>
        <p:blipFill>
          <a:blip r:embed="rId2"/>
          <a:stretch>
            <a:fillRect/>
          </a:stretch>
        </p:blipFill>
        <p:spPr>
          <a:xfrm>
            <a:off x="8791614" y="252907"/>
            <a:ext cx="3177445" cy="259695"/>
          </a:xfrm>
          <a:prstGeom prst="rect">
            <a:avLst/>
          </a:prstGeom>
        </p:spPr>
      </p:pic>
      <p:sp>
        <p:nvSpPr>
          <p:cNvPr id="18" name="Text Placeholder 1">
            <a:extLst>
              <a:ext uri="{FF2B5EF4-FFF2-40B4-BE49-F238E27FC236}">
                <a16:creationId xmlns:a16="http://schemas.microsoft.com/office/drawing/2014/main" id="{84836898-DB25-D44B-769E-82D293A9577F}"/>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Lead Purchase</a:t>
            </a:r>
          </a:p>
        </p:txBody>
      </p:sp>
      <p:sp>
        <p:nvSpPr>
          <p:cNvPr id="2" name="Text Placeholder 2">
            <a:extLst>
              <a:ext uri="{FF2B5EF4-FFF2-40B4-BE49-F238E27FC236}">
                <a16:creationId xmlns:a16="http://schemas.microsoft.com/office/drawing/2014/main" id="{24471D54-81E1-5213-FEB1-062EF1B654A8}"/>
              </a:ext>
            </a:extLst>
          </p:cNvPr>
          <p:cNvSpPr txBox="1">
            <a:spLocks/>
          </p:cNvSpPr>
          <p:nvPr/>
        </p:nvSpPr>
        <p:spPr>
          <a:xfrm>
            <a:off x="1116432" y="1563843"/>
            <a:ext cx="9959137" cy="443861"/>
          </a:xfrm>
          <a:prstGeom prst="rect">
            <a:avLst/>
          </a:prstGeom>
        </p:spPr>
        <p:txBody>
          <a:bodyPr/>
          <a:lstStyle>
            <a:lvl1pPr marL="0" indent="0" algn="l" defTabSz="914400" rtl="0" eaLnBrk="1" latinLnBrk="0" hangingPunct="1">
              <a:lnSpc>
                <a:spcPct val="90000"/>
              </a:lnSpc>
              <a:spcBef>
                <a:spcPts val="1000"/>
              </a:spcBef>
              <a:buFontTx/>
              <a:buNone/>
              <a:defRPr sz="2400" b="0" i="0" kern="1200">
                <a:solidFill>
                  <a:srgbClr val="0072CE"/>
                </a:solidFill>
                <a:latin typeface="Barlow" pitchFamily="2" charset="77"/>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Communication types: Email, SMS, and User Notifications</a:t>
            </a:r>
            <a:endParaRPr lang="en-US" dirty="0"/>
          </a:p>
        </p:txBody>
      </p:sp>
      <p:sp>
        <p:nvSpPr>
          <p:cNvPr id="3" name="Text Placeholder 3">
            <a:extLst>
              <a:ext uri="{FF2B5EF4-FFF2-40B4-BE49-F238E27FC236}">
                <a16:creationId xmlns:a16="http://schemas.microsoft.com/office/drawing/2014/main" id="{E590FFB7-5111-1824-AB10-214689989972}"/>
              </a:ext>
            </a:extLst>
          </p:cNvPr>
          <p:cNvSpPr txBox="1">
            <a:spLocks/>
          </p:cNvSpPr>
          <p:nvPr/>
        </p:nvSpPr>
        <p:spPr>
          <a:xfrm>
            <a:off x="1116431" y="2350898"/>
            <a:ext cx="9959138" cy="3697356"/>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400" kern="100" dirty="0">
                <a:solidFill>
                  <a:srgbClr val="002060"/>
                </a:solidFill>
                <a:ea typeface="Calibri" panose="020F0502020204030204" pitchFamily="34" charset="0"/>
                <a:cs typeface="Times New Roman" panose="02020603050405020304" pitchFamily="18" charset="0"/>
              </a:rPr>
              <a:t>The Lead Purchase journey is designed as a series of 12 email touchpoints and four (4) SMS touchpoints for prospective home buyers. Initial email is sent 1 hour after contact information is placed on journey path and extends out to customers every 3-5 days until completion of journey. Messages include talking points such as personal financing options, looking at different product types and, why getting ahead of financing before finding a dream home is important. </a:t>
            </a:r>
          </a:p>
          <a:p>
            <a:pPr>
              <a:lnSpc>
                <a:spcPct val="100000"/>
              </a:lnSpc>
              <a:spcBef>
                <a:spcPts val="0"/>
              </a:spcBef>
            </a:pPr>
            <a:endParaRPr lang="en-US" sz="2400" kern="100" dirty="0">
              <a:solidFill>
                <a:srgbClr val="002060"/>
              </a:solidFill>
              <a:ea typeface="Calibri" panose="020F0502020204030204" pitchFamily="34" charset="0"/>
              <a:cs typeface="Times New Roman" panose="02020603050405020304" pitchFamily="18" charset="0"/>
            </a:endParaRPr>
          </a:p>
          <a:p>
            <a:pPr>
              <a:lnSpc>
                <a:spcPct val="100000"/>
              </a:lnSpc>
              <a:spcBef>
                <a:spcPts val="0"/>
              </a:spcBef>
            </a:pPr>
            <a:endParaRPr lang="en-US" sz="2400" kern="100" dirty="0">
              <a:solidFill>
                <a:srgbClr val="002060"/>
              </a:solidFill>
              <a:ea typeface="Calibri" panose="020F0502020204030204" pitchFamily="34" charset="0"/>
              <a:cs typeface="Times New Roman" panose="02020603050405020304" pitchFamily="18" charset="0"/>
            </a:endParaRPr>
          </a:p>
          <a:p>
            <a:pPr>
              <a:lnSpc>
                <a:spcPct val="100000"/>
              </a:lnSpc>
              <a:spcBef>
                <a:spcPts val="0"/>
              </a:spcBef>
            </a:pPr>
            <a:r>
              <a:rPr lang="en-US" sz="2000" i="1" kern="100" dirty="0">
                <a:solidFill>
                  <a:srgbClr val="002060"/>
                </a:solidFill>
                <a:cs typeface="Times New Roman" panose="02020603050405020304" pitchFamily="18" charset="0"/>
              </a:rPr>
              <a:t>*All communications should be reviewed prior to initiating the journey.</a:t>
            </a:r>
          </a:p>
        </p:txBody>
      </p:sp>
    </p:spTree>
    <p:extLst>
      <p:ext uri="{BB962C8B-B14F-4D97-AF65-F5344CB8AC3E}">
        <p14:creationId xmlns:p14="http://schemas.microsoft.com/office/powerpoint/2010/main" val="2829215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blue letter t on a black background&#10;&#10;Description automatically generated">
            <a:extLst>
              <a:ext uri="{FF2B5EF4-FFF2-40B4-BE49-F238E27FC236}">
                <a16:creationId xmlns:a16="http://schemas.microsoft.com/office/drawing/2014/main" id="{2DB3A478-CF8E-5ABD-4CE4-FA8C66945EF7}"/>
              </a:ext>
            </a:extLst>
          </p:cNvPr>
          <p:cNvPicPr>
            <a:picLocks noChangeAspect="1"/>
          </p:cNvPicPr>
          <p:nvPr/>
        </p:nvPicPr>
        <p:blipFill>
          <a:blip r:embed="rId3"/>
          <a:stretch>
            <a:fillRect/>
          </a:stretch>
        </p:blipFill>
        <p:spPr>
          <a:xfrm>
            <a:off x="8791614" y="252907"/>
            <a:ext cx="3177445" cy="259695"/>
          </a:xfrm>
          <a:prstGeom prst="rect">
            <a:avLst/>
          </a:prstGeom>
        </p:spPr>
      </p:pic>
      <p:sp>
        <p:nvSpPr>
          <p:cNvPr id="4" name="Text Placeholder 1">
            <a:extLst>
              <a:ext uri="{FF2B5EF4-FFF2-40B4-BE49-F238E27FC236}">
                <a16:creationId xmlns:a16="http://schemas.microsoft.com/office/drawing/2014/main" id="{45B068DA-8B89-4B72-2A91-CDA33799ADA4}"/>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Lead Purchase</a:t>
            </a:r>
          </a:p>
        </p:txBody>
      </p:sp>
      <p:sp>
        <p:nvSpPr>
          <p:cNvPr id="5" name="Text Placeholder 3">
            <a:extLst>
              <a:ext uri="{FF2B5EF4-FFF2-40B4-BE49-F238E27FC236}">
                <a16:creationId xmlns:a16="http://schemas.microsoft.com/office/drawing/2014/main" id="{170708D9-5ED7-F029-51EB-E2E75A10C359}"/>
              </a:ext>
            </a:extLst>
          </p:cNvPr>
          <p:cNvSpPr txBox="1">
            <a:spLocks/>
          </p:cNvSpPr>
          <p:nvPr/>
        </p:nvSpPr>
        <p:spPr>
          <a:xfrm>
            <a:off x="7419306" y="842644"/>
            <a:ext cx="4404789" cy="5334185"/>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2280" b="0" i="0" kern="100" dirty="0">
                <a:solidFill>
                  <a:srgbClr val="002060"/>
                </a:solidFill>
                <a:effectLst/>
                <a:latin typeface="+mn-lt"/>
                <a:ea typeface="+mn-ea"/>
                <a:cs typeface="Times New Roman" panose="02020603050405020304" pitchFamily="18" charset="0"/>
              </a:rPr>
              <a:t>Journey Map Notes:</a:t>
            </a:r>
          </a:p>
          <a:p>
            <a:pPr marL="342900" indent="-342900" defTabSz="868680">
              <a:lnSpc>
                <a:spcPct val="100000"/>
              </a:lnSpc>
              <a:spcBef>
                <a:spcPts val="0"/>
              </a:spcBef>
              <a:buFont typeface="Wingdings" pitchFamily="2" charset="2"/>
              <a:buChar char="Ø"/>
            </a:pPr>
            <a:r>
              <a:rPr lang="en-US" kern="100" dirty="0">
                <a:solidFill>
                  <a:srgbClr val="002060"/>
                </a:solidFill>
                <a:cs typeface="Times New Roman" panose="02020603050405020304" pitchFamily="18" charset="0"/>
              </a:rPr>
              <a:t>Keep emails that work for your organization, swap with custom, or add these emails to your existing campaigns.</a:t>
            </a:r>
          </a:p>
          <a:p>
            <a:pPr marL="342900" indent="-342900" defTabSz="868680">
              <a:lnSpc>
                <a:spcPct val="100000"/>
              </a:lnSpc>
              <a:spcBef>
                <a:spcPts val="0"/>
              </a:spcBef>
              <a:buFont typeface="Wingdings" pitchFamily="2" charset="2"/>
              <a:buChar char="Ø"/>
            </a:pPr>
            <a:r>
              <a:rPr lang="en-US" b="0" i="0" kern="100" dirty="0">
                <a:solidFill>
                  <a:srgbClr val="002060"/>
                </a:solidFill>
                <a:effectLst/>
                <a:latin typeface="+mn-lt"/>
                <a:ea typeface="+mn-ea"/>
                <a:cs typeface="Times New Roman" panose="02020603050405020304" pitchFamily="18" charset="0"/>
              </a:rPr>
              <a:t>Adjust onramps with organization specific groups and Focused View outcomes.</a:t>
            </a:r>
            <a:endParaRPr lang="en-US" sz="2400" dirty="0">
              <a:solidFill>
                <a:srgbClr val="002060"/>
              </a:solidFill>
            </a:endParaRPr>
          </a:p>
        </p:txBody>
      </p:sp>
      <p:pic>
        <p:nvPicPr>
          <p:cNvPr id="3" name="Picture 2">
            <a:extLst>
              <a:ext uri="{FF2B5EF4-FFF2-40B4-BE49-F238E27FC236}">
                <a16:creationId xmlns:a16="http://schemas.microsoft.com/office/drawing/2014/main" id="{E505CDFC-0DC1-4722-0AAD-7B62010E1911}"/>
              </a:ext>
            </a:extLst>
          </p:cNvPr>
          <p:cNvPicPr>
            <a:picLocks noChangeAspect="1"/>
          </p:cNvPicPr>
          <p:nvPr/>
        </p:nvPicPr>
        <p:blipFill>
          <a:blip r:embed="rId4"/>
          <a:srcRect/>
          <a:stretch/>
        </p:blipFill>
        <p:spPr>
          <a:xfrm>
            <a:off x="545785" y="842644"/>
            <a:ext cx="6724810" cy="4549135"/>
          </a:xfrm>
          <a:prstGeom prst="rect">
            <a:avLst/>
          </a:prstGeom>
        </p:spPr>
      </p:pic>
    </p:spTree>
    <p:extLst>
      <p:ext uri="{BB962C8B-B14F-4D97-AF65-F5344CB8AC3E}">
        <p14:creationId xmlns:p14="http://schemas.microsoft.com/office/powerpoint/2010/main" val="1144647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B0639F1D-48DD-9AB5-B02B-52B728BA5428}"/>
              </a:ext>
            </a:extLst>
          </p:cNvPr>
          <p:cNvSpPr txBox="1">
            <a:spLocks/>
          </p:cNvSpPr>
          <p:nvPr/>
        </p:nvSpPr>
        <p:spPr>
          <a:xfrm>
            <a:off x="526453" y="5490060"/>
            <a:ext cx="10705851" cy="1115033"/>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b="0" i="0" kern="100" dirty="0">
                <a:solidFill>
                  <a:srgbClr val="002060"/>
                </a:solidFill>
                <a:effectLst/>
                <a:latin typeface="+mn-lt"/>
                <a:ea typeface="+mn-ea"/>
                <a:cs typeface="Times New Roman" panose="02020603050405020304" pitchFamily="18" charset="0"/>
              </a:rPr>
              <a:t>Email Subject Line:</a:t>
            </a:r>
          </a:p>
          <a:p>
            <a:pPr marL="342900" indent="-342900" defTabSz="868680">
              <a:lnSpc>
                <a:spcPct val="100000"/>
              </a:lnSpc>
              <a:spcBef>
                <a:spcPts val="0"/>
              </a:spcBef>
              <a:buFont typeface="Wingdings" pitchFamily="2" charset="2"/>
              <a:buChar char="Ø"/>
            </a:pPr>
            <a:r>
              <a:rPr lang="en-US" kern="100" dirty="0">
                <a:solidFill>
                  <a:srgbClr val="002060"/>
                </a:solidFill>
                <a:cs typeface="Times New Roman" panose="02020603050405020304" pitchFamily="18" charset="0"/>
              </a:rPr>
              <a:t>Make your next move your best.</a:t>
            </a:r>
          </a:p>
          <a:p>
            <a:pPr marL="342900" indent="-342900" defTabSz="868680">
              <a:lnSpc>
                <a:spcPct val="100000"/>
              </a:lnSpc>
              <a:spcBef>
                <a:spcPts val="0"/>
              </a:spcBef>
              <a:buFont typeface="Wingdings" pitchFamily="2" charset="2"/>
              <a:buChar char="Ø"/>
            </a:pPr>
            <a:r>
              <a:rPr lang="en-US" kern="100" dirty="0">
                <a:solidFill>
                  <a:srgbClr val="002060"/>
                </a:solidFill>
                <a:cs typeface="Times New Roman" panose="02020603050405020304" pitchFamily="18" charset="0"/>
              </a:rPr>
              <a:t>Experience and expertise at your service</a:t>
            </a:r>
          </a:p>
          <a:p>
            <a:pPr marL="342900" indent="-342900" defTabSz="868680">
              <a:lnSpc>
                <a:spcPct val="100000"/>
              </a:lnSpc>
              <a:spcBef>
                <a:spcPts val="0"/>
              </a:spcBef>
              <a:buFont typeface="Wingdings" pitchFamily="2" charset="2"/>
              <a:buChar char="Ø"/>
            </a:pPr>
            <a:r>
              <a:rPr lang="en-US" kern="100" dirty="0">
                <a:solidFill>
                  <a:srgbClr val="002060"/>
                </a:solidFill>
                <a:cs typeface="Times New Roman" panose="02020603050405020304" pitchFamily="18" charset="0"/>
              </a:rPr>
              <a:t>We have better home financing options for you</a:t>
            </a:r>
            <a:endParaRPr lang="en-US" dirty="0">
              <a:solidFill>
                <a:srgbClr val="002060"/>
              </a:solidFill>
            </a:endParaRPr>
          </a:p>
        </p:txBody>
      </p:sp>
      <p:pic>
        <p:nvPicPr>
          <p:cNvPr id="8" name="Picture 7" descr="A blue letter t on a black background&#10;&#10;Description automatically generated">
            <a:extLst>
              <a:ext uri="{FF2B5EF4-FFF2-40B4-BE49-F238E27FC236}">
                <a16:creationId xmlns:a16="http://schemas.microsoft.com/office/drawing/2014/main" id="{AA47B01F-E05F-EB00-4F80-CE8DEB96BAA3}"/>
              </a:ext>
            </a:extLst>
          </p:cNvPr>
          <p:cNvPicPr>
            <a:picLocks noChangeAspect="1"/>
          </p:cNvPicPr>
          <p:nvPr/>
        </p:nvPicPr>
        <p:blipFill>
          <a:blip r:embed="rId3"/>
          <a:stretch>
            <a:fillRect/>
          </a:stretch>
        </p:blipFill>
        <p:spPr>
          <a:xfrm>
            <a:off x="8791614" y="252907"/>
            <a:ext cx="3177445" cy="259695"/>
          </a:xfrm>
          <a:prstGeom prst="rect">
            <a:avLst/>
          </a:prstGeom>
        </p:spPr>
      </p:pic>
      <p:sp>
        <p:nvSpPr>
          <p:cNvPr id="3" name="Text Placeholder 1">
            <a:extLst>
              <a:ext uri="{FF2B5EF4-FFF2-40B4-BE49-F238E27FC236}">
                <a16:creationId xmlns:a16="http://schemas.microsoft.com/office/drawing/2014/main" id="{032CA553-3F1C-581B-C2F2-BE93F1A40DAF}"/>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Lead Purchase</a:t>
            </a:r>
          </a:p>
        </p:txBody>
      </p:sp>
      <p:pic>
        <p:nvPicPr>
          <p:cNvPr id="4" name="Picture 3">
            <a:extLst>
              <a:ext uri="{FF2B5EF4-FFF2-40B4-BE49-F238E27FC236}">
                <a16:creationId xmlns:a16="http://schemas.microsoft.com/office/drawing/2014/main" id="{51427BB9-54AE-9808-D975-499D4A5D9389}"/>
              </a:ext>
            </a:extLst>
          </p:cNvPr>
          <p:cNvPicPr>
            <a:picLocks noChangeAspect="1"/>
          </p:cNvPicPr>
          <p:nvPr/>
        </p:nvPicPr>
        <p:blipFill>
          <a:blip r:embed="rId4"/>
          <a:srcRect/>
          <a:stretch/>
        </p:blipFill>
        <p:spPr>
          <a:xfrm>
            <a:off x="526453" y="834564"/>
            <a:ext cx="2901562" cy="3925292"/>
          </a:xfrm>
          <a:prstGeom prst="rect">
            <a:avLst/>
          </a:prstGeom>
          <a:effectLst>
            <a:outerShdw blurRad="127000" dist="50800" dir="2400000" algn="ctr" rotWithShape="0">
              <a:srgbClr val="000000"/>
            </a:outerShdw>
          </a:effectLst>
        </p:spPr>
      </p:pic>
      <p:pic>
        <p:nvPicPr>
          <p:cNvPr id="5" name="Picture 4">
            <a:extLst>
              <a:ext uri="{FF2B5EF4-FFF2-40B4-BE49-F238E27FC236}">
                <a16:creationId xmlns:a16="http://schemas.microsoft.com/office/drawing/2014/main" id="{4DC4B25A-0A9E-76CA-BB6B-6EE057BFE4CC}"/>
              </a:ext>
            </a:extLst>
          </p:cNvPr>
          <p:cNvPicPr>
            <a:picLocks noChangeAspect="1"/>
          </p:cNvPicPr>
          <p:nvPr/>
        </p:nvPicPr>
        <p:blipFill>
          <a:blip r:embed="rId5"/>
          <a:srcRect/>
          <a:stretch/>
        </p:blipFill>
        <p:spPr>
          <a:xfrm>
            <a:off x="4146812" y="834564"/>
            <a:ext cx="2901562" cy="4779394"/>
          </a:xfrm>
          <a:prstGeom prst="rect">
            <a:avLst/>
          </a:prstGeom>
          <a:effectLst>
            <a:outerShdw blurRad="127000" dist="50800" dir="2400000" algn="ctr" rotWithShape="0">
              <a:srgbClr val="000000"/>
            </a:outerShdw>
          </a:effectLst>
        </p:spPr>
      </p:pic>
      <p:pic>
        <p:nvPicPr>
          <p:cNvPr id="6" name="Picture 5">
            <a:extLst>
              <a:ext uri="{FF2B5EF4-FFF2-40B4-BE49-F238E27FC236}">
                <a16:creationId xmlns:a16="http://schemas.microsoft.com/office/drawing/2014/main" id="{7F61EFAB-183F-B158-83C3-BB53223C80F0}"/>
              </a:ext>
            </a:extLst>
          </p:cNvPr>
          <p:cNvPicPr>
            <a:picLocks noChangeAspect="1"/>
          </p:cNvPicPr>
          <p:nvPr/>
        </p:nvPicPr>
        <p:blipFill>
          <a:blip r:embed="rId6"/>
          <a:srcRect/>
          <a:stretch/>
        </p:blipFill>
        <p:spPr>
          <a:xfrm>
            <a:off x="7767171" y="834564"/>
            <a:ext cx="2901562" cy="4216938"/>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3069686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8B788D4-5A9E-62D8-269E-9952A57389E9}"/>
            </a:ext>
          </a:extLst>
        </p:cNvPr>
        <p:cNvGrpSpPr/>
        <p:nvPr/>
      </p:nvGrpSpPr>
      <p:grpSpPr>
        <a:xfrm>
          <a:off x="0" y="0"/>
          <a:ext cx="0" cy="0"/>
          <a:chOff x="0" y="0"/>
          <a:chExt cx="0" cy="0"/>
        </a:xfrm>
      </p:grpSpPr>
      <p:sp>
        <p:nvSpPr>
          <p:cNvPr id="7" name="Text Placeholder 3">
            <a:extLst>
              <a:ext uri="{FF2B5EF4-FFF2-40B4-BE49-F238E27FC236}">
                <a16:creationId xmlns:a16="http://schemas.microsoft.com/office/drawing/2014/main" id="{7223B413-D89F-A7C5-8E1B-56517654403A}"/>
              </a:ext>
            </a:extLst>
          </p:cNvPr>
          <p:cNvSpPr txBox="1">
            <a:spLocks/>
          </p:cNvSpPr>
          <p:nvPr/>
        </p:nvSpPr>
        <p:spPr>
          <a:xfrm>
            <a:off x="526453" y="5490060"/>
            <a:ext cx="10705851" cy="1115033"/>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b="0" i="0" kern="100" dirty="0">
                <a:solidFill>
                  <a:srgbClr val="002060"/>
                </a:solidFill>
                <a:effectLst/>
                <a:latin typeface="+mn-lt"/>
                <a:ea typeface="+mn-ea"/>
                <a:cs typeface="Times New Roman" panose="02020603050405020304" pitchFamily="18" charset="0"/>
              </a:rPr>
              <a:t>Email Subject Line:</a:t>
            </a:r>
          </a:p>
          <a:p>
            <a:pPr marL="342900" indent="-342900" defTabSz="868680">
              <a:lnSpc>
                <a:spcPct val="100000"/>
              </a:lnSpc>
              <a:spcBef>
                <a:spcPts val="0"/>
              </a:spcBef>
              <a:buFont typeface="Wingdings" pitchFamily="2" charset="2"/>
              <a:buChar char="Ø"/>
            </a:pPr>
            <a:r>
              <a:rPr lang="en-US" kern="100" dirty="0">
                <a:solidFill>
                  <a:srgbClr val="002060"/>
                </a:solidFill>
                <a:cs typeface="Times New Roman" panose="02020603050405020304" pitchFamily="18" charset="0"/>
              </a:rPr>
              <a:t>Help with opening more doors</a:t>
            </a:r>
          </a:p>
          <a:p>
            <a:pPr marL="342900" indent="-342900" defTabSz="868680">
              <a:lnSpc>
                <a:spcPct val="100000"/>
              </a:lnSpc>
              <a:spcBef>
                <a:spcPts val="0"/>
              </a:spcBef>
              <a:buFont typeface="Wingdings" pitchFamily="2" charset="2"/>
              <a:buChar char="Ø"/>
            </a:pPr>
            <a:r>
              <a:rPr lang="en-US" kern="100" dirty="0">
                <a:solidFill>
                  <a:srgbClr val="002060"/>
                </a:solidFill>
                <a:cs typeface="Times New Roman" panose="02020603050405020304" pitchFamily="18" charset="0"/>
              </a:rPr>
              <a:t>Meet your next home in person.</a:t>
            </a:r>
          </a:p>
          <a:p>
            <a:pPr marL="342900" indent="-342900" defTabSz="868680">
              <a:lnSpc>
                <a:spcPct val="100000"/>
              </a:lnSpc>
              <a:spcBef>
                <a:spcPts val="0"/>
              </a:spcBef>
              <a:buFont typeface="Wingdings" pitchFamily="2" charset="2"/>
              <a:buChar char="Ø"/>
            </a:pPr>
            <a:r>
              <a:rPr lang="en-US" kern="100" dirty="0">
                <a:solidFill>
                  <a:srgbClr val="002060"/>
                </a:solidFill>
                <a:cs typeface="Times New Roman" panose="02020603050405020304" pitchFamily="18" charset="0"/>
              </a:rPr>
              <a:t>An offer for you</a:t>
            </a:r>
            <a:endParaRPr lang="en-US" dirty="0">
              <a:solidFill>
                <a:srgbClr val="002060"/>
              </a:solidFill>
            </a:endParaRPr>
          </a:p>
        </p:txBody>
      </p:sp>
      <p:pic>
        <p:nvPicPr>
          <p:cNvPr id="8" name="Picture 7" descr="A blue letter t on a black background&#10;&#10;Description automatically generated">
            <a:extLst>
              <a:ext uri="{FF2B5EF4-FFF2-40B4-BE49-F238E27FC236}">
                <a16:creationId xmlns:a16="http://schemas.microsoft.com/office/drawing/2014/main" id="{6ACB8182-B64B-E487-3B36-C1BFB123AD63}"/>
              </a:ext>
            </a:extLst>
          </p:cNvPr>
          <p:cNvPicPr>
            <a:picLocks noChangeAspect="1"/>
          </p:cNvPicPr>
          <p:nvPr/>
        </p:nvPicPr>
        <p:blipFill>
          <a:blip r:embed="rId3"/>
          <a:stretch>
            <a:fillRect/>
          </a:stretch>
        </p:blipFill>
        <p:spPr>
          <a:xfrm>
            <a:off x="8791614" y="252907"/>
            <a:ext cx="3177445" cy="259695"/>
          </a:xfrm>
          <a:prstGeom prst="rect">
            <a:avLst/>
          </a:prstGeom>
        </p:spPr>
      </p:pic>
      <p:sp>
        <p:nvSpPr>
          <p:cNvPr id="11" name="Text Placeholder 1">
            <a:extLst>
              <a:ext uri="{FF2B5EF4-FFF2-40B4-BE49-F238E27FC236}">
                <a16:creationId xmlns:a16="http://schemas.microsoft.com/office/drawing/2014/main" id="{B95364E4-8197-D847-6DD8-D35FBC74F002}"/>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Lead Purchase</a:t>
            </a:r>
          </a:p>
        </p:txBody>
      </p:sp>
      <p:pic>
        <p:nvPicPr>
          <p:cNvPr id="6" name="Picture 5">
            <a:extLst>
              <a:ext uri="{FF2B5EF4-FFF2-40B4-BE49-F238E27FC236}">
                <a16:creationId xmlns:a16="http://schemas.microsoft.com/office/drawing/2014/main" id="{D1EFF842-A979-8360-A335-B9C3518072DD}"/>
              </a:ext>
            </a:extLst>
          </p:cNvPr>
          <p:cNvPicPr>
            <a:picLocks noChangeAspect="1"/>
          </p:cNvPicPr>
          <p:nvPr/>
        </p:nvPicPr>
        <p:blipFill>
          <a:blip r:embed="rId4"/>
          <a:srcRect/>
          <a:stretch/>
        </p:blipFill>
        <p:spPr>
          <a:xfrm>
            <a:off x="526453" y="834564"/>
            <a:ext cx="2901561" cy="4026474"/>
          </a:xfrm>
          <a:prstGeom prst="rect">
            <a:avLst/>
          </a:prstGeom>
          <a:effectLst>
            <a:outerShdw blurRad="127000" dist="50800" dir="2400000" algn="ctr" rotWithShape="0">
              <a:srgbClr val="000000"/>
            </a:outerShdw>
          </a:effectLst>
        </p:spPr>
      </p:pic>
      <p:pic>
        <p:nvPicPr>
          <p:cNvPr id="9" name="Picture 8">
            <a:extLst>
              <a:ext uri="{FF2B5EF4-FFF2-40B4-BE49-F238E27FC236}">
                <a16:creationId xmlns:a16="http://schemas.microsoft.com/office/drawing/2014/main" id="{EBC24CC1-3D89-F922-EC48-C04E9B3E18C7}"/>
              </a:ext>
            </a:extLst>
          </p:cNvPr>
          <p:cNvPicPr>
            <a:picLocks noChangeAspect="1"/>
          </p:cNvPicPr>
          <p:nvPr/>
        </p:nvPicPr>
        <p:blipFill>
          <a:blip r:embed="rId5"/>
          <a:srcRect/>
          <a:stretch/>
        </p:blipFill>
        <p:spPr>
          <a:xfrm>
            <a:off x="4146813" y="834564"/>
            <a:ext cx="2901561" cy="4014570"/>
          </a:xfrm>
          <a:prstGeom prst="rect">
            <a:avLst/>
          </a:prstGeom>
          <a:effectLst>
            <a:outerShdw blurRad="127000" dist="50800" dir="2400000" algn="ctr" rotWithShape="0">
              <a:srgbClr val="000000"/>
            </a:outerShdw>
          </a:effectLst>
        </p:spPr>
      </p:pic>
      <p:pic>
        <p:nvPicPr>
          <p:cNvPr id="10" name="Picture 9">
            <a:extLst>
              <a:ext uri="{FF2B5EF4-FFF2-40B4-BE49-F238E27FC236}">
                <a16:creationId xmlns:a16="http://schemas.microsoft.com/office/drawing/2014/main" id="{44F25896-18A8-1A37-9F99-A679147ECCEB}"/>
              </a:ext>
            </a:extLst>
          </p:cNvPr>
          <p:cNvPicPr>
            <a:picLocks noChangeAspect="1"/>
          </p:cNvPicPr>
          <p:nvPr/>
        </p:nvPicPr>
        <p:blipFill>
          <a:blip r:embed="rId6"/>
          <a:srcRect/>
          <a:stretch/>
        </p:blipFill>
        <p:spPr>
          <a:xfrm>
            <a:off x="7767172" y="834564"/>
            <a:ext cx="2901561" cy="3708045"/>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731038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415B53-FDBE-8E43-5AB8-E6E33EBD01D5}"/>
            </a:ext>
          </a:extLst>
        </p:cNvPr>
        <p:cNvGrpSpPr/>
        <p:nvPr/>
      </p:nvGrpSpPr>
      <p:grpSpPr>
        <a:xfrm>
          <a:off x="0" y="0"/>
          <a:ext cx="0" cy="0"/>
          <a:chOff x="0" y="0"/>
          <a:chExt cx="0" cy="0"/>
        </a:xfrm>
      </p:grpSpPr>
      <p:sp>
        <p:nvSpPr>
          <p:cNvPr id="7" name="Text Placeholder 3">
            <a:extLst>
              <a:ext uri="{FF2B5EF4-FFF2-40B4-BE49-F238E27FC236}">
                <a16:creationId xmlns:a16="http://schemas.microsoft.com/office/drawing/2014/main" id="{D7549472-6B71-C0C8-663F-5CC5C3B83CCC}"/>
              </a:ext>
            </a:extLst>
          </p:cNvPr>
          <p:cNvSpPr txBox="1">
            <a:spLocks/>
          </p:cNvSpPr>
          <p:nvPr/>
        </p:nvSpPr>
        <p:spPr>
          <a:xfrm>
            <a:off x="526453" y="5490060"/>
            <a:ext cx="10705851" cy="1115033"/>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b="0" i="0" kern="100" dirty="0">
                <a:solidFill>
                  <a:srgbClr val="002060"/>
                </a:solidFill>
                <a:effectLst/>
                <a:latin typeface="+mn-lt"/>
                <a:ea typeface="+mn-ea"/>
                <a:cs typeface="Times New Roman" panose="02020603050405020304" pitchFamily="18" charset="0"/>
              </a:rPr>
              <a:t>Email Subject Line:</a:t>
            </a:r>
          </a:p>
          <a:p>
            <a:pPr marL="342900" indent="-342900" defTabSz="868680">
              <a:lnSpc>
                <a:spcPct val="100000"/>
              </a:lnSpc>
              <a:spcBef>
                <a:spcPts val="0"/>
              </a:spcBef>
              <a:buFont typeface="Wingdings" pitchFamily="2" charset="2"/>
              <a:buChar char="Ø"/>
            </a:pPr>
            <a:r>
              <a:rPr lang="en-US" kern="100" dirty="0">
                <a:solidFill>
                  <a:srgbClr val="002060"/>
                </a:solidFill>
                <a:cs typeface="Times New Roman" panose="02020603050405020304" pitchFamily="18" charset="0"/>
              </a:rPr>
              <a:t>Still deciding your next move?</a:t>
            </a:r>
          </a:p>
          <a:p>
            <a:pPr marL="342900" indent="-342900" defTabSz="868680">
              <a:lnSpc>
                <a:spcPct val="100000"/>
              </a:lnSpc>
              <a:spcBef>
                <a:spcPts val="0"/>
              </a:spcBef>
              <a:buFont typeface="Wingdings" pitchFamily="2" charset="2"/>
              <a:buChar char="Ø"/>
            </a:pPr>
            <a:r>
              <a:rPr lang="en-US" kern="100" dirty="0">
                <a:solidFill>
                  <a:srgbClr val="002060"/>
                </a:solidFill>
                <a:cs typeface="Times New Roman" panose="02020603050405020304" pitchFamily="18" charset="0"/>
              </a:rPr>
              <a:t>Opportunity’s knocking...</a:t>
            </a:r>
          </a:p>
          <a:p>
            <a:pPr marL="342900" indent="-342900" defTabSz="868680">
              <a:lnSpc>
                <a:spcPct val="100000"/>
              </a:lnSpc>
              <a:spcBef>
                <a:spcPts val="0"/>
              </a:spcBef>
              <a:buFont typeface="Wingdings" pitchFamily="2" charset="2"/>
              <a:buChar char="Ø"/>
            </a:pPr>
            <a:r>
              <a:rPr lang="en-US" kern="100" dirty="0">
                <a:solidFill>
                  <a:srgbClr val="002060"/>
                </a:solidFill>
                <a:cs typeface="Times New Roman" panose="02020603050405020304" pitchFamily="18" charset="0"/>
              </a:rPr>
              <a:t>Let’s tackle your home ownership goals together.</a:t>
            </a:r>
            <a:endParaRPr lang="en-US" dirty="0">
              <a:solidFill>
                <a:srgbClr val="002060"/>
              </a:solidFill>
            </a:endParaRPr>
          </a:p>
        </p:txBody>
      </p:sp>
      <p:pic>
        <p:nvPicPr>
          <p:cNvPr id="8" name="Picture 7" descr="A blue letter t on a black background&#10;&#10;Description automatically generated">
            <a:extLst>
              <a:ext uri="{FF2B5EF4-FFF2-40B4-BE49-F238E27FC236}">
                <a16:creationId xmlns:a16="http://schemas.microsoft.com/office/drawing/2014/main" id="{78CC457B-55CD-7BCD-0A24-A604FC94B2ED}"/>
              </a:ext>
            </a:extLst>
          </p:cNvPr>
          <p:cNvPicPr>
            <a:picLocks noChangeAspect="1"/>
          </p:cNvPicPr>
          <p:nvPr/>
        </p:nvPicPr>
        <p:blipFill>
          <a:blip r:embed="rId3"/>
          <a:stretch>
            <a:fillRect/>
          </a:stretch>
        </p:blipFill>
        <p:spPr>
          <a:xfrm>
            <a:off x="8791614" y="252907"/>
            <a:ext cx="3177445" cy="259695"/>
          </a:xfrm>
          <a:prstGeom prst="rect">
            <a:avLst/>
          </a:prstGeom>
        </p:spPr>
      </p:pic>
      <p:sp>
        <p:nvSpPr>
          <p:cNvPr id="11" name="Text Placeholder 1">
            <a:extLst>
              <a:ext uri="{FF2B5EF4-FFF2-40B4-BE49-F238E27FC236}">
                <a16:creationId xmlns:a16="http://schemas.microsoft.com/office/drawing/2014/main" id="{F61AD919-5F5B-6402-FF8E-4059165F8319}"/>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Lead Purchase</a:t>
            </a:r>
          </a:p>
        </p:txBody>
      </p:sp>
      <p:pic>
        <p:nvPicPr>
          <p:cNvPr id="3" name="Picture 2">
            <a:extLst>
              <a:ext uri="{FF2B5EF4-FFF2-40B4-BE49-F238E27FC236}">
                <a16:creationId xmlns:a16="http://schemas.microsoft.com/office/drawing/2014/main" id="{BBA2034C-B073-959D-02C0-268DDEBC686B}"/>
              </a:ext>
            </a:extLst>
          </p:cNvPr>
          <p:cNvPicPr>
            <a:picLocks noChangeAspect="1"/>
          </p:cNvPicPr>
          <p:nvPr/>
        </p:nvPicPr>
        <p:blipFill>
          <a:blip r:embed="rId4"/>
          <a:srcRect/>
          <a:stretch/>
        </p:blipFill>
        <p:spPr>
          <a:xfrm>
            <a:off x="526453" y="834564"/>
            <a:ext cx="2901561" cy="4582979"/>
          </a:xfrm>
          <a:prstGeom prst="rect">
            <a:avLst/>
          </a:prstGeom>
          <a:effectLst>
            <a:outerShdw blurRad="127000" dist="50800" dir="2400000" algn="ctr" rotWithShape="0">
              <a:srgbClr val="000000"/>
            </a:outerShdw>
          </a:effectLst>
        </p:spPr>
      </p:pic>
      <p:pic>
        <p:nvPicPr>
          <p:cNvPr id="4" name="Picture 3">
            <a:extLst>
              <a:ext uri="{FF2B5EF4-FFF2-40B4-BE49-F238E27FC236}">
                <a16:creationId xmlns:a16="http://schemas.microsoft.com/office/drawing/2014/main" id="{871CCD68-54EF-BE6C-E40C-503B9347D5E7}"/>
              </a:ext>
            </a:extLst>
          </p:cNvPr>
          <p:cNvPicPr>
            <a:picLocks noChangeAspect="1"/>
          </p:cNvPicPr>
          <p:nvPr/>
        </p:nvPicPr>
        <p:blipFill>
          <a:blip r:embed="rId5"/>
          <a:srcRect/>
          <a:stretch/>
        </p:blipFill>
        <p:spPr>
          <a:xfrm>
            <a:off x="4146813" y="834564"/>
            <a:ext cx="2901562" cy="3776494"/>
          </a:xfrm>
          <a:prstGeom prst="rect">
            <a:avLst/>
          </a:prstGeom>
          <a:effectLst>
            <a:outerShdw blurRad="127000" dist="50800" dir="2400000" algn="ctr" rotWithShape="0">
              <a:srgbClr val="000000"/>
            </a:outerShdw>
          </a:effectLst>
        </p:spPr>
      </p:pic>
      <p:pic>
        <p:nvPicPr>
          <p:cNvPr id="5" name="Picture 4">
            <a:extLst>
              <a:ext uri="{FF2B5EF4-FFF2-40B4-BE49-F238E27FC236}">
                <a16:creationId xmlns:a16="http://schemas.microsoft.com/office/drawing/2014/main" id="{91E1403E-66C5-44CA-B0A9-91D0DC4385A3}"/>
              </a:ext>
            </a:extLst>
          </p:cNvPr>
          <p:cNvPicPr>
            <a:picLocks noChangeAspect="1"/>
          </p:cNvPicPr>
          <p:nvPr/>
        </p:nvPicPr>
        <p:blipFill>
          <a:blip r:embed="rId6"/>
          <a:srcRect/>
          <a:stretch/>
        </p:blipFill>
        <p:spPr>
          <a:xfrm>
            <a:off x="7767172" y="834564"/>
            <a:ext cx="2901562" cy="4014571"/>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2731030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55B397D-6202-C85E-4757-649271ADFA5E}"/>
            </a:ext>
          </a:extLst>
        </p:cNvPr>
        <p:cNvGrpSpPr/>
        <p:nvPr/>
      </p:nvGrpSpPr>
      <p:grpSpPr>
        <a:xfrm>
          <a:off x="0" y="0"/>
          <a:ext cx="0" cy="0"/>
          <a:chOff x="0" y="0"/>
          <a:chExt cx="0" cy="0"/>
        </a:xfrm>
      </p:grpSpPr>
      <p:sp>
        <p:nvSpPr>
          <p:cNvPr id="7" name="Text Placeholder 3">
            <a:extLst>
              <a:ext uri="{FF2B5EF4-FFF2-40B4-BE49-F238E27FC236}">
                <a16:creationId xmlns:a16="http://schemas.microsoft.com/office/drawing/2014/main" id="{C32ECA0E-60CF-DEC1-810F-8B8FCB5BD615}"/>
              </a:ext>
            </a:extLst>
          </p:cNvPr>
          <p:cNvSpPr txBox="1">
            <a:spLocks/>
          </p:cNvSpPr>
          <p:nvPr/>
        </p:nvSpPr>
        <p:spPr>
          <a:xfrm>
            <a:off x="526453" y="5490060"/>
            <a:ext cx="10705851" cy="1115034"/>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b="0" i="0" kern="100" dirty="0">
                <a:solidFill>
                  <a:srgbClr val="002060"/>
                </a:solidFill>
                <a:effectLst/>
                <a:latin typeface="+mn-lt"/>
                <a:ea typeface="+mn-ea"/>
                <a:cs typeface="Times New Roman" panose="02020603050405020304" pitchFamily="18" charset="0"/>
              </a:rPr>
              <a:t>Email Subject Line:</a:t>
            </a:r>
          </a:p>
          <a:p>
            <a:pPr marL="342900" indent="-342900" defTabSz="868680">
              <a:lnSpc>
                <a:spcPct val="100000"/>
              </a:lnSpc>
              <a:spcBef>
                <a:spcPts val="0"/>
              </a:spcBef>
              <a:buFont typeface="Wingdings" pitchFamily="2" charset="2"/>
              <a:buChar char="Ø"/>
            </a:pPr>
            <a:r>
              <a:rPr lang="en-US" kern="100" dirty="0">
                <a:solidFill>
                  <a:srgbClr val="002060"/>
                </a:solidFill>
                <a:cs typeface="Times New Roman" panose="02020603050405020304" pitchFamily="18" charset="0"/>
              </a:rPr>
              <a:t>Did you make your move?</a:t>
            </a:r>
          </a:p>
          <a:p>
            <a:pPr marL="342900" indent="-342900" defTabSz="868680">
              <a:lnSpc>
                <a:spcPct val="100000"/>
              </a:lnSpc>
              <a:spcBef>
                <a:spcPts val="0"/>
              </a:spcBef>
              <a:buFont typeface="Wingdings" pitchFamily="2" charset="2"/>
              <a:buChar char="Ø"/>
            </a:pPr>
            <a:r>
              <a:rPr lang="en-US" kern="100" dirty="0">
                <a:solidFill>
                  <a:srgbClr val="002060"/>
                </a:solidFill>
                <a:cs typeface="Times New Roman" panose="02020603050405020304" pitchFamily="18" charset="0"/>
              </a:rPr>
              <a:t>The right home’s out there and waiting... but for how much longer?</a:t>
            </a:r>
          </a:p>
          <a:p>
            <a:pPr marL="342900" indent="-342900" defTabSz="868680">
              <a:lnSpc>
                <a:spcPct val="100000"/>
              </a:lnSpc>
              <a:spcBef>
                <a:spcPts val="0"/>
              </a:spcBef>
              <a:buFont typeface="Wingdings" pitchFamily="2" charset="2"/>
              <a:buChar char="Ø"/>
            </a:pPr>
            <a:r>
              <a:rPr lang="en-US" kern="100" dirty="0">
                <a:solidFill>
                  <a:srgbClr val="002060"/>
                </a:solidFill>
                <a:cs typeface="Times New Roman" panose="02020603050405020304" pitchFamily="18" charset="0"/>
              </a:rPr>
              <a:t>Moving soon? It’s a multiple choice question.</a:t>
            </a:r>
            <a:endParaRPr lang="en-US" dirty="0">
              <a:solidFill>
                <a:srgbClr val="002060"/>
              </a:solidFill>
            </a:endParaRPr>
          </a:p>
        </p:txBody>
      </p:sp>
      <p:pic>
        <p:nvPicPr>
          <p:cNvPr id="8" name="Picture 7" descr="A blue letter t on a black background&#10;&#10;Description automatically generated">
            <a:extLst>
              <a:ext uri="{FF2B5EF4-FFF2-40B4-BE49-F238E27FC236}">
                <a16:creationId xmlns:a16="http://schemas.microsoft.com/office/drawing/2014/main" id="{5DDA1864-1F32-806C-1E47-BDD08068D169}"/>
              </a:ext>
            </a:extLst>
          </p:cNvPr>
          <p:cNvPicPr>
            <a:picLocks noChangeAspect="1"/>
          </p:cNvPicPr>
          <p:nvPr/>
        </p:nvPicPr>
        <p:blipFill>
          <a:blip r:embed="rId3"/>
          <a:stretch>
            <a:fillRect/>
          </a:stretch>
        </p:blipFill>
        <p:spPr>
          <a:xfrm>
            <a:off x="8791614" y="252907"/>
            <a:ext cx="3177445" cy="259695"/>
          </a:xfrm>
          <a:prstGeom prst="rect">
            <a:avLst/>
          </a:prstGeom>
        </p:spPr>
      </p:pic>
      <p:sp>
        <p:nvSpPr>
          <p:cNvPr id="11" name="Text Placeholder 1">
            <a:extLst>
              <a:ext uri="{FF2B5EF4-FFF2-40B4-BE49-F238E27FC236}">
                <a16:creationId xmlns:a16="http://schemas.microsoft.com/office/drawing/2014/main" id="{C7536289-A24B-6445-2B84-54C1886372A0}"/>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Lead Purchase</a:t>
            </a:r>
          </a:p>
        </p:txBody>
      </p:sp>
      <p:pic>
        <p:nvPicPr>
          <p:cNvPr id="3" name="Picture 2">
            <a:extLst>
              <a:ext uri="{FF2B5EF4-FFF2-40B4-BE49-F238E27FC236}">
                <a16:creationId xmlns:a16="http://schemas.microsoft.com/office/drawing/2014/main" id="{0BB5350C-AE69-875D-CC79-659486EB3690}"/>
              </a:ext>
            </a:extLst>
          </p:cNvPr>
          <p:cNvPicPr>
            <a:picLocks noChangeAspect="1"/>
          </p:cNvPicPr>
          <p:nvPr/>
        </p:nvPicPr>
        <p:blipFill>
          <a:blip r:embed="rId4"/>
          <a:srcRect/>
          <a:stretch/>
        </p:blipFill>
        <p:spPr>
          <a:xfrm>
            <a:off x="526451" y="834564"/>
            <a:ext cx="2901561" cy="3949099"/>
          </a:xfrm>
          <a:prstGeom prst="rect">
            <a:avLst/>
          </a:prstGeom>
          <a:effectLst>
            <a:outerShdw blurRad="127000" dist="50800" dir="2400000" algn="ctr" rotWithShape="0">
              <a:srgbClr val="000000"/>
            </a:outerShdw>
          </a:effectLst>
        </p:spPr>
      </p:pic>
      <p:pic>
        <p:nvPicPr>
          <p:cNvPr id="4" name="Picture 3">
            <a:extLst>
              <a:ext uri="{FF2B5EF4-FFF2-40B4-BE49-F238E27FC236}">
                <a16:creationId xmlns:a16="http://schemas.microsoft.com/office/drawing/2014/main" id="{14BC2BCF-6ED0-A00A-57E8-8085603AF979}"/>
              </a:ext>
            </a:extLst>
          </p:cNvPr>
          <p:cNvPicPr>
            <a:picLocks noChangeAspect="1"/>
          </p:cNvPicPr>
          <p:nvPr/>
        </p:nvPicPr>
        <p:blipFill>
          <a:blip r:embed="rId5"/>
          <a:srcRect/>
          <a:stretch/>
        </p:blipFill>
        <p:spPr>
          <a:xfrm>
            <a:off x="4146811" y="834564"/>
            <a:ext cx="2901564" cy="4017552"/>
          </a:xfrm>
          <a:prstGeom prst="rect">
            <a:avLst/>
          </a:prstGeom>
          <a:effectLst>
            <a:outerShdw blurRad="127000" dist="50800" dir="2400000" algn="ctr" rotWithShape="0">
              <a:srgbClr val="000000"/>
            </a:outerShdw>
          </a:effectLst>
        </p:spPr>
      </p:pic>
      <p:pic>
        <p:nvPicPr>
          <p:cNvPr id="5" name="Picture 4">
            <a:extLst>
              <a:ext uri="{FF2B5EF4-FFF2-40B4-BE49-F238E27FC236}">
                <a16:creationId xmlns:a16="http://schemas.microsoft.com/office/drawing/2014/main" id="{559960E9-FEBB-BB7B-51D1-1EC6A190BAAA}"/>
              </a:ext>
            </a:extLst>
          </p:cNvPr>
          <p:cNvPicPr>
            <a:picLocks noChangeAspect="1"/>
          </p:cNvPicPr>
          <p:nvPr/>
        </p:nvPicPr>
        <p:blipFill>
          <a:blip r:embed="rId6"/>
          <a:srcRect/>
          <a:stretch/>
        </p:blipFill>
        <p:spPr>
          <a:xfrm>
            <a:off x="7786134" y="834564"/>
            <a:ext cx="2901562" cy="4371688"/>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2883248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letter t on a black background&#10;&#10;Description automatically generated">
            <a:extLst>
              <a:ext uri="{FF2B5EF4-FFF2-40B4-BE49-F238E27FC236}">
                <a16:creationId xmlns:a16="http://schemas.microsoft.com/office/drawing/2014/main" id="{D5B1C159-FA8B-EF43-F170-D06B5EDFCAA3}"/>
              </a:ext>
            </a:extLst>
          </p:cNvPr>
          <p:cNvPicPr>
            <a:picLocks noChangeAspect="1"/>
          </p:cNvPicPr>
          <p:nvPr/>
        </p:nvPicPr>
        <p:blipFill>
          <a:blip r:embed="rId3"/>
          <a:stretch>
            <a:fillRect/>
          </a:stretch>
        </p:blipFill>
        <p:spPr>
          <a:xfrm>
            <a:off x="8791614" y="252907"/>
            <a:ext cx="3177445" cy="259695"/>
          </a:xfrm>
          <a:prstGeom prst="rect">
            <a:avLst/>
          </a:prstGeom>
        </p:spPr>
      </p:pic>
      <p:sp>
        <p:nvSpPr>
          <p:cNvPr id="5" name="Text Placeholder 1">
            <a:extLst>
              <a:ext uri="{FF2B5EF4-FFF2-40B4-BE49-F238E27FC236}">
                <a16:creationId xmlns:a16="http://schemas.microsoft.com/office/drawing/2014/main" id="{51DA8F74-689F-6539-D975-7CC7B155480F}"/>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Lead Purchase</a:t>
            </a:r>
          </a:p>
        </p:txBody>
      </p:sp>
      <p:sp>
        <p:nvSpPr>
          <p:cNvPr id="2" name="TextBox 1">
            <a:extLst>
              <a:ext uri="{FF2B5EF4-FFF2-40B4-BE49-F238E27FC236}">
                <a16:creationId xmlns:a16="http://schemas.microsoft.com/office/drawing/2014/main" id="{8D98CC63-58ED-77F4-1D1D-78C8F3A1F46B}"/>
              </a:ext>
            </a:extLst>
          </p:cNvPr>
          <p:cNvSpPr txBox="1"/>
          <p:nvPr/>
        </p:nvSpPr>
        <p:spPr>
          <a:xfrm>
            <a:off x="445425" y="1021472"/>
            <a:ext cx="10750397" cy="1754326"/>
          </a:xfrm>
          <a:prstGeom prst="rect">
            <a:avLst/>
          </a:prstGeom>
          <a:noFill/>
          <a:ln w="28575">
            <a:solidFill>
              <a:srgbClr val="753BBD"/>
            </a:solidFill>
            <a:prstDash val="sysDash"/>
          </a:ln>
        </p:spPr>
        <p:txBody>
          <a:bodyPr wrap="square">
            <a:spAutoFit/>
          </a:bodyPr>
          <a:lstStyle/>
          <a:p>
            <a:r>
              <a:rPr lang="en-US" b="1" i="0" dirty="0">
                <a:effectLst/>
                <a:latin typeface="Source Sans Pro" panose="020B0503030403020204" pitchFamily="34" charset="0"/>
              </a:rPr>
              <a:t>User Notification: Generic Link Clicked User Notification</a:t>
            </a:r>
          </a:p>
          <a:p>
            <a:pPr algn="l">
              <a:buNone/>
            </a:pPr>
            <a:r>
              <a:rPr lang="en-US" b="0" i="0" dirty="0">
                <a:effectLst/>
                <a:latin typeface="Times New Roman" panose="02020603050405020304" pitchFamily="18" charset="0"/>
              </a:rPr>
              <a:t>The below contact clicked a link from within a journey email. Visit their contact details page for additional information. </a:t>
            </a:r>
          </a:p>
          <a:p>
            <a:pPr algn="l">
              <a:buNone/>
            </a:pPr>
            <a:r>
              <a:rPr lang="en-US" b="0" i="0" dirty="0">
                <a:effectLst/>
                <a:latin typeface="Times New Roman" panose="02020603050405020304" pitchFamily="18" charset="0"/>
              </a:rPr>
              <a:t>Contact name: {{</a:t>
            </a:r>
            <a:r>
              <a:rPr lang="en-US" b="0" i="0" dirty="0" err="1">
                <a:effectLst/>
                <a:latin typeface="Times New Roman" panose="02020603050405020304" pitchFamily="18" charset="0"/>
              </a:rPr>
              <a:t>contact.f_name</a:t>
            </a:r>
            <a:r>
              <a:rPr lang="en-US" b="0" i="0" dirty="0">
                <a:effectLst/>
                <a:latin typeface="Times New Roman" panose="02020603050405020304" pitchFamily="18" charset="0"/>
              </a:rPr>
              <a:t>}} {{</a:t>
            </a:r>
            <a:r>
              <a:rPr lang="en-US" b="0" i="0" dirty="0" err="1">
                <a:effectLst/>
                <a:latin typeface="Times New Roman" panose="02020603050405020304" pitchFamily="18" charset="0"/>
              </a:rPr>
              <a:t>contact.l_name</a:t>
            </a:r>
            <a:r>
              <a:rPr lang="en-US" b="0" i="0" dirty="0">
                <a:effectLst/>
                <a:latin typeface="Times New Roman" panose="02020603050405020304" pitchFamily="18" charset="0"/>
              </a:rPr>
              <a:t>}}</a:t>
            </a:r>
          </a:p>
          <a:p>
            <a:pPr algn="l">
              <a:buNone/>
            </a:pPr>
            <a:r>
              <a:rPr lang="en-US" b="0" i="0" dirty="0">
                <a:effectLst/>
                <a:latin typeface="Times New Roman" panose="02020603050405020304" pitchFamily="18" charset="0"/>
              </a:rPr>
              <a:t>Contact email: {{</a:t>
            </a:r>
            <a:r>
              <a:rPr lang="en-US" b="0" i="0" dirty="0" err="1">
                <a:effectLst/>
                <a:latin typeface="Times New Roman" panose="02020603050405020304" pitchFamily="18" charset="0"/>
              </a:rPr>
              <a:t>contact.email</a:t>
            </a:r>
            <a:r>
              <a:rPr lang="en-US" b="0" i="0" dirty="0">
                <a:effectLst/>
                <a:latin typeface="Times New Roman" panose="02020603050405020304" pitchFamily="18" charset="0"/>
              </a:rPr>
              <a:t>}}</a:t>
            </a:r>
          </a:p>
          <a:p>
            <a:pPr algn="l"/>
            <a:r>
              <a:rPr lang="en-US" b="0" i="0" dirty="0">
                <a:effectLst/>
                <a:latin typeface="Times New Roman" panose="02020603050405020304" pitchFamily="18" charset="0"/>
              </a:rPr>
              <a:t>Contact phone: {{</a:t>
            </a:r>
            <a:r>
              <a:rPr lang="en-US" b="0" i="0" dirty="0" err="1">
                <a:effectLst/>
                <a:latin typeface="Times New Roman" panose="02020603050405020304" pitchFamily="18" charset="0"/>
              </a:rPr>
              <a:t>contact.phone</a:t>
            </a:r>
            <a:r>
              <a:rPr lang="en-US" b="0" i="0" dirty="0">
                <a:effectLst/>
                <a:latin typeface="Times New Roman" panose="02020603050405020304" pitchFamily="18" charset="0"/>
              </a:rPr>
              <a:t>}}</a:t>
            </a:r>
          </a:p>
        </p:txBody>
      </p:sp>
    </p:spTree>
    <p:extLst>
      <p:ext uri="{BB962C8B-B14F-4D97-AF65-F5344CB8AC3E}">
        <p14:creationId xmlns:p14="http://schemas.microsoft.com/office/powerpoint/2010/main" val="4160585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06631-FF44-78E8-11C6-8A28D5367D32}"/>
            </a:ext>
          </a:extLst>
        </p:cNvPr>
        <p:cNvGrpSpPr/>
        <p:nvPr/>
      </p:nvGrpSpPr>
      <p:grpSpPr>
        <a:xfrm>
          <a:off x="0" y="0"/>
          <a:ext cx="0" cy="0"/>
          <a:chOff x="0" y="0"/>
          <a:chExt cx="0" cy="0"/>
        </a:xfrm>
      </p:grpSpPr>
      <p:pic>
        <p:nvPicPr>
          <p:cNvPr id="11" name="Picture 10" descr="A blue letter t on a black background&#10;&#10;Description automatically generated">
            <a:extLst>
              <a:ext uri="{FF2B5EF4-FFF2-40B4-BE49-F238E27FC236}">
                <a16:creationId xmlns:a16="http://schemas.microsoft.com/office/drawing/2014/main" id="{7B7AFEFF-F2CA-1753-CDA1-8F58D1468357}"/>
              </a:ext>
            </a:extLst>
          </p:cNvPr>
          <p:cNvPicPr>
            <a:picLocks noChangeAspect="1"/>
          </p:cNvPicPr>
          <p:nvPr/>
        </p:nvPicPr>
        <p:blipFill>
          <a:blip r:embed="rId3"/>
          <a:stretch>
            <a:fillRect/>
          </a:stretch>
        </p:blipFill>
        <p:spPr>
          <a:xfrm>
            <a:off x="8791614" y="252907"/>
            <a:ext cx="3177445" cy="259695"/>
          </a:xfrm>
          <a:prstGeom prst="rect">
            <a:avLst/>
          </a:prstGeom>
        </p:spPr>
      </p:pic>
      <p:sp>
        <p:nvSpPr>
          <p:cNvPr id="5" name="Text Placeholder 1">
            <a:extLst>
              <a:ext uri="{FF2B5EF4-FFF2-40B4-BE49-F238E27FC236}">
                <a16:creationId xmlns:a16="http://schemas.microsoft.com/office/drawing/2014/main" id="{42AF6A9A-5C26-35DB-FB57-1D5DDB885838}"/>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Lead Purchase</a:t>
            </a:r>
          </a:p>
        </p:txBody>
      </p:sp>
      <p:sp>
        <p:nvSpPr>
          <p:cNvPr id="2" name="TextBox 1">
            <a:extLst>
              <a:ext uri="{FF2B5EF4-FFF2-40B4-BE49-F238E27FC236}">
                <a16:creationId xmlns:a16="http://schemas.microsoft.com/office/drawing/2014/main" id="{119E77B9-6550-11F0-2AE0-08F606620CC5}"/>
              </a:ext>
            </a:extLst>
          </p:cNvPr>
          <p:cNvSpPr txBox="1"/>
          <p:nvPr/>
        </p:nvSpPr>
        <p:spPr>
          <a:xfrm>
            <a:off x="445425" y="1021472"/>
            <a:ext cx="10750397" cy="5355312"/>
          </a:xfrm>
          <a:prstGeom prst="rect">
            <a:avLst/>
          </a:prstGeom>
          <a:noFill/>
          <a:ln w="28575">
            <a:solidFill>
              <a:srgbClr val="753BBD"/>
            </a:solidFill>
            <a:prstDash val="sysDash"/>
          </a:ln>
        </p:spPr>
        <p:txBody>
          <a:bodyPr wrap="square">
            <a:spAutoFit/>
          </a:bodyPr>
          <a:lstStyle/>
          <a:p>
            <a:r>
              <a:rPr lang="en-US" b="1" dirty="0">
                <a:latin typeface="Source Sans Pro" panose="020B0503030403020204" pitchFamily="34" charset="0"/>
              </a:rPr>
              <a:t>SMS: </a:t>
            </a:r>
            <a:r>
              <a:rPr lang="en-US" b="1" i="0" dirty="0">
                <a:effectLst/>
                <a:latin typeface="Source Sans Pro" panose="020B0503030403020204" pitchFamily="34" charset="0"/>
              </a:rPr>
              <a:t>Lead Purchase - Next Move - SMS 1</a:t>
            </a:r>
          </a:p>
          <a:p>
            <a:r>
              <a:rPr lang="en-US" b="0" i="0" dirty="0">
                <a:effectLst/>
                <a:latin typeface="Source Sans Pro" panose="020B0503030403020204" pitchFamily="34" charset="0"/>
              </a:rPr>
              <a:t>Hi {{</a:t>
            </a:r>
            <a:r>
              <a:rPr lang="en-US" b="0" i="0" dirty="0" err="1">
                <a:effectLst/>
                <a:latin typeface="Source Sans Pro" panose="020B0503030403020204" pitchFamily="34" charset="0"/>
              </a:rPr>
              <a:t>recipient.f_name</a:t>
            </a:r>
            <a:r>
              <a:rPr lang="en-US" b="0" i="0" dirty="0">
                <a:effectLst/>
                <a:latin typeface="Source Sans Pro" panose="020B0503030403020204" pitchFamily="34" charset="0"/>
              </a:rPr>
              <a:t>}}! Are you thinking of making a move? Or are you looking to move up, downsize or invest? Whether this is your first home or your fifth, I'm here to help! Give me a call for a no-obligation consultation at your convenience.  - {{</a:t>
            </a:r>
            <a:r>
              <a:rPr lang="en-US" b="0" i="0" dirty="0" err="1">
                <a:effectLst/>
                <a:latin typeface="Source Sans Pro" panose="020B0503030403020204" pitchFamily="34" charset="0"/>
              </a:rPr>
              <a:t>sender.f_name</a:t>
            </a:r>
            <a:r>
              <a:rPr lang="en-US" b="0" i="0" dirty="0">
                <a:effectLst/>
                <a:latin typeface="Source Sans Pro" panose="020B0503030403020204" pitchFamily="34" charset="0"/>
              </a:rPr>
              <a:t>}}</a:t>
            </a:r>
          </a:p>
          <a:p>
            <a:endParaRPr lang="en-US" dirty="0">
              <a:latin typeface="Source Sans Pro" panose="020B0503030403020204" pitchFamily="34" charset="0"/>
            </a:endParaRPr>
          </a:p>
          <a:p>
            <a:r>
              <a:rPr lang="en-US" b="1" dirty="0">
                <a:latin typeface="Source Sans Pro" panose="020B0503030403020204" pitchFamily="34" charset="0"/>
              </a:rPr>
              <a:t>SMS: </a:t>
            </a:r>
            <a:r>
              <a:rPr lang="en-US" b="1" i="0" dirty="0">
                <a:effectLst/>
                <a:latin typeface="Source Sans Pro" panose="020B0503030403020204" pitchFamily="34" charset="0"/>
              </a:rPr>
              <a:t>Lead Purchase - Finance Options - SMS 2</a:t>
            </a:r>
          </a:p>
          <a:p>
            <a:r>
              <a:rPr lang="en-US" b="0" i="0" dirty="0">
                <a:effectLst/>
                <a:latin typeface="Source Sans Pro" panose="020B0503030403020204" pitchFamily="34" charset="0"/>
              </a:rPr>
              <a:t>Hi {{</a:t>
            </a:r>
            <a:r>
              <a:rPr lang="en-US" b="0" i="0" dirty="0" err="1">
                <a:effectLst/>
                <a:latin typeface="Source Sans Pro" panose="020B0503030403020204" pitchFamily="34" charset="0"/>
              </a:rPr>
              <a:t>recipient.f_name</a:t>
            </a:r>
            <a:r>
              <a:rPr lang="en-US" b="0" i="0" dirty="0">
                <a:effectLst/>
                <a:latin typeface="Source Sans Pro" panose="020B0503030403020204" pitchFamily="34" charset="0"/>
              </a:rPr>
              <a:t>}} - I'd be happy to spend time going over home financing options, especially as I may be able to provide one or more that you haven't yet explored. Reach out when you can...I'm just a phone call away. - {{</a:t>
            </a:r>
            <a:r>
              <a:rPr lang="en-US" b="0" i="0" dirty="0" err="1">
                <a:effectLst/>
                <a:latin typeface="Source Sans Pro" panose="020B0503030403020204" pitchFamily="34" charset="0"/>
              </a:rPr>
              <a:t>sender.f_name</a:t>
            </a:r>
            <a:r>
              <a:rPr lang="en-US" b="0" i="0" dirty="0">
                <a:effectLst/>
                <a:latin typeface="Source Sans Pro" panose="020B0503030403020204" pitchFamily="34" charset="0"/>
              </a:rPr>
              <a:t>}}, {{</a:t>
            </a:r>
            <a:r>
              <a:rPr lang="en-US" b="0" i="0" dirty="0" err="1">
                <a:effectLst/>
                <a:latin typeface="Source Sans Pro" panose="020B0503030403020204" pitchFamily="34" charset="0"/>
              </a:rPr>
              <a:t>sender.phone_office</a:t>
            </a:r>
            <a:r>
              <a:rPr lang="en-US" b="0" i="0" dirty="0">
                <a:effectLst/>
                <a:latin typeface="Source Sans Pro" panose="020B0503030403020204" pitchFamily="34" charset="0"/>
              </a:rPr>
              <a:t>}}</a:t>
            </a:r>
            <a:endParaRPr lang="en-US" dirty="0"/>
          </a:p>
          <a:p>
            <a:endParaRPr lang="en-US" dirty="0">
              <a:latin typeface="Source Sans Pro" panose="020B0503030403020204" pitchFamily="34" charset="0"/>
            </a:endParaRPr>
          </a:p>
          <a:p>
            <a:r>
              <a:rPr lang="en-US" b="1" dirty="0">
                <a:latin typeface="Source Sans Pro" panose="020B0503030403020204" pitchFamily="34" charset="0"/>
              </a:rPr>
              <a:t>SMS: </a:t>
            </a:r>
            <a:r>
              <a:rPr lang="en-US" b="1" i="0" dirty="0">
                <a:effectLst/>
                <a:latin typeface="Source Sans Pro" panose="020B0503030403020204" pitchFamily="34" charset="0"/>
              </a:rPr>
              <a:t>Lead Purchase - Future Analysis - SMS 3</a:t>
            </a:r>
          </a:p>
          <a:p>
            <a:r>
              <a:rPr lang="en-US" b="0" i="0" dirty="0">
                <a:effectLst/>
                <a:latin typeface="Source Sans Pro" panose="020B0503030403020204" pitchFamily="34" charset="0"/>
              </a:rPr>
              <a:t>It's me again, {{</a:t>
            </a:r>
            <a:r>
              <a:rPr lang="en-US" b="0" i="0" dirty="0" err="1">
                <a:effectLst/>
                <a:latin typeface="Source Sans Pro" panose="020B0503030403020204" pitchFamily="34" charset="0"/>
              </a:rPr>
              <a:t>sender.f_name</a:t>
            </a:r>
            <a:r>
              <a:rPr lang="en-US" b="0" i="0" dirty="0">
                <a:effectLst/>
                <a:latin typeface="Source Sans Pro" panose="020B0503030403020204" pitchFamily="34" charset="0"/>
              </a:rPr>
              <a:t>}} with {{</a:t>
            </a:r>
            <a:r>
              <a:rPr lang="en-US" b="0" i="0" dirty="0" err="1">
                <a:effectLst/>
                <a:latin typeface="Source Sans Pro" panose="020B0503030403020204" pitchFamily="34" charset="0"/>
              </a:rPr>
              <a:t>sender.company</a:t>
            </a:r>
            <a:r>
              <a:rPr lang="en-US" b="0" i="0" dirty="0">
                <a:effectLst/>
                <a:latin typeface="Source Sans Pro" panose="020B0503030403020204" pitchFamily="34" charset="0"/>
              </a:rPr>
              <a:t>}}. I can provide a thorough analysis of what homes you can afford, together with a look at your long-term plans and options. It doesn't take long and is offered as an informal, no-obligation look at your future plans. Let me know how I can help!</a:t>
            </a:r>
          </a:p>
          <a:p>
            <a:endParaRPr lang="en-US" dirty="0">
              <a:latin typeface="Source Sans Pro" panose="020B0503030403020204" pitchFamily="34" charset="0"/>
            </a:endParaRPr>
          </a:p>
          <a:p>
            <a:r>
              <a:rPr lang="en-US" b="1" dirty="0">
                <a:latin typeface="Source Sans Pro" panose="020B0503030403020204" pitchFamily="34" charset="0"/>
              </a:rPr>
              <a:t>SMS: </a:t>
            </a:r>
            <a:r>
              <a:rPr lang="en-US" b="1" i="0" dirty="0">
                <a:effectLst/>
                <a:latin typeface="Source Sans Pro" panose="020B0503030403020204" pitchFamily="34" charset="0"/>
              </a:rPr>
              <a:t>Lead Purchase - Did you buy? - SMS 4</a:t>
            </a:r>
          </a:p>
          <a:p>
            <a:r>
              <a:rPr lang="en-US" b="0" i="0" dirty="0">
                <a:effectLst/>
                <a:latin typeface="Source Sans Pro" panose="020B0503030403020204" pitchFamily="34" charset="0"/>
              </a:rPr>
              <a:t>I'm reaching out to ask if you've recently bought a home. If so – congratulations! If you haven't … how is your search coming? Please don't hesitate to reach out with any questions, I'd love to be part of your homebuying process and can refer you to several real estate professionals.  - {{</a:t>
            </a:r>
            <a:r>
              <a:rPr lang="en-US" b="0" i="0" dirty="0" err="1">
                <a:effectLst/>
                <a:latin typeface="Source Sans Pro" panose="020B0503030403020204" pitchFamily="34" charset="0"/>
              </a:rPr>
              <a:t>sender.f_name</a:t>
            </a:r>
            <a:r>
              <a:rPr lang="en-US" b="0" i="0" dirty="0">
                <a:effectLst/>
                <a:latin typeface="Source Sans Pro" panose="020B0503030403020204" pitchFamily="34" charset="0"/>
              </a:rPr>
              <a:t>}}</a:t>
            </a:r>
            <a:endParaRPr lang="en-US" dirty="0"/>
          </a:p>
        </p:txBody>
      </p:sp>
    </p:spTree>
    <p:extLst>
      <p:ext uri="{BB962C8B-B14F-4D97-AF65-F5344CB8AC3E}">
        <p14:creationId xmlns:p14="http://schemas.microsoft.com/office/powerpoint/2010/main" val="41493632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Objektiv Mk2"/>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d6ea532-a128-4102-90d6-037480f28622">
      <UserInfo>
        <DisplayName>Laura Theodore</DisplayName>
        <AccountId>131</AccountId>
        <AccountType/>
      </UserInfo>
      <UserInfo>
        <DisplayName>Payton Gabriel</DisplayName>
        <AccountId>70</AccountId>
        <AccountType/>
      </UserInfo>
      <UserInfo>
        <DisplayName>Kortney Lane-Schafers</DisplayName>
        <AccountId>205</AccountId>
        <AccountType/>
      </UserInfo>
      <UserInfo>
        <DisplayName>Monica Ralston</DisplayName>
        <AccountId>276</AccountId>
        <AccountType/>
      </UserInfo>
      <UserInfo>
        <DisplayName>Chad Gaydos</DisplayName>
        <AccountId>280</AccountId>
        <AccountType/>
      </UserInfo>
    </SharedWithUsers>
    <lcf76f155ced4ddcb4097134ff3c332f xmlns="a0d940e6-08f7-4f55-ab22-1c60154efa17">
      <Terms xmlns="http://schemas.microsoft.com/office/infopath/2007/PartnerControls"/>
    </lcf76f155ced4ddcb4097134ff3c332f>
    <TaxCatchAll xmlns="9d6ea532-a128-4102-90d6-037480f2862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00E37A5DFA2714CB7017CAE456168A6" ma:contentTypeVersion="18" ma:contentTypeDescription="Create a new document." ma:contentTypeScope="" ma:versionID="4fb967a6105d696e3fbe72c6857f6c75">
  <xsd:schema xmlns:xsd="http://www.w3.org/2001/XMLSchema" xmlns:xs="http://www.w3.org/2001/XMLSchema" xmlns:p="http://schemas.microsoft.com/office/2006/metadata/properties" xmlns:ns2="a0d940e6-08f7-4f55-ab22-1c60154efa17" xmlns:ns3="9d6ea532-a128-4102-90d6-037480f28622" targetNamespace="http://schemas.microsoft.com/office/2006/metadata/properties" ma:root="true" ma:fieldsID="b8be0f88dd89c45ab5a80cf19e938f0f" ns2:_="" ns3:_="">
    <xsd:import namespace="a0d940e6-08f7-4f55-ab22-1c60154efa17"/>
    <xsd:import namespace="9d6ea532-a128-4102-90d6-037480f2862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2:lcf76f155ced4ddcb4097134ff3c332f" minOccurs="0"/>
                <xsd:element ref="ns3:TaxCatchAll" minOccurs="0"/>
                <xsd:element ref="ns2:MediaServiceSearchPropertie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d940e6-08f7-4f55-ab22-1c60154efa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3460b82-58eb-499a-9bd2-5a0713bdb8c0"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d6ea532-a128-4102-90d6-037480f2862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3366c684-94b8-40a8-ae72-62a0fe207216}" ma:internalName="TaxCatchAll" ma:showField="CatchAllData" ma:web="9d6ea532-a128-4102-90d6-037480f286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800FD4-94BC-49A2-82A0-99D176C54A60}">
  <ds:schemaRefs>
    <ds:schemaRef ds:uri="http://purl.org/dc/terms/"/>
    <ds:schemaRef ds:uri="http://schemas.openxmlformats.org/package/2006/metadata/core-properties"/>
    <ds:schemaRef ds:uri="http://schemas.microsoft.com/office/2006/documentManagement/types"/>
    <ds:schemaRef ds:uri="46207963-4797-4a7a-8025-35798118c8bb"/>
    <ds:schemaRef ds:uri="http://purl.org/dc/elements/1.1/"/>
    <ds:schemaRef ds:uri="http://schemas.microsoft.com/office/2006/metadata/properties"/>
    <ds:schemaRef ds:uri="http://schemas.microsoft.com/office/infopath/2007/PartnerControls"/>
    <ds:schemaRef ds:uri="6ff04132-d76e-4838-a243-81579268c2b1"/>
    <ds:schemaRef ds:uri="http://www.w3.org/XML/1998/namespace"/>
    <ds:schemaRef ds:uri="http://purl.org/dc/dcmitype/"/>
    <ds:schemaRef ds:uri="9d6ea532-a128-4102-90d6-037480f28622"/>
    <ds:schemaRef ds:uri="a0d940e6-08f7-4f55-ab22-1c60154efa17"/>
  </ds:schemaRefs>
</ds:datastoreItem>
</file>

<file path=customXml/itemProps2.xml><?xml version="1.0" encoding="utf-8"?>
<ds:datastoreItem xmlns:ds="http://schemas.openxmlformats.org/officeDocument/2006/customXml" ds:itemID="{6E321FE0-7466-4948-A253-AA1EAA491F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d940e6-08f7-4f55-ab22-1c60154efa17"/>
    <ds:schemaRef ds:uri="9d6ea532-a128-4102-90d6-037480f286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DF1F3CE-3298-4692-8D67-FA16F456C02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39642</TotalTime>
  <Words>725</Words>
  <Application>Microsoft Office PowerPoint</Application>
  <PresentationFormat>Widescreen</PresentationFormat>
  <Paragraphs>66</Paragraphs>
  <Slides>9</Slides>
  <Notes>8</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Payton Gabriel</dc:creator>
  <cp:lastModifiedBy>Aubrey Olsen</cp:lastModifiedBy>
  <cp:revision>53</cp:revision>
  <dcterms:created xsi:type="dcterms:W3CDTF">2021-06-10T15:34:01Z</dcterms:created>
  <dcterms:modified xsi:type="dcterms:W3CDTF">2025-05-12T17:01:58Z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0x010100B00E37A5DFA2714CB7017CAE456168A6</vt:lpwstr>
  </property>
  <property fmtid="{D5CDD505-2E9C-101B-9397-08002B2CF9AE}" pid="3" name="_dlc_DocIdItemGuid">
    <vt:lpwstr>df1906c8-c0c3-42de-b8f4-37c7d36cd389</vt:lpwstr>
  </property>
  <property fmtid="{D5CDD505-2E9C-101B-9397-08002B2CF9AE}" pid="4" name="MediaServiceImageTags">
    <vt:lpwstr/>
  </property>
</Properties>
</file>