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3"/>
  </p:notesMasterIdLst>
  <p:sldIdLst>
    <p:sldId id="2076137455" r:id="rId5"/>
    <p:sldId id="2076137458" r:id="rId6"/>
    <p:sldId id="2076137467" r:id="rId7"/>
    <p:sldId id="2076137462" r:id="rId8"/>
    <p:sldId id="2076137468" r:id="rId9"/>
    <p:sldId id="2076137469" r:id="rId10"/>
    <p:sldId id="2076137470" r:id="rId11"/>
    <p:sldId id="2076137466" r:id="rId12"/>
  </p:sldIdLst>
  <p:sldSz cx="12192000" cy="6858000"/>
  <p:notesSz cx="6858000" cy="9144000"/>
  <p:embeddedFontLst>
    <p:embeddedFont>
      <p:font typeface="Barlow" panose="00000500000000000000" pitchFamily="2" charset="0"/>
      <p:regular r:id="rId14"/>
      <p:bold r:id="rId15"/>
      <p:italic r:id="rId16"/>
      <p:boldItalic r:id="rId17"/>
    </p:embeddedFont>
    <p:embeddedFont>
      <p:font typeface="Barlow Medium" panose="00000600000000000000" pitchFamily="2" charset="0"/>
      <p:regular r:id="rId18"/>
      <p:italic r:id="rId19"/>
    </p:embeddedFont>
    <p:embeddedFont>
      <p:font typeface="Objektiv Mk2" panose="020B0702020204020203" pitchFamily="34" charset="0"/>
      <p:regular r:id="rId20"/>
      <p:bold r:id="rId21"/>
      <p:italic r:id="rId22"/>
      <p:boldItalic r:id="rId23"/>
    </p:embeddedFont>
    <p:embeddedFont>
      <p:font typeface="Objektiv Mk2 SemiBold" panose="020B0602020204020203" pitchFamily="34" charset="0"/>
      <p:regular r:id="rId24"/>
      <p:bold r:id="rId25"/>
    </p:embeddedFont>
    <p:embeddedFont>
      <p:font typeface="Source Sans Pro" panose="020B0503030403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77"/>
    <a:srgbClr val="00A677"/>
    <a:srgbClr val="0072CE"/>
    <a:srgbClr val="85CBF9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1"/>
    <p:restoredTop sz="86583"/>
  </p:normalViewPr>
  <p:slideViewPr>
    <p:cSldViewPr snapToGrid="0">
      <p:cViewPr varScale="1">
        <p:scale>
          <a:sx n="96" d="100"/>
          <a:sy n="96" d="100"/>
        </p:scale>
        <p:origin x="1674" y="78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Young II" userId="405e737b-44fc-422e-9299-d9c38e74f8bd" providerId="ADAL" clId="{57D64382-06D8-4C00-8BC0-32161832F787}"/>
    <pc:docChg chg="undo custSel addSld delSld modSld">
      <pc:chgData name="Michael Young II" userId="405e737b-44fc-422e-9299-d9c38e74f8bd" providerId="ADAL" clId="{57D64382-06D8-4C00-8BC0-32161832F787}" dt="2025-05-19T22:20:29.690" v="342"/>
      <pc:docMkLst>
        <pc:docMk/>
      </pc:docMkLst>
      <pc:sldChg chg="modSp mod">
        <pc:chgData name="Michael Young II" userId="405e737b-44fc-422e-9299-d9c38e74f8bd" providerId="ADAL" clId="{57D64382-06D8-4C00-8BC0-32161832F787}" dt="2025-05-08T15:08:34.565" v="5" actId="20577"/>
        <pc:sldMkLst>
          <pc:docMk/>
          <pc:sldMk cId="2502691790" sldId="2076137455"/>
        </pc:sldMkLst>
        <pc:spChg chg="mod">
          <ac:chgData name="Michael Young II" userId="405e737b-44fc-422e-9299-d9c38e74f8bd" providerId="ADAL" clId="{57D64382-06D8-4C00-8BC0-32161832F787}" dt="2025-05-08T15:08:34.565" v="5" actId="20577"/>
          <ac:spMkLst>
            <pc:docMk/>
            <pc:sldMk cId="2502691790" sldId="2076137455"/>
            <ac:spMk id="3" creationId="{D1D0C212-2C65-3120-0FAF-E4A28B00A75E}"/>
          </ac:spMkLst>
        </pc:spChg>
      </pc:sldChg>
      <pc:sldChg chg="modSp mod">
        <pc:chgData name="Michael Young II" userId="405e737b-44fc-422e-9299-d9c38e74f8bd" providerId="ADAL" clId="{57D64382-06D8-4C00-8BC0-32161832F787}" dt="2025-05-19T21:29:56.318" v="193"/>
        <pc:sldMkLst>
          <pc:docMk/>
          <pc:sldMk cId="2829215149" sldId="2076137458"/>
        </pc:sldMkLst>
        <pc:spChg chg="mod">
          <ac:chgData name="Michael Young II" userId="405e737b-44fc-422e-9299-d9c38e74f8bd" providerId="ADAL" clId="{57D64382-06D8-4C00-8BC0-32161832F787}" dt="2025-05-19T21:29:56.318" v="193"/>
          <ac:spMkLst>
            <pc:docMk/>
            <pc:sldMk cId="2829215149" sldId="2076137458"/>
            <ac:spMk id="6" creationId="{CF2578B7-A0D3-C354-E31D-B896EDE0FC27}"/>
          </ac:spMkLst>
        </pc:spChg>
      </pc:sldChg>
      <pc:sldChg chg="del">
        <pc:chgData name="Michael Young II" userId="405e737b-44fc-422e-9299-d9c38e74f8bd" providerId="ADAL" clId="{57D64382-06D8-4C00-8BC0-32161832F787}" dt="2025-05-19T21:29:35.185" v="192" actId="47"/>
        <pc:sldMkLst>
          <pc:docMk/>
          <pc:sldMk cId="1144647131" sldId="2076137461"/>
        </pc:sldMkLst>
      </pc:sldChg>
      <pc:sldChg chg="addSp delSp modSp mod">
        <pc:chgData name="Michael Young II" userId="405e737b-44fc-422e-9299-d9c38e74f8bd" providerId="ADAL" clId="{57D64382-06D8-4C00-8BC0-32161832F787}" dt="2025-05-08T21:21:05.958" v="191" actId="1036"/>
        <pc:sldMkLst>
          <pc:docMk/>
          <pc:sldMk cId="3069686960" sldId="2076137462"/>
        </pc:sldMkLst>
        <pc:spChg chg="mod">
          <ac:chgData name="Michael Young II" userId="405e737b-44fc-422e-9299-d9c38e74f8bd" providerId="ADAL" clId="{57D64382-06D8-4C00-8BC0-32161832F787}" dt="2025-05-08T15:08:45.436" v="7"/>
          <ac:spMkLst>
            <pc:docMk/>
            <pc:sldMk cId="3069686960" sldId="2076137462"/>
            <ac:spMk id="3" creationId="{E7C2F5F1-C8D1-0B94-DDB6-457452A5A0C4}"/>
          </ac:spMkLst>
        </pc:spChg>
        <pc:spChg chg="add mod">
          <ac:chgData name="Michael Young II" userId="405e737b-44fc-422e-9299-d9c38e74f8bd" providerId="ADAL" clId="{57D64382-06D8-4C00-8BC0-32161832F787}" dt="2025-05-08T21:21:05.958" v="191" actId="1036"/>
          <ac:spMkLst>
            <pc:docMk/>
            <pc:sldMk cId="3069686960" sldId="2076137462"/>
            <ac:spMk id="12" creationId="{4DC7E2FB-5C00-53D3-A867-4DF3167D3886}"/>
          </ac:spMkLst>
        </pc:spChg>
        <pc:picChg chg="add mod">
          <ac:chgData name="Michael Young II" userId="405e737b-44fc-422e-9299-d9c38e74f8bd" providerId="ADAL" clId="{57D64382-06D8-4C00-8BC0-32161832F787}" dt="2025-05-08T21:16:55.168" v="102" actId="554"/>
          <ac:picMkLst>
            <pc:docMk/>
            <pc:sldMk cId="3069686960" sldId="2076137462"/>
            <ac:picMk id="2" creationId="{887640D7-247C-B540-3AD7-6BFE991327B1}"/>
          </ac:picMkLst>
        </pc:picChg>
        <pc:picChg chg="add mod">
          <ac:chgData name="Michael Young II" userId="405e737b-44fc-422e-9299-d9c38e74f8bd" providerId="ADAL" clId="{57D64382-06D8-4C00-8BC0-32161832F787}" dt="2025-05-08T21:16:55.168" v="102" actId="554"/>
          <ac:picMkLst>
            <pc:docMk/>
            <pc:sldMk cId="3069686960" sldId="2076137462"/>
            <ac:picMk id="14" creationId="{FAD8EB9D-6004-DE22-6185-23E5A05CFA8D}"/>
          </ac:picMkLst>
        </pc:picChg>
        <pc:picChg chg="add mod">
          <ac:chgData name="Michael Young II" userId="405e737b-44fc-422e-9299-d9c38e74f8bd" providerId="ADAL" clId="{57D64382-06D8-4C00-8BC0-32161832F787}" dt="2025-05-08T21:17:04.064" v="104" actId="408"/>
          <ac:picMkLst>
            <pc:docMk/>
            <pc:sldMk cId="3069686960" sldId="2076137462"/>
            <ac:picMk id="15" creationId="{B43EB2F1-98A8-C8AF-76A6-2CC9131A3BEC}"/>
          </ac:picMkLst>
        </pc:picChg>
      </pc:sldChg>
      <pc:sldChg chg="modSp del mod">
        <pc:chgData name="Michael Young II" userId="405e737b-44fc-422e-9299-d9c38e74f8bd" providerId="ADAL" clId="{57D64382-06D8-4C00-8BC0-32161832F787}" dt="2025-05-08T15:08:55.284" v="9" actId="47"/>
        <pc:sldMkLst>
          <pc:docMk/>
          <pc:sldMk cId="3835688041" sldId="2076137463"/>
        </pc:sldMkLst>
      </pc:sldChg>
      <pc:sldChg chg="del">
        <pc:chgData name="Michael Young II" userId="405e737b-44fc-422e-9299-d9c38e74f8bd" providerId="ADAL" clId="{57D64382-06D8-4C00-8BC0-32161832F787}" dt="2025-05-08T15:08:55.284" v="9" actId="47"/>
        <pc:sldMkLst>
          <pc:docMk/>
          <pc:sldMk cId="2565843096" sldId="2076137464"/>
        </pc:sldMkLst>
      </pc:sldChg>
      <pc:sldChg chg="del">
        <pc:chgData name="Michael Young II" userId="405e737b-44fc-422e-9299-d9c38e74f8bd" providerId="ADAL" clId="{57D64382-06D8-4C00-8BC0-32161832F787}" dt="2025-05-08T15:08:55.284" v="9" actId="47"/>
        <pc:sldMkLst>
          <pc:docMk/>
          <pc:sldMk cId="1161951137" sldId="2076137465"/>
        </pc:sldMkLst>
      </pc:sldChg>
      <pc:sldChg chg="addSp delSp modSp mod">
        <pc:chgData name="Michael Young II" userId="405e737b-44fc-422e-9299-d9c38e74f8bd" providerId="ADAL" clId="{57D64382-06D8-4C00-8BC0-32161832F787}" dt="2025-05-19T22:20:29.690" v="342"/>
        <pc:sldMkLst>
          <pc:docMk/>
          <pc:sldMk cId="4160585877" sldId="2076137466"/>
        </pc:sldMkLst>
        <pc:spChg chg="add mod">
          <ac:chgData name="Michael Young II" userId="405e737b-44fc-422e-9299-d9c38e74f8bd" providerId="ADAL" clId="{57D64382-06D8-4C00-8BC0-32161832F787}" dt="2025-05-19T22:20:29.690" v="342"/>
          <ac:spMkLst>
            <pc:docMk/>
            <pc:sldMk cId="4160585877" sldId="2076137466"/>
            <ac:spMk id="2" creationId="{CC721B5F-2CFA-3885-FEA6-A82C2CF0341C}"/>
          </ac:spMkLst>
        </pc:spChg>
        <pc:spChg chg="mod">
          <ac:chgData name="Michael Young II" userId="405e737b-44fc-422e-9299-d9c38e74f8bd" providerId="ADAL" clId="{57D64382-06D8-4C00-8BC0-32161832F787}" dt="2025-05-19T21:36:17.568" v="230" actId="552"/>
          <ac:spMkLst>
            <pc:docMk/>
            <pc:sldMk cId="4160585877" sldId="2076137466"/>
            <ac:spMk id="5" creationId="{93A8DD99-29BA-4DD3-8534-E2A94C3E4AA8}"/>
          </ac:spMkLst>
        </pc:spChg>
      </pc:sldChg>
      <pc:sldChg chg="addSp delSp modSp mod">
        <pc:chgData name="Michael Young II" userId="405e737b-44fc-422e-9299-d9c38e74f8bd" providerId="ADAL" clId="{57D64382-06D8-4C00-8BC0-32161832F787}" dt="2025-05-19T22:17:36.056" v="334" actId="6549"/>
        <pc:sldMkLst>
          <pc:docMk/>
          <pc:sldMk cId="4000095849" sldId="2076137467"/>
        </pc:sldMkLst>
        <pc:spChg chg="add mod">
          <ac:chgData name="Michael Young II" userId="405e737b-44fc-422e-9299-d9c38e74f8bd" providerId="ADAL" clId="{57D64382-06D8-4C00-8BC0-32161832F787}" dt="2025-05-19T22:17:36.056" v="334" actId="6549"/>
          <ac:spMkLst>
            <pc:docMk/>
            <pc:sldMk cId="4000095849" sldId="2076137467"/>
            <ac:spMk id="4" creationId="{65AEA28E-05FA-C9EC-45F2-72B661B150C7}"/>
          </ac:spMkLst>
        </pc:spChg>
        <pc:spChg chg="mod">
          <ac:chgData name="Michael Young II" userId="405e737b-44fc-422e-9299-d9c38e74f8bd" providerId="ADAL" clId="{57D64382-06D8-4C00-8BC0-32161832F787}" dt="2025-05-08T15:54:32.573" v="15" actId="552"/>
          <ac:spMkLst>
            <pc:docMk/>
            <pc:sldMk cId="4000095849" sldId="2076137467"/>
            <ac:spMk id="5" creationId="{36E99EE9-9C24-C7FA-54B0-0EC716897190}"/>
          </ac:spMkLst>
        </pc:spChg>
        <pc:picChg chg="add mod">
          <ac:chgData name="Michael Young II" userId="405e737b-44fc-422e-9299-d9c38e74f8bd" providerId="ADAL" clId="{57D64382-06D8-4C00-8BC0-32161832F787}" dt="2025-05-19T22:17:02.851" v="327" actId="552"/>
          <ac:picMkLst>
            <pc:docMk/>
            <pc:sldMk cId="4000095849" sldId="2076137467"/>
            <ac:picMk id="6" creationId="{271CDDB6-2392-F5F2-8EEC-4A3F98F69130}"/>
          </ac:picMkLst>
        </pc:picChg>
      </pc:sldChg>
      <pc:sldChg chg="addSp delSp modSp add mod">
        <pc:chgData name="Michael Young II" userId="405e737b-44fc-422e-9299-d9c38e74f8bd" providerId="ADAL" clId="{57D64382-06D8-4C00-8BC0-32161832F787}" dt="2025-05-08T21:21:00.737" v="187" actId="1036"/>
        <pc:sldMkLst>
          <pc:docMk/>
          <pc:sldMk cId="3091707706" sldId="2076137468"/>
        </pc:sldMkLst>
        <pc:spChg chg="mod">
          <ac:chgData name="Michael Young II" userId="405e737b-44fc-422e-9299-d9c38e74f8bd" providerId="ADAL" clId="{57D64382-06D8-4C00-8BC0-32161832F787}" dt="2025-05-08T21:21:00.737" v="187" actId="1036"/>
          <ac:spMkLst>
            <pc:docMk/>
            <pc:sldMk cId="3091707706" sldId="2076137468"/>
            <ac:spMk id="12" creationId="{C2B43652-3EC7-2757-3E8E-2DC06ED08340}"/>
          </ac:spMkLst>
        </pc:spChg>
        <pc:picChg chg="add mod">
          <ac:chgData name="Michael Young II" userId="405e737b-44fc-422e-9299-d9c38e74f8bd" providerId="ADAL" clId="{57D64382-06D8-4C00-8BC0-32161832F787}" dt="2025-05-08T21:18:33.100" v="137" actId="554"/>
          <ac:picMkLst>
            <pc:docMk/>
            <pc:sldMk cId="3091707706" sldId="2076137468"/>
            <ac:picMk id="2" creationId="{C29118D4-C829-FF3F-31B8-CE44B06185B1}"/>
          </ac:picMkLst>
        </pc:picChg>
        <pc:picChg chg="add mod">
          <ac:chgData name="Michael Young II" userId="405e737b-44fc-422e-9299-d9c38e74f8bd" providerId="ADAL" clId="{57D64382-06D8-4C00-8BC0-32161832F787}" dt="2025-05-08T21:18:33.100" v="137" actId="554"/>
          <ac:picMkLst>
            <pc:docMk/>
            <pc:sldMk cId="3091707706" sldId="2076137468"/>
            <ac:picMk id="4" creationId="{ED0B825D-C319-33BB-7D5B-74D1F3A5EC4A}"/>
          </ac:picMkLst>
        </pc:picChg>
        <pc:picChg chg="add mod">
          <ac:chgData name="Michael Young II" userId="405e737b-44fc-422e-9299-d9c38e74f8bd" providerId="ADAL" clId="{57D64382-06D8-4C00-8BC0-32161832F787}" dt="2025-05-08T21:18:33.100" v="137" actId="554"/>
          <ac:picMkLst>
            <pc:docMk/>
            <pc:sldMk cId="3091707706" sldId="2076137468"/>
            <ac:picMk id="5" creationId="{C7A36C47-F50A-7124-C557-F03994BFC9EC}"/>
          </ac:picMkLst>
        </pc:picChg>
      </pc:sldChg>
      <pc:sldChg chg="addSp delSp modSp add mod">
        <pc:chgData name="Michael Young II" userId="405e737b-44fc-422e-9299-d9c38e74f8bd" providerId="ADAL" clId="{57D64382-06D8-4C00-8BC0-32161832F787}" dt="2025-05-08T21:20:54.641" v="183" actId="1036"/>
        <pc:sldMkLst>
          <pc:docMk/>
          <pc:sldMk cId="2105866148" sldId="2076137469"/>
        </pc:sldMkLst>
        <pc:spChg chg="mod">
          <ac:chgData name="Michael Young II" userId="405e737b-44fc-422e-9299-d9c38e74f8bd" providerId="ADAL" clId="{57D64382-06D8-4C00-8BC0-32161832F787}" dt="2025-05-08T21:20:54.641" v="183" actId="1036"/>
          <ac:spMkLst>
            <pc:docMk/>
            <pc:sldMk cId="2105866148" sldId="2076137469"/>
            <ac:spMk id="12" creationId="{5C6B50BA-EA49-F548-46AF-A52C5E28A006}"/>
          </ac:spMkLst>
        </pc:spChg>
        <pc:picChg chg="add mod">
          <ac:chgData name="Michael Young II" userId="405e737b-44fc-422e-9299-d9c38e74f8bd" providerId="ADAL" clId="{57D64382-06D8-4C00-8BC0-32161832F787}" dt="2025-05-08T21:20:45.423" v="178" actId="554"/>
          <ac:picMkLst>
            <pc:docMk/>
            <pc:sldMk cId="2105866148" sldId="2076137469"/>
            <ac:picMk id="2" creationId="{4A1C71B4-08DC-E86F-E710-F64433989984}"/>
          </ac:picMkLst>
        </pc:picChg>
        <pc:picChg chg="add mod">
          <ac:chgData name="Michael Young II" userId="405e737b-44fc-422e-9299-d9c38e74f8bd" providerId="ADAL" clId="{57D64382-06D8-4C00-8BC0-32161832F787}" dt="2025-05-08T21:20:45.423" v="178" actId="554"/>
          <ac:picMkLst>
            <pc:docMk/>
            <pc:sldMk cId="2105866148" sldId="2076137469"/>
            <ac:picMk id="4" creationId="{09285214-4861-BEC9-D0C9-539720A3EEC1}"/>
          </ac:picMkLst>
        </pc:picChg>
        <pc:picChg chg="add del mod">
          <ac:chgData name="Michael Young II" userId="405e737b-44fc-422e-9299-d9c38e74f8bd" providerId="ADAL" clId="{57D64382-06D8-4C00-8BC0-32161832F787}" dt="2025-05-08T21:20:45.423" v="178" actId="554"/>
          <ac:picMkLst>
            <pc:docMk/>
            <pc:sldMk cId="2105866148" sldId="2076137469"/>
            <ac:picMk id="5" creationId="{9B966909-C71F-1456-8598-F81BC2E6BBAF}"/>
          </ac:picMkLst>
        </pc:picChg>
      </pc:sldChg>
      <pc:sldChg chg="add">
        <pc:chgData name="Michael Young II" userId="405e737b-44fc-422e-9299-d9c38e74f8bd" providerId="ADAL" clId="{57D64382-06D8-4C00-8BC0-32161832F787}" dt="2025-05-19T22:19:37.889" v="335" actId="2890"/>
        <pc:sldMkLst>
          <pc:docMk/>
          <pc:sldMk cId="3605090892" sldId="2076137470"/>
        </pc:sldMkLst>
      </pc:sldChg>
    </pc:docChg>
  </pc:docChgLst>
  <pc:docChgLst>
    <pc:chgData name="Aubrey Olsen" userId="408c3e31-be18-4626-a9af-ec1f5bfcad06" providerId="ADAL" clId="{278DC5DA-75BF-4808-BF2A-F9E319611629}"/>
    <pc:docChg chg="undo custSel modSld sldOrd">
      <pc:chgData name="Aubrey Olsen" userId="408c3e31-be18-4626-a9af-ec1f5bfcad06" providerId="ADAL" clId="{278DC5DA-75BF-4808-BF2A-F9E319611629}" dt="2025-05-28T18:56:43.042" v="78"/>
      <pc:docMkLst>
        <pc:docMk/>
      </pc:docMkLst>
      <pc:sldChg chg="modSp mod">
        <pc:chgData name="Aubrey Olsen" userId="408c3e31-be18-4626-a9af-ec1f5bfcad06" providerId="ADAL" clId="{278DC5DA-75BF-4808-BF2A-F9E319611629}" dt="2025-05-28T18:55:42.169" v="76" actId="20577"/>
        <pc:sldMkLst>
          <pc:docMk/>
          <pc:sldMk cId="2829215149" sldId="2076137458"/>
        </pc:sldMkLst>
        <pc:spChg chg="mod">
          <ac:chgData name="Aubrey Olsen" userId="408c3e31-be18-4626-a9af-ec1f5bfcad06" providerId="ADAL" clId="{278DC5DA-75BF-4808-BF2A-F9E319611629}" dt="2025-05-28T18:55:42.169" v="76" actId="20577"/>
          <ac:spMkLst>
            <pc:docMk/>
            <pc:sldMk cId="2829215149" sldId="2076137458"/>
            <ac:spMk id="4" creationId="{79C2D384-CBE4-5336-E128-D8E3A28CB40F}"/>
          </ac:spMkLst>
        </pc:spChg>
      </pc:sldChg>
      <pc:sldChg chg="ord">
        <pc:chgData name="Aubrey Olsen" userId="408c3e31-be18-4626-a9af-ec1f5bfcad06" providerId="ADAL" clId="{278DC5DA-75BF-4808-BF2A-F9E319611629}" dt="2025-05-28T18:56:43.042" v="78"/>
        <pc:sldMkLst>
          <pc:docMk/>
          <pc:sldMk cId="3605090892" sldId="20761374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WIREFRAMES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EMAILS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2A797-AD76-AA31-FB50-9D4E61B18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93835-3C25-921A-A762-7710D31AD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F3E5A-D6A3-74C1-A3F4-585196688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3B250-73D8-9E9A-3215-A5F2BD6C0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3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26CE0-743D-9E10-9A85-CCDDD7E38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8F8CF-471C-CB44-21AE-2021959B1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95A09-ABF4-5333-3F12-5BACB6678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A3E04-A094-770A-F964-F4E6BB34B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9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4D358-4D24-D829-9183-8D3615F7D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D0F5E-08CF-B264-3C32-566AAA274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7E8CA-B57F-11A4-2D56-C194A3416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TASKS, USER NOTIFICATIONS, AND SMS TEMPLATES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BE7FC-FFD6-B343-D936-BE79DF71E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TASKS, USER NOTIFICATIONS, AND SMS TEMPLATES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Lead Refinance</a:t>
            </a:r>
          </a:p>
          <a:p>
            <a:r>
              <a:rPr lang="en-US" sz="3200" b="0" i="1" dirty="0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6432" y="1563843"/>
            <a:ext cx="9959137" cy="443861"/>
          </a:xfrm>
        </p:spPr>
        <p:txBody>
          <a:bodyPr/>
          <a:lstStyle/>
          <a:p>
            <a:r>
              <a:rPr lang="en-US" dirty="0"/>
              <a:t>Communication types: Email, SMS, and User Notifications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6431" y="2350898"/>
            <a:ext cx="9959138" cy="3697356"/>
          </a:xfrm>
        </p:spPr>
        <p:txBody>
          <a:bodyPr/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journey targets homeowners who may be thinking of refinancing, but it also invites the homeowner to consider equity position, value review, potential effects of a HELOC reset, and whether they can stop paying mortgage insurance. This campaign keeps the loan officer and company in front of refinance prospect with relevant information. Spans 4 months, contains 9 emails and 3 SMS touchpoints.</a:t>
            </a: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*All communications should be reviewed prior to initiating the journey.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034EE2F-F8B0-BB04-3919-B9867084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F2578B7-A0D3-C354-E31D-B896EDE0FC27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</p:spTree>
    <p:extLst>
      <p:ext uri="{BB962C8B-B14F-4D97-AF65-F5344CB8AC3E}">
        <p14:creationId xmlns:p14="http://schemas.microsoft.com/office/powerpoint/2010/main" val="282921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DB3A478-CF8E-5ABD-4CE4-FA8C6694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6E99EE9-9C24-C7FA-54B0-0EC716897190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EA28E-05FA-C9EC-45F2-72B661B150C7}"/>
              </a:ext>
            </a:extLst>
          </p:cNvPr>
          <p:cNvSpPr txBox="1">
            <a:spLocks/>
          </p:cNvSpPr>
          <p:nvPr/>
        </p:nvSpPr>
        <p:spPr>
          <a:xfrm>
            <a:off x="445426" y="5240906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Map Notes: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Keep emails that work for your organization, swap with custom, or add these emails to your existing campaigns.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Adjust onramps with organization specific groups and Focused View outcomes.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diagram of a chart&#10;&#10;AI-generated content may be incorrect.">
            <a:extLst>
              <a:ext uri="{FF2B5EF4-FFF2-40B4-BE49-F238E27FC236}">
                <a16:creationId xmlns:a16="http://schemas.microsoft.com/office/drawing/2014/main" id="{271CDDB6-2392-F5F2-8EEC-4A3F98F69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85" y="879875"/>
            <a:ext cx="11350940" cy="43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9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A47B01F-E05F-EB00-4F80-CE8DEB96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7C2F5F1-C8D1-0B94-DDB6-457452A5A0C4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DC7E2FB-5C00-53D3-A867-4DF3167D3886}"/>
              </a:ext>
            </a:extLst>
          </p:cNvPr>
          <p:cNvSpPr txBox="1">
            <a:spLocks/>
          </p:cNvSpPr>
          <p:nvPr/>
        </p:nvSpPr>
        <p:spPr>
          <a:xfrm>
            <a:off x="526453" y="5534664"/>
            <a:ext cx="10705851" cy="11150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Is it time to consider refinancing?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Wondering about your area’s property values?</a:t>
            </a:r>
            <a:endParaRPr lang="en-US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Is it time to say goodbye to MI?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D8EB9D-6004-DE22-6185-23E5A05C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6453" y="834564"/>
            <a:ext cx="2901561" cy="421098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3EB2F1-98A8-C8AF-76A6-2CC9131A3B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46812" y="834564"/>
            <a:ext cx="2901561" cy="427050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7640D7-247C-B540-3AD7-6BFE991327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7172" y="834564"/>
            <a:ext cx="2901561" cy="43597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6968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4F8AC-F78F-1B76-74BF-5B1E50BB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2F103E1-635D-214D-609B-A706529C7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7968014-60BA-5F70-A71D-08A0F9EF1794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B43652-3EC7-2757-3E8E-2DC06ED08340}"/>
              </a:ext>
            </a:extLst>
          </p:cNvPr>
          <p:cNvSpPr txBox="1">
            <a:spLocks/>
          </p:cNvSpPr>
          <p:nvPr/>
        </p:nvSpPr>
        <p:spPr>
          <a:xfrm>
            <a:off x="526453" y="5534664"/>
            <a:ext cx="10705851" cy="11150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Is it time for your mortgage's annual checkup?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Questions about your mortgage?</a:t>
            </a:r>
            <a:endParaRPr lang="en-US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Does your mortgage need a makeover?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118D4-C829-FF3F-31B8-CE44B06185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6453" y="834564"/>
            <a:ext cx="2901560" cy="455321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B825D-C319-33BB-7D5B-74D1F3A5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46813" y="834564"/>
            <a:ext cx="2901561" cy="397290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36C47-F50A-7124-C557-F03994BFC9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7172" y="834564"/>
            <a:ext cx="2920218" cy="4067340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9170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80E355-BE82-7915-4184-767AA8404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7510DBF9-2536-BCE8-065F-1592051F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5487C09-F057-BD2C-0AA6-8F205D49DB9B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C6B50BA-EA49-F548-46AF-A52C5E28A006}"/>
              </a:ext>
            </a:extLst>
          </p:cNvPr>
          <p:cNvSpPr txBox="1">
            <a:spLocks/>
          </p:cNvSpPr>
          <p:nvPr/>
        </p:nvSpPr>
        <p:spPr>
          <a:xfrm>
            <a:off x="526453" y="5534664"/>
            <a:ext cx="10705851" cy="11150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Let’s look for found money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Looking to save money?</a:t>
            </a:r>
            <a:endParaRPr lang="en-US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Let's chat about your current mortgage model.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C71B4-08DC-E86F-E710-F644339899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6453" y="834564"/>
            <a:ext cx="2901560" cy="456809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85214-4861-BEC9-D0C9-539720A3EE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46813" y="834564"/>
            <a:ext cx="2901561" cy="397290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66909-C71F-1456-8598-F81BC2E6BB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7172" y="834564"/>
            <a:ext cx="2901560" cy="397290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0586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7011B-1CAD-D700-1C3D-8430253CF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869F8140-6C1F-C7ED-7771-617DAAA8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3D7298-34C8-BBB5-15B4-D6851B12F6EB}"/>
              </a:ext>
            </a:extLst>
          </p:cNvPr>
          <p:cNvSpPr txBox="1"/>
          <p:nvPr/>
        </p:nvSpPr>
        <p:spPr>
          <a:xfrm>
            <a:off x="445426" y="1152940"/>
            <a:ext cx="10736745" cy="3970318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SMS: Lead Refinance - Home Equity and Value</a:t>
            </a: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Hi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}}, I recently emailed you with an offer to review your home’s equity, which is the amount you’ve repaid plus any change in its value. You already know that home ownership’s a great investment…call or text me to see what’s it’s really worth!</a:t>
            </a:r>
          </a:p>
          <a:p>
            <a:endParaRPr lang="en-US" dirty="0">
              <a:solidFill>
                <a:srgbClr val="00263A"/>
              </a:solidFill>
              <a:latin typeface="Source Sans Pro" panose="020B0503030403020204" pitchFamily="34" charset="0"/>
            </a:endParaRPr>
          </a:p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SMS: Lead Refinance - Financial Checkup</a:t>
            </a: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Even if you're satisfied with your current mortgage,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}}, it’s worth checking out your options. For example, if you pay off your mortgage earlier than scheduled, you could save a considerable sum of money. Contact me for a free financial checkup.</a:t>
            </a:r>
          </a:p>
          <a:p>
            <a:endParaRPr lang="en-US" dirty="0">
              <a:solidFill>
                <a:srgbClr val="00263A"/>
              </a:solidFill>
              <a:latin typeface="Source Sans Pro" panose="020B0503030403020204" pitchFamily="34" charset="0"/>
            </a:endParaRPr>
          </a:p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SMS: Lead Refinance - Reasons to Refi</a:t>
            </a: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Hi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}}, are you thinking about a change of scenery? You may be able to finance a home remodel or a vacation property for less than you think, either by refinancing your mortgage or putting your home's equity to work. Contact me to learn more.</a:t>
            </a:r>
            <a:endParaRPr lang="en-US" dirty="0">
              <a:solidFill>
                <a:srgbClr val="00263A"/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B489BFE-F297-8C2E-C340-81E17E7708E5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</p:spTree>
    <p:extLst>
      <p:ext uri="{BB962C8B-B14F-4D97-AF65-F5344CB8AC3E}">
        <p14:creationId xmlns:p14="http://schemas.microsoft.com/office/powerpoint/2010/main" val="360509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D5B1C159-FA8B-EF43-F170-D06B5EDF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3A8DD99-29BA-4DD3-8534-E2A94C3E4AA8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Lead Refinance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21B5F-2CFA-3885-FEA6-A82C2CF0341C}"/>
              </a:ext>
            </a:extLst>
          </p:cNvPr>
          <p:cNvSpPr txBox="1"/>
          <p:nvPr/>
        </p:nvSpPr>
        <p:spPr>
          <a:xfrm>
            <a:off x="445426" y="1152940"/>
            <a:ext cx="10736745" cy="2585323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User Notification: Generic Link Clicked User Notification</a:t>
            </a: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The below contact clicked a link from within a journey email. Visit their contact details page for additional information. </a:t>
            </a:r>
          </a:p>
          <a:p>
            <a:endParaRPr lang="en-US" b="0" i="0" dirty="0">
              <a:solidFill>
                <a:srgbClr val="00263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 name: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contact.l_name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</a:t>
            </a:r>
          </a:p>
          <a:p>
            <a:endParaRPr lang="en-US" b="0" i="0" dirty="0">
              <a:solidFill>
                <a:srgbClr val="00263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 email: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contact.email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</a:t>
            </a:r>
          </a:p>
          <a:p>
            <a:endParaRPr lang="en-US" b="0" i="0" dirty="0">
              <a:solidFill>
                <a:srgbClr val="00263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 phone: {{</a:t>
            </a:r>
            <a:r>
              <a:rPr lang="en-US" b="0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contact.phone</a:t>
            </a:r>
            <a:r>
              <a:rPr lang="en-US" b="0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</a:t>
            </a:r>
            <a:endParaRPr lang="en-US" dirty="0">
              <a:solidFill>
                <a:srgbClr val="002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85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6ea532-a128-4102-90d6-037480f28622">
      <UserInfo>
        <DisplayName>Aubrey Olsen</DisplayName>
        <AccountId>120</AccountId>
        <AccountType/>
      </UserInfo>
      <UserInfo>
        <DisplayName>Michael Young II</DisplayName>
        <AccountId>1006</AccountId>
        <AccountType/>
      </UserInfo>
      <UserInfo>
        <DisplayName>Jessa Kajencki</DisplayName>
        <AccountId>121</AccountId>
        <AccountType/>
      </UserInfo>
      <UserInfo>
        <DisplayName>Bobbi Jo Dallas Card</DisplayName>
        <AccountId>537</AccountId>
        <AccountType/>
      </UserInfo>
    </SharedWithUsers>
    <lcf76f155ced4ddcb4097134ff3c332f xmlns="a0d940e6-08f7-4f55-ab22-1c60154efa17">
      <Terms xmlns="http://schemas.microsoft.com/office/infopath/2007/PartnerControls"/>
    </lcf76f155ced4ddcb4097134ff3c332f>
    <TaxCatchAll xmlns="9d6ea532-a128-4102-90d6-037480f286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E37A5DFA2714CB7017CAE456168A6" ma:contentTypeVersion="18" ma:contentTypeDescription="Create a new document." ma:contentTypeScope="" ma:versionID="4fb967a6105d696e3fbe72c6857f6c75">
  <xsd:schema xmlns:xsd="http://www.w3.org/2001/XMLSchema" xmlns:xs="http://www.w3.org/2001/XMLSchema" xmlns:p="http://schemas.microsoft.com/office/2006/metadata/properties" xmlns:ns2="a0d940e6-08f7-4f55-ab22-1c60154efa17" xmlns:ns3="9d6ea532-a128-4102-90d6-037480f28622" targetNamespace="http://schemas.microsoft.com/office/2006/metadata/properties" ma:root="true" ma:fieldsID="b8be0f88dd89c45ab5a80cf19e938f0f" ns2:_="" ns3:_="">
    <xsd:import namespace="a0d940e6-08f7-4f55-ab22-1c60154efa17"/>
    <xsd:import namespace="9d6ea532-a128-4102-90d6-037480f28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940e6-08f7-4f55-ab22-1c60154efa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3460b82-58eb-499a-9bd2-5a0713bd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ea532-a128-4102-90d6-037480f286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366c684-94b8-40a8-ae72-62a0fe207216}" ma:internalName="TaxCatchAll" ma:showField="CatchAllData" ma:web="9d6ea532-a128-4102-90d6-037480f28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800FD4-94BC-49A2-82A0-99D176C54A60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a0d940e6-08f7-4f55-ab22-1c60154efa17"/>
    <ds:schemaRef ds:uri="http://schemas.openxmlformats.org/package/2006/metadata/core-properties"/>
    <ds:schemaRef ds:uri="9d6ea532-a128-4102-90d6-037480f28622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2E2CF2D-8033-4A46-82FD-267995FA47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940e6-08f7-4f55-ab22-1c60154efa17"/>
    <ds:schemaRef ds:uri="9d6ea532-a128-4102-90d6-037480f28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39591</TotalTime>
  <Words>567</Words>
  <Application>Microsoft Office PowerPoint</Application>
  <PresentationFormat>Widescreen</PresentationFormat>
  <Paragraphs>60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Wingdings</vt:lpstr>
      <vt:lpstr>Objektiv Mk2 SemiBold</vt:lpstr>
      <vt:lpstr>Calibri</vt:lpstr>
      <vt:lpstr>Times New Roman</vt:lpstr>
      <vt:lpstr>Source Sans Pro</vt:lpstr>
      <vt:lpstr>Barlow</vt:lpstr>
      <vt:lpstr>Objektiv Mk2</vt:lpstr>
      <vt:lpstr>Barlow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Payton Gabriel</dc:creator>
  <cp:lastModifiedBy>Aubrey Olsen</cp:lastModifiedBy>
  <cp:revision>52</cp:revision>
  <dcterms:created xsi:type="dcterms:W3CDTF">2021-06-10T15:34:01Z</dcterms:created>
  <dcterms:modified xsi:type="dcterms:W3CDTF">2025-05-28T18:56:46Z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0x010100B00E37A5DFA2714CB7017CAE456168A6</vt:lpwstr>
  </property>
  <property fmtid="{D5CDD505-2E9C-101B-9397-08002B2CF9AE}" pid="3" name="_dlc_DocIdItemGuid">
    <vt:lpwstr>df1906c8-c0c3-42de-b8f4-37c7d36cd389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activity">
    <vt:lpwstr>{"FileActivityType":"9","FileActivityTimeStamp":"2025-02-14T17:42:56.640Z","FileActivityUsersOnPage":[{"DisplayName":"Chad Spencer","Id":"chad.spencer@totalexpert.com"},{"DisplayName":"Michael Young II","Id":"michael.young@totalexpert.com"}],"FileActivityNavigationId":null}</vt:lpwstr>
  </property>
  <property fmtid="{D5CDD505-2E9C-101B-9397-08002B2CF9AE}" pid="8" name="TriggerFlowInfo">
    <vt:lpwstr/>
  </property>
</Properties>
</file>