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076137455" r:id="rId5"/>
    <p:sldId id="2076137458" r:id="rId6"/>
    <p:sldId id="2076137461" r:id="rId7"/>
    <p:sldId id="2076137462" r:id="rId8"/>
    <p:sldId id="2076137463" r:id="rId9"/>
    <p:sldId id="2076137464" r:id="rId10"/>
  </p:sldIdLst>
  <p:sldSz cx="12192000" cy="6858000"/>
  <p:notesSz cx="6858000" cy="9144000"/>
  <p:embeddedFontLs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Medium" panose="020F05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bjektiv Mk2" panose="020B0702020204020203" pitchFamily="34" charset="0"/>
      <p:regular r:id="rId22"/>
      <p:bold r:id="rId23"/>
      <p:italic r:id="rId24"/>
      <p:boldItalic r:id="rId25"/>
    </p:embeddedFont>
    <p:embeddedFont>
      <p:font typeface="Objektiv Mk2 SemiBold" panose="020B0702020204020203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77"/>
    <a:srgbClr val="00A677"/>
    <a:srgbClr val="0072CE"/>
    <a:srgbClr val="85CBF9"/>
    <a:srgbClr val="00263A"/>
    <a:srgbClr val="753BBD"/>
    <a:srgbClr val="48D597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97496-F4B4-FC45-955D-44D06C74AD8A}" v="12" dt="2023-07-28T18:48:14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/>
    <p:restoredTop sz="86531"/>
  </p:normalViewPr>
  <p:slideViewPr>
    <p:cSldViewPr snapToGrid="0">
      <p:cViewPr varScale="1">
        <p:scale>
          <a:sx n="110" d="100"/>
          <a:sy n="110" d="100"/>
        </p:scale>
        <p:origin x="1760" y="176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Spencer" userId="edecea5a-acdc-40d6-9d7e-53fdc5069016" providerId="ADAL" clId="{3A397496-F4B4-FC45-955D-44D06C74AD8A}"/>
    <pc:docChg chg="undo custSel modSld">
      <pc:chgData name="Chad Spencer" userId="edecea5a-acdc-40d6-9d7e-53fdc5069016" providerId="ADAL" clId="{3A397496-F4B4-FC45-955D-44D06C74AD8A}" dt="2023-07-31T20:19:32.887" v="17" actId="22"/>
      <pc:docMkLst>
        <pc:docMk/>
      </pc:docMkLst>
      <pc:sldChg chg="addSp delSp modSp mod">
        <pc:chgData name="Chad Spencer" userId="edecea5a-acdc-40d6-9d7e-53fdc5069016" providerId="ADAL" clId="{3A397496-F4B4-FC45-955D-44D06C74AD8A}" dt="2023-07-31T20:19:32.887" v="17" actId="22"/>
        <pc:sldMkLst>
          <pc:docMk/>
          <pc:sldMk cId="3069686960" sldId="2076137462"/>
        </pc:sldMkLst>
        <pc:spChg chg="add del">
          <ac:chgData name="Chad Spencer" userId="edecea5a-acdc-40d6-9d7e-53fdc5069016" providerId="ADAL" clId="{3A397496-F4B4-FC45-955D-44D06C74AD8A}" dt="2023-07-31T20:19:32.887" v="17" actId="22"/>
          <ac:spMkLst>
            <pc:docMk/>
            <pc:sldMk cId="3069686960" sldId="2076137462"/>
            <ac:spMk id="9" creationId="{5A4DB039-7E67-1469-5C53-892E431DD69B}"/>
          </ac:spMkLst>
        </pc:spChg>
        <pc:picChg chg="mod">
          <ac:chgData name="Chad Spencer" userId="edecea5a-acdc-40d6-9d7e-53fdc5069016" providerId="ADAL" clId="{3A397496-F4B4-FC45-955D-44D06C74AD8A}" dt="2023-07-28T18:46:36.882" v="4" actId="554"/>
          <ac:picMkLst>
            <pc:docMk/>
            <pc:sldMk cId="3069686960" sldId="2076137462"/>
            <ac:picMk id="5" creationId="{614421A8-CC0B-3167-ADDF-00EC5DAF3A17}"/>
          </ac:picMkLst>
        </pc:picChg>
        <pc:picChg chg="mod">
          <ac:chgData name="Chad Spencer" userId="edecea5a-acdc-40d6-9d7e-53fdc5069016" providerId="ADAL" clId="{3A397496-F4B4-FC45-955D-44D06C74AD8A}" dt="2023-07-28T18:46:36.882" v="4" actId="554"/>
          <ac:picMkLst>
            <pc:docMk/>
            <pc:sldMk cId="3069686960" sldId="2076137462"/>
            <ac:picMk id="6" creationId="{B6F7AA4E-5E67-6BB2-37A8-A680905DAC0A}"/>
          </ac:picMkLst>
        </pc:picChg>
        <pc:picChg chg="mod">
          <ac:chgData name="Chad Spencer" userId="edecea5a-acdc-40d6-9d7e-53fdc5069016" providerId="ADAL" clId="{3A397496-F4B4-FC45-955D-44D06C74AD8A}" dt="2023-07-28T18:46:36.882" v="4" actId="554"/>
          <ac:picMkLst>
            <pc:docMk/>
            <pc:sldMk cId="3069686960" sldId="2076137462"/>
            <ac:picMk id="7" creationId="{F8B56F2E-28FA-3FF1-EAC2-89C989D54C39}"/>
          </ac:picMkLst>
        </pc:picChg>
        <pc:picChg chg="mod">
          <ac:chgData name="Chad Spencer" userId="edecea5a-acdc-40d6-9d7e-53fdc5069016" providerId="ADAL" clId="{3A397496-F4B4-FC45-955D-44D06C74AD8A}" dt="2023-07-28T18:46:36.882" v="4" actId="554"/>
          <ac:picMkLst>
            <pc:docMk/>
            <pc:sldMk cId="3069686960" sldId="2076137462"/>
            <ac:picMk id="8" creationId="{E989F52F-639A-CB19-B7D4-5AD2D912153A}"/>
          </ac:picMkLst>
        </pc:picChg>
      </pc:sldChg>
      <pc:sldChg chg="modSp mod">
        <pc:chgData name="Chad Spencer" userId="edecea5a-acdc-40d6-9d7e-53fdc5069016" providerId="ADAL" clId="{3A397496-F4B4-FC45-955D-44D06C74AD8A}" dt="2023-07-28T18:47:32.163" v="9" actId="554"/>
        <pc:sldMkLst>
          <pc:docMk/>
          <pc:sldMk cId="3835688041" sldId="2076137463"/>
        </pc:sldMkLst>
        <pc:picChg chg="mod">
          <ac:chgData name="Chad Spencer" userId="edecea5a-acdc-40d6-9d7e-53fdc5069016" providerId="ADAL" clId="{3A397496-F4B4-FC45-955D-44D06C74AD8A}" dt="2023-07-28T18:47:32.163" v="9" actId="554"/>
          <ac:picMkLst>
            <pc:docMk/>
            <pc:sldMk cId="3835688041" sldId="2076137463"/>
            <ac:picMk id="5" creationId="{614421A8-CC0B-3167-ADDF-00EC5DAF3A17}"/>
          </ac:picMkLst>
        </pc:picChg>
        <pc:picChg chg="mod">
          <ac:chgData name="Chad Spencer" userId="edecea5a-acdc-40d6-9d7e-53fdc5069016" providerId="ADAL" clId="{3A397496-F4B4-FC45-955D-44D06C74AD8A}" dt="2023-07-28T18:47:32.163" v="9" actId="554"/>
          <ac:picMkLst>
            <pc:docMk/>
            <pc:sldMk cId="3835688041" sldId="2076137463"/>
            <ac:picMk id="6" creationId="{B6F7AA4E-5E67-6BB2-37A8-A680905DAC0A}"/>
          </ac:picMkLst>
        </pc:picChg>
        <pc:picChg chg="mod">
          <ac:chgData name="Chad Spencer" userId="edecea5a-acdc-40d6-9d7e-53fdc5069016" providerId="ADAL" clId="{3A397496-F4B4-FC45-955D-44D06C74AD8A}" dt="2023-07-28T18:47:32.163" v="9" actId="554"/>
          <ac:picMkLst>
            <pc:docMk/>
            <pc:sldMk cId="3835688041" sldId="2076137463"/>
            <ac:picMk id="7" creationId="{F8B56F2E-28FA-3FF1-EAC2-89C989D54C39}"/>
          </ac:picMkLst>
        </pc:picChg>
        <pc:picChg chg="mod">
          <ac:chgData name="Chad Spencer" userId="edecea5a-acdc-40d6-9d7e-53fdc5069016" providerId="ADAL" clId="{3A397496-F4B4-FC45-955D-44D06C74AD8A}" dt="2023-07-28T18:47:32.163" v="9" actId="554"/>
          <ac:picMkLst>
            <pc:docMk/>
            <pc:sldMk cId="3835688041" sldId="2076137463"/>
            <ac:picMk id="8" creationId="{E989F52F-639A-CB19-B7D4-5AD2D912153A}"/>
          </ac:picMkLst>
        </pc:picChg>
      </pc:sldChg>
      <pc:sldChg chg="modSp mod">
        <pc:chgData name="Chad Spencer" userId="edecea5a-acdc-40d6-9d7e-53fdc5069016" providerId="ADAL" clId="{3A397496-F4B4-FC45-955D-44D06C74AD8A}" dt="2023-07-28T18:48:26.573" v="15" actId="1035"/>
        <pc:sldMkLst>
          <pc:docMk/>
          <pc:sldMk cId="2565843096" sldId="2076137464"/>
        </pc:sldMkLst>
        <pc:picChg chg="mod">
          <ac:chgData name="Chad Spencer" userId="edecea5a-acdc-40d6-9d7e-53fdc5069016" providerId="ADAL" clId="{3A397496-F4B4-FC45-955D-44D06C74AD8A}" dt="2023-07-28T18:48:26.573" v="15" actId="1035"/>
          <ac:picMkLst>
            <pc:docMk/>
            <pc:sldMk cId="2565843096" sldId="2076137464"/>
            <ac:picMk id="5" creationId="{614421A8-CC0B-3167-ADDF-00EC5DAF3A17}"/>
          </ac:picMkLst>
        </pc:picChg>
        <pc:picChg chg="mod">
          <ac:chgData name="Chad Spencer" userId="edecea5a-acdc-40d6-9d7e-53fdc5069016" providerId="ADAL" clId="{3A397496-F4B4-FC45-955D-44D06C74AD8A}" dt="2023-07-28T18:48:26.573" v="15" actId="1035"/>
          <ac:picMkLst>
            <pc:docMk/>
            <pc:sldMk cId="2565843096" sldId="2076137464"/>
            <ac:picMk id="6" creationId="{B6F7AA4E-5E67-6BB2-37A8-A680905DAC0A}"/>
          </ac:picMkLst>
        </pc:picChg>
        <pc:picChg chg="mod">
          <ac:chgData name="Chad Spencer" userId="edecea5a-acdc-40d6-9d7e-53fdc5069016" providerId="ADAL" clId="{3A397496-F4B4-FC45-955D-44D06C74AD8A}" dt="2023-07-28T18:48:26.573" v="15" actId="1035"/>
          <ac:picMkLst>
            <pc:docMk/>
            <pc:sldMk cId="2565843096" sldId="2076137464"/>
            <ac:picMk id="7" creationId="{F8B56F2E-28FA-3FF1-EAC2-89C989D54C39}"/>
          </ac:picMkLst>
        </pc:picChg>
        <pc:picChg chg="mod">
          <ac:chgData name="Chad Spencer" userId="edecea5a-acdc-40d6-9d7e-53fdc5069016" providerId="ADAL" clId="{3A397496-F4B4-FC45-955D-44D06C74AD8A}" dt="2023-07-28T18:48:26.573" v="15" actId="1035"/>
          <ac:picMkLst>
            <pc:docMk/>
            <pc:sldMk cId="2565843096" sldId="2076137464"/>
            <ac:picMk id="8" creationId="{E989F52F-639A-CB19-B7D4-5AD2D91215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Lead Purchase Journey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Lead Purchase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Email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390654"/>
            <a:ext cx="9959138" cy="3697356"/>
          </a:xfrm>
        </p:spPr>
        <p:txBody>
          <a:bodyPr/>
          <a:lstStyle/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The Lead Purchase journey is designed as a series of 12 email touchpoints for prospective home buyers. Initial email is sent 1 hour after contact information is placed on journey path and extends out to customers every 3-5 days until completion of journey.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Total Expert customers who leverage text messaging may also choose to leverage this functionality within the existing wireframe.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4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initiating the journey.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EECE1951-2FAB-53D5-5717-B6005A4D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92322" y="733746"/>
            <a:ext cx="6157733" cy="4479525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4" name="Picture 3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466B11A-43DE-BBE1-05B0-A11BE81D0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9683C1-30C1-9A0B-1C3B-3ED3FC91C28A}"/>
              </a:ext>
            </a:extLst>
          </p:cNvPr>
          <p:cNvSpPr txBox="1">
            <a:spLocks/>
          </p:cNvSpPr>
          <p:nvPr/>
        </p:nvSpPr>
        <p:spPr>
          <a:xfrm>
            <a:off x="607476" y="54344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Journey Wireframe Notes: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Keep emails that work for your organization, swap with custom, or add these emails to your existing campaigns.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Adjust onramps with organization specific groups and Focused View outcomes.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F5485A32-E559-7475-2452-39731062E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372" y="118382"/>
            <a:ext cx="3630029" cy="3470308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4464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901" y="1265214"/>
            <a:ext cx="2609018" cy="1937106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7AA4E-5E67-6BB2-37A8-A680905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5289" y="1265214"/>
            <a:ext cx="2609018" cy="2616175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56F2E-28FA-3FF1-EAC2-89C989D5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4677" y="1265214"/>
            <a:ext cx="2609018" cy="2151546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44065" y="1265214"/>
            <a:ext cx="2609018" cy="2007762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D9A24D1A-CFFA-D20A-3B42-96CB73BED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EDE3D-2830-9A57-CF4C-43187CA2B2D2}"/>
              </a:ext>
            </a:extLst>
          </p:cNvPr>
          <p:cNvSpPr txBox="1">
            <a:spLocks/>
          </p:cNvSpPr>
          <p:nvPr/>
        </p:nvSpPr>
        <p:spPr>
          <a:xfrm>
            <a:off x="595901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Next Move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At Your Service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Better Financing Options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Open </a:t>
            </a: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More Doors</a:t>
            </a:r>
            <a:endParaRPr lang="en-US" sz="20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8BFB8C-4798-5BA8-8ECF-3049525111F5}"/>
              </a:ext>
            </a:extLst>
          </p:cNvPr>
          <p:cNvSpPr txBox="1">
            <a:spLocks/>
          </p:cNvSpPr>
          <p:nvPr/>
        </p:nvSpPr>
        <p:spPr>
          <a:xfrm>
            <a:off x="595901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Meet Your Home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Your Offer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Still Deciding?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Opportunity’s Knocking</a:t>
            </a: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901" y="1407640"/>
            <a:ext cx="2609018" cy="2019308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7AA4E-5E67-6BB2-37A8-A680905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5289" y="1407640"/>
            <a:ext cx="2609018" cy="1789449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56F2E-28FA-3FF1-EAC2-89C989D5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4677" y="1407640"/>
            <a:ext cx="2609018" cy="2255192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44065" y="1407640"/>
            <a:ext cx="2609018" cy="193976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AAC38DC9-8A73-081D-FFD2-84A392A7C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421A8-CC0B-3167-ADDF-00EC5DAF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901" y="1400318"/>
            <a:ext cx="2609018" cy="216523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7AA4E-5E67-6BB2-37A8-A680905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5289" y="1400318"/>
            <a:ext cx="2609018" cy="196839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56F2E-28FA-3FF1-EAC2-89C989D5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4677" y="1400318"/>
            <a:ext cx="2609018" cy="2172392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9F52F-639A-CB19-B7D4-5AD2D91215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44065" y="1400318"/>
            <a:ext cx="2609018" cy="2304811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2" name="Picture 1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1DC2A560-8D93-2881-AA2A-8912B2B23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6D1D2-53E2-E8B0-C4D5-CAA0E6E8B7F3}"/>
              </a:ext>
            </a:extLst>
          </p:cNvPr>
          <p:cNvSpPr txBox="1">
            <a:spLocks/>
          </p:cNvSpPr>
          <p:nvPr/>
        </p:nvSpPr>
        <p:spPr>
          <a:xfrm>
            <a:off x="595901" y="4664516"/>
            <a:ext cx="10705851" cy="14235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Email Subject: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Tackle Homeownership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Did </a:t>
            </a: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You Move?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Right Home</a:t>
            </a:r>
          </a:p>
          <a:p>
            <a:pPr marL="342900" indent="-342900" defTabSz="86868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Moving Soon?</a:t>
            </a:r>
            <a:endParaRPr lang="en-US" sz="200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 defTabSz="868680">
              <a:lnSpc>
                <a:spcPct val="100000"/>
              </a:lnSpc>
              <a:spcBef>
                <a:spcPts val="0"/>
              </a:spcBef>
            </a:pPr>
            <a:endParaRPr lang="en-US" sz="2280" b="0" i="0" kern="100" dirty="0">
              <a:solidFill>
                <a:srgbClr val="002060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8C9FD656B9144A0607BAC64017614" ma:contentTypeVersion="10" ma:contentTypeDescription="Create a new document." ma:contentTypeScope="" ma:versionID="f15df97ec16eefa22cd41aae69dc30b0">
  <xsd:schema xmlns:xsd="http://www.w3.org/2001/XMLSchema" xmlns:xs="http://www.w3.org/2001/XMLSchema" xmlns:p="http://schemas.microsoft.com/office/2006/metadata/properties" xmlns:ns2="6ff04132-d76e-4838-a243-81579268c2b1" xmlns:ns3="46207963-4797-4a7a-8025-35798118c8bb" targetNamespace="http://schemas.microsoft.com/office/2006/metadata/properties" ma:root="true" ma:fieldsID="d11e4cc1051f1f935c01a15b718f85e8" ns2:_="" ns3:_="">
    <xsd:import namespace="6ff04132-d76e-4838-a243-81579268c2b1"/>
    <xsd:import namespace="46207963-4797-4a7a-8025-35798118c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04132-d76e-4838-a243-81579268c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07963-4797-4a7a-8025-35798118c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207963-4797-4a7a-8025-35798118c8bb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0CD24-BCB8-407F-A4BA-27436175868D}">
  <ds:schemaRefs>
    <ds:schemaRef ds:uri="46207963-4797-4a7a-8025-35798118c8bb"/>
    <ds:schemaRef ds:uri="6ff04132-d76e-4838-a243-81579268c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6207963-4797-4a7a-8025-35798118c8bb"/>
    <ds:schemaRef ds:uri="http://www.w3.org/XML/1998/namespace"/>
    <ds:schemaRef ds:uri="http://schemas.microsoft.com/office/infopath/2007/PartnerControls"/>
    <ds:schemaRef ds:uri="6ff04132-d76e-4838-a243-81579268c2b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39378</TotalTime>
  <Words>170</Words>
  <Application>Microsoft Macintosh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Objektiv Mk2</vt:lpstr>
      <vt:lpstr>Calibri</vt:lpstr>
      <vt:lpstr>Wingdings</vt:lpstr>
      <vt:lpstr>Barlow Medium</vt:lpstr>
      <vt:lpstr>Barlow</vt:lpstr>
      <vt:lpstr>Objektiv Mk2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Chad Spencer</cp:lastModifiedBy>
  <cp:revision>50</cp:revision>
  <dcterms:created xsi:type="dcterms:W3CDTF">2021-06-10T15:34:01Z</dcterms:created>
  <dcterms:modified xsi:type="dcterms:W3CDTF">2023-07-31T20:19:43Z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0x0101005AD8C9FD656B9144A0607BAC64017614</vt:lpwstr>
  </property>
  <property fmtid="{D5CDD505-2E9C-101B-9397-08002B2CF9AE}" pid="3" name="_dlc_DocIdItemGuid">
    <vt:lpwstr>df1906c8-c0c3-42de-b8f4-37c7d36cd389</vt:lpwstr>
  </property>
</Properties>
</file>