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6"/>
  </p:notesMasterIdLst>
  <p:sldIdLst>
    <p:sldId id="2076137455" r:id="rId5"/>
    <p:sldId id="2076137458" r:id="rId6"/>
    <p:sldId id="2076137464" r:id="rId7"/>
    <p:sldId id="2076137467" r:id="rId8"/>
    <p:sldId id="2076137468" r:id="rId9"/>
    <p:sldId id="2076137469" r:id="rId10"/>
    <p:sldId id="2076137471" r:id="rId11"/>
    <p:sldId id="2076137472" r:id="rId12"/>
    <p:sldId id="2076137466" r:id="rId13"/>
    <p:sldId id="2076137473" r:id="rId14"/>
    <p:sldId id="2076137474" r:id="rId15"/>
  </p:sldIdLst>
  <p:sldSz cx="12192000" cy="6858000"/>
  <p:notesSz cx="6858000" cy="9144000"/>
  <p:embeddedFontLst>
    <p:embeddedFont>
      <p:font typeface="Barlow" panose="00000500000000000000" pitchFamily="2" charset="0"/>
      <p:regular r:id="rId17"/>
      <p:bold r:id="rId18"/>
      <p:italic r:id="rId19"/>
      <p:boldItalic r:id="rId20"/>
    </p:embeddedFont>
    <p:embeddedFont>
      <p:font typeface="Barlow Medium" panose="00000600000000000000" pitchFamily="2" charset="0"/>
      <p:regular r:id="rId21"/>
      <p:italic r:id="rId22"/>
    </p:embeddedFont>
    <p:embeddedFont>
      <p:font typeface="Objektiv Mk2" panose="020B0702020204020203" pitchFamily="34" charset="0"/>
      <p:regular r:id="rId23"/>
      <p:bold r:id="rId24"/>
      <p:italic r:id="rId25"/>
      <p:boldItalic r:id="rId26"/>
    </p:embeddedFont>
    <p:embeddedFont>
      <p:font typeface="Objektiv Mk2 SemiBold" panose="020B0602020204020203" pitchFamily="34"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77"/>
    <a:srgbClr val="00A677"/>
    <a:srgbClr val="0072CE"/>
    <a:srgbClr val="85CBF9"/>
    <a:srgbClr val="00263A"/>
    <a:srgbClr val="753BBD"/>
    <a:srgbClr val="48D597"/>
    <a:srgbClr val="DDE5ED"/>
    <a:srgbClr val="96A4AE"/>
    <a:srgbClr val="26A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CF0021-6164-4126-AF59-5F68D5679C8C}" v="28" dt="2025-12-01T17:31:11.8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1"/>
    <p:restoredTop sz="86583"/>
  </p:normalViewPr>
  <p:slideViewPr>
    <p:cSldViewPr snapToGrid="0">
      <p:cViewPr varScale="1">
        <p:scale>
          <a:sx n="96" d="100"/>
          <a:sy n="96" d="100"/>
        </p:scale>
        <p:origin x="1674" y="78"/>
      </p:cViewPr>
      <p:guideLst>
        <p:guide orient="horz" pos="384"/>
        <p:guide pos="3864"/>
        <p:guide pos="441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brey Olsen" userId="408c3e31-be18-4626-a9af-ec1f5bfcad06" providerId="ADAL" clId="{FAD87B61-D275-4C4D-B910-430706BF1181}"/>
    <pc:docChg chg="undo custSel addSld delSld modSld sldOrd">
      <pc:chgData name="Aubrey Olsen" userId="408c3e31-be18-4626-a9af-ec1f5bfcad06" providerId="ADAL" clId="{FAD87B61-D275-4C4D-B910-430706BF1181}" dt="2025-12-02T15:49:29.553" v="1768" actId="20577"/>
      <pc:docMkLst>
        <pc:docMk/>
      </pc:docMkLst>
      <pc:sldChg chg="modSp mod">
        <pc:chgData name="Aubrey Olsen" userId="408c3e31-be18-4626-a9af-ec1f5bfcad06" providerId="ADAL" clId="{FAD87B61-D275-4C4D-B910-430706BF1181}" dt="2025-12-01T15:24:27.898" v="30" actId="20577"/>
        <pc:sldMkLst>
          <pc:docMk/>
          <pc:sldMk cId="2502691790" sldId="2076137455"/>
        </pc:sldMkLst>
        <pc:spChg chg="mod">
          <ac:chgData name="Aubrey Olsen" userId="408c3e31-be18-4626-a9af-ec1f5bfcad06" providerId="ADAL" clId="{FAD87B61-D275-4C4D-B910-430706BF1181}" dt="2025-12-01T15:24:27.898" v="30" actId="20577"/>
          <ac:spMkLst>
            <pc:docMk/>
            <pc:sldMk cId="2502691790" sldId="2076137455"/>
            <ac:spMk id="3" creationId="{D1D0C212-2C65-3120-0FAF-E4A28B00A75E}"/>
          </ac:spMkLst>
        </pc:spChg>
      </pc:sldChg>
      <pc:sldChg chg="modSp mod">
        <pc:chgData name="Aubrey Olsen" userId="408c3e31-be18-4626-a9af-ec1f5bfcad06" providerId="ADAL" clId="{FAD87B61-D275-4C4D-B910-430706BF1181}" dt="2025-12-02T15:49:29.553" v="1768" actId="20577"/>
        <pc:sldMkLst>
          <pc:docMk/>
          <pc:sldMk cId="2829215149" sldId="2076137458"/>
        </pc:sldMkLst>
        <pc:spChg chg="mod">
          <ac:chgData name="Aubrey Olsen" userId="408c3e31-be18-4626-a9af-ec1f5bfcad06" providerId="ADAL" clId="{FAD87B61-D275-4C4D-B910-430706BF1181}" dt="2025-12-01T17:28:37.526" v="1608" actId="20577"/>
          <ac:spMkLst>
            <pc:docMk/>
            <pc:sldMk cId="2829215149" sldId="2076137458"/>
            <ac:spMk id="3" creationId="{BA45EAB8-259F-9486-7E88-3E5064554E05}"/>
          </ac:spMkLst>
        </pc:spChg>
        <pc:spChg chg="mod">
          <ac:chgData name="Aubrey Olsen" userId="408c3e31-be18-4626-a9af-ec1f5bfcad06" providerId="ADAL" clId="{FAD87B61-D275-4C4D-B910-430706BF1181}" dt="2025-12-02T15:49:29.553" v="1768" actId="20577"/>
          <ac:spMkLst>
            <pc:docMk/>
            <pc:sldMk cId="2829215149" sldId="2076137458"/>
            <ac:spMk id="4" creationId="{79C2D384-CBE4-5336-E128-D8E3A28CB40F}"/>
          </ac:spMkLst>
        </pc:spChg>
        <pc:spChg chg="mod">
          <ac:chgData name="Aubrey Olsen" userId="408c3e31-be18-4626-a9af-ec1f5bfcad06" providerId="ADAL" clId="{FAD87B61-D275-4C4D-B910-430706BF1181}" dt="2025-12-01T17:25:39.036" v="1606" actId="20577"/>
          <ac:spMkLst>
            <pc:docMk/>
            <pc:sldMk cId="2829215149" sldId="2076137458"/>
            <ac:spMk id="6" creationId="{CF2578B7-A0D3-C354-E31D-B896EDE0FC27}"/>
          </ac:spMkLst>
        </pc:spChg>
      </pc:sldChg>
      <pc:sldChg chg="del">
        <pc:chgData name="Aubrey Olsen" userId="408c3e31-be18-4626-a9af-ec1f5bfcad06" providerId="ADAL" clId="{FAD87B61-D275-4C4D-B910-430706BF1181}" dt="2025-12-01T15:24:39.872" v="32" actId="47"/>
        <pc:sldMkLst>
          <pc:docMk/>
          <pc:sldMk cId="1144647131" sldId="2076137461"/>
        </pc:sldMkLst>
      </pc:sldChg>
      <pc:sldChg chg="del">
        <pc:chgData name="Aubrey Olsen" userId="408c3e31-be18-4626-a9af-ec1f5bfcad06" providerId="ADAL" clId="{FAD87B61-D275-4C4D-B910-430706BF1181}" dt="2025-12-01T15:24:36.726" v="31" actId="47"/>
        <pc:sldMkLst>
          <pc:docMk/>
          <pc:sldMk cId="3069686960" sldId="2076137462"/>
        </pc:sldMkLst>
      </pc:sldChg>
      <pc:sldChg chg="del">
        <pc:chgData name="Aubrey Olsen" userId="408c3e31-be18-4626-a9af-ec1f5bfcad06" providerId="ADAL" clId="{FAD87B61-D275-4C4D-B910-430706BF1181}" dt="2025-12-01T15:24:36.726" v="31" actId="47"/>
        <pc:sldMkLst>
          <pc:docMk/>
          <pc:sldMk cId="3835688041" sldId="2076137463"/>
        </pc:sldMkLst>
      </pc:sldChg>
      <pc:sldChg chg="addSp delSp modSp mod">
        <pc:chgData name="Aubrey Olsen" userId="408c3e31-be18-4626-a9af-ec1f5bfcad06" providerId="ADAL" clId="{FAD87B61-D275-4C4D-B910-430706BF1181}" dt="2025-12-01T17:25:06.908" v="1583" actId="14100"/>
        <pc:sldMkLst>
          <pc:docMk/>
          <pc:sldMk cId="2565843096" sldId="2076137464"/>
        </pc:sldMkLst>
        <pc:spChg chg="add mod">
          <ac:chgData name="Aubrey Olsen" userId="408c3e31-be18-4626-a9af-ec1f5bfcad06" providerId="ADAL" clId="{FAD87B61-D275-4C4D-B910-430706BF1181}" dt="2025-12-01T16:18:00.672" v="387" actId="20577"/>
          <ac:spMkLst>
            <pc:docMk/>
            <pc:sldMk cId="2565843096" sldId="2076137464"/>
            <ac:spMk id="2" creationId="{16710866-14CF-4B3A-ACF7-340D80126C73}"/>
          </ac:spMkLst>
        </pc:spChg>
        <pc:spChg chg="add mod">
          <ac:chgData name="Aubrey Olsen" userId="408c3e31-be18-4626-a9af-ec1f5bfcad06" providerId="ADAL" clId="{FAD87B61-D275-4C4D-B910-430706BF1181}" dt="2025-12-01T17:25:06.908" v="1583" actId="14100"/>
          <ac:spMkLst>
            <pc:docMk/>
            <pc:sldMk cId="2565843096" sldId="2076137464"/>
            <ac:spMk id="3" creationId="{E651C653-B7D4-E793-695F-2E096A09747E}"/>
          </ac:spMkLst>
        </pc:spChg>
        <pc:spChg chg="mod">
          <ac:chgData name="Aubrey Olsen" userId="408c3e31-be18-4626-a9af-ec1f5bfcad06" providerId="ADAL" clId="{FAD87B61-D275-4C4D-B910-430706BF1181}" dt="2025-12-01T15:25:18.571" v="52" actId="20577"/>
          <ac:spMkLst>
            <pc:docMk/>
            <pc:sldMk cId="2565843096" sldId="2076137464"/>
            <ac:spMk id="5" creationId="{7962493D-881E-62FD-9FCE-608EF8B16E04}"/>
          </ac:spMkLst>
        </pc:spChg>
        <pc:spChg chg="add mod">
          <ac:chgData name="Aubrey Olsen" userId="408c3e31-be18-4626-a9af-ec1f5bfcad06" providerId="ADAL" clId="{FAD87B61-D275-4C4D-B910-430706BF1181}" dt="2025-12-01T16:17:53.142" v="382"/>
          <ac:spMkLst>
            <pc:docMk/>
            <pc:sldMk cId="2565843096" sldId="2076137464"/>
            <ac:spMk id="6" creationId="{ABD36CE6-A3B6-2783-D2D8-20E10A00D96C}"/>
          </ac:spMkLst>
        </pc:spChg>
        <pc:picChg chg="mod">
          <ac:chgData name="Aubrey Olsen" userId="408c3e31-be18-4626-a9af-ec1f5bfcad06" providerId="ADAL" clId="{FAD87B61-D275-4C4D-B910-430706BF1181}" dt="2025-12-01T16:54:53.039" v="445" actId="14100"/>
          <ac:picMkLst>
            <pc:docMk/>
            <pc:sldMk cId="2565843096" sldId="2076137464"/>
            <ac:picMk id="4" creationId="{B0232C65-D8DA-7551-AB43-D7DE263E9990}"/>
          </ac:picMkLst>
        </pc:picChg>
        <pc:picChg chg="mod">
          <ac:chgData name="Aubrey Olsen" userId="408c3e31-be18-4626-a9af-ec1f5bfcad06" providerId="ADAL" clId="{FAD87B61-D275-4C4D-B910-430706BF1181}" dt="2025-12-01T16:54:53.039" v="445" actId="14100"/>
          <ac:picMkLst>
            <pc:docMk/>
            <pc:sldMk cId="2565843096" sldId="2076137464"/>
            <ac:picMk id="9" creationId="{B8B30DAF-5835-BFAB-D942-03A17AAC1820}"/>
          </ac:picMkLst>
        </pc:picChg>
        <pc:picChg chg="del">
          <ac:chgData name="Aubrey Olsen" userId="408c3e31-be18-4626-a9af-ec1f5bfcad06" providerId="ADAL" clId="{FAD87B61-D275-4C4D-B910-430706BF1181}" dt="2025-12-01T16:16:14.858" v="174" actId="478"/>
          <ac:picMkLst>
            <pc:docMk/>
            <pc:sldMk cId="2565843096" sldId="2076137464"/>
            <ac:picMk id="10" creationId="{5A4329F7-9928-2AAE-F9E8-7339D73FE0F2}"/>
          </ac:picMkLst>
        </pc:picChg>
      </pc:sldChg>
      <pc:sldChg chg="del">
        <pc:chgData name="Aubrey Olsen" userId="408c3e31-be18-4626-a9af-ec1f5bfcad06" providerId="ADAL" clId="{FAD87B61-D275-4C4D-B910-430706BF1181}" dt="2025-12-01T15:24:39.872" v="32" actId="47"/>
        <pc:sldMkLst>
          <pc:docMk/>
          <pc:sldMk cId="1161951137" sldId="2076137465"/>
        </pc:sldMkLst>
      </pc:sldChg>
      <pc:sldChg chg="modSp add del mod">
        <pc:chgData name="Aubrey Olsen" userId="408c3e31-be18-4626-a9af-ec1f5bfcad06" providerId="ADAL" clId="{FAD87B61-D275-4C4D-B910-430706BF1181}" dt="2025-12-01T16:55:07.678" v="448" actId="47"/>
        <pc:sldMkLst>
          <pc:docMk/>
          <pc:sldMk cId="2550216566" sldId="2076137465"/>
        </pc:sldMkLst>
        <pc:spChg chg="mod">
          <ac:chgData name="Aubrey Olsen" userId="408c3e31-be18-4626-a9af-ec1f5bfcad06" providerId="ADAL" clId="{FAD87B61-D275-4C4D-B910-430706BF1181}" dt="2025-12-01T16:51:51.805" v="441" actId="20577"/>
          <ac:spMkLst>
            <pc:docMk/>
            <pc:sldMk cId="2550216566" sldId="2076137465"/>
            <ac:spMk id="2" creationId="{7E625A03-AB55-B780-1D9C-65DB458EBC79}"/>
          </ac:spMkLst>
        </pc:spChg>
        <pc:picChg chg="mod">
          <ac:chgData name="Aubrey Olsen" userId="408c3e31-be18-4626-a9af-ec1f5bfcad06" providerId="ADAL" clId="{FAD87B61-D275-4C4D-B910-430706BF1181}" dt="2025-12-01T16:50:35.164" v="415" actId="14826"/>
          <ac:picMkLst>
            <pc:docMk/>
            <pc:sldMk cId="2550216566" sldId="2076137465"/>
            <ac:picMk id="4" creationId="{54922108-2662-F481-4653-439B56C21389}"/>
          </ac:picMkLst>
        </pc:picChg>
      </pc:sldChg>
      <pc:sldChg chg="modSp add mod setBg">
        <pc:chgData name="Aubrey Olsen" userId="408c3e31-be18-4626-a9af-ec1f5bfcad06" providerId="ADAL" clId="{FAD87B61-D275-4C4D-B910-430706BF1181}" dt="2025-12-01T17:24:04.882" v="1576" actId="20577"/>
        <pc:sldMkLst>
          <pc:docMk/>
          <pc:sldMk cId="996331313" sldId="2076137466"/>
        </pc:sldMkLst>
        <pc:spChg chg="mod">
          <ac:chgData name="Aubrey Olsen" userId="408c3e31-be18-4626-a9af-ec1f5bfcad06" providerId="ADAL" clId="{FAD87B61-D275-4C4D-B910-430706BF1181}" dt="2025-12-01T16:55:01.694" v="447"/>
          <ac:spMkLst>
            <pc:docMk/>
            <pc:sldMk cId="996331313" sldId="2076137466"/>
            <ac:spMk id="2" creationId="{5ABF689C-4674-CE8B-8995-53D92AF872C4}"/>
          </ac:spMkLst>
        </pc:spChg>
        <pc:spChg chg="mod">
          <ac:chgData name="Aubrey Olsen" userId="408c3e31-be18-4626-a9af-ec1f5bfcad06" providerId="ADAL" clId="{FAD87B61-D275-4C4D-B910-430706BF1181}" dt="2025-12-01T17:24:04.882" v="1576" actId="20577"/>
          <ac:spMkLst>
            <pc:docMk/>
            <pc:sldMk cId="996331313" sldId="2076137466"/>
            <ac:spMk id="3" creationId="{CE4503BD-554E-34E9-6F7E-45C5BD06BAD8}"/>
          </ac:spMkLst>
        </pc:spChg>
        <pc:picChg chg="mod">
          <ac:chgData name="Aubrey Olsen" userId="408c3e31-be18-4626-a9af-ec1f5bfcad06" providerId="ADAL" clId="{FAD87B61-D275-4C4D-B910-430706BF1181}" dt="2025-12-01T16:56:11.897" v="487" actId="14826"/>
          <ac:picMkLst>
            <pc:docMk/>
            <pc:sldMk cId="996331313" sldId="2076137466"/>
            <ac:picMk id="4" creationId="{F488D58D-A6F1-4C7F-CD72-354E528B0D46}"/>
          </ac:picMkLst>
        </pc:picChg>
        <pc:picChg chg="mod">
          <ac:chgData name="Aubrey Olsen" userId="408c3e31-be18-4626-a9af-ec1f5bfcad06" providerId="ADAL" clId="{FAD87B61-D275-4C4D-B910-430706BF1181}" dt="2025-12-01T17:15:45.061" v="1437" actId="14826"/>
          <ac:picMkLst>
            <pc:docMk/>
            <pc:sldMk cId="996331313" sldId="2076137466"/>
            <ac:picMk id="9" creationId="{66A40199-FCD8-512D-7DFB-0EA912F98216}"/>
          </ac:picMkLst>
        </pc:picChg>
      </pc:sldChg>
      <pc:sldChg chg="del">
        <pc:chgData name="Aubrey Olsen" userId="408c3e31-be18-4626-a9af-ec1f5bfcad06" providerId="ADAL" clId="{FAD87B61-D275-4C4D-B910-430706BF1181}" dt="2025-12-01T15:24:39.872" v="32" actId="47"/>
        <pc:sldMkLst>
          <pc:docMk/>
          <pc:sldMk cId="4160585877" sldId="2076137466"/>
        </pc:sldMkLst>
      </pc:sldChg>
      <pc:sldChg chg="modSp add mod">
        <pc:chgData name="Aubrey Olsen" userId="408c3e31-be18-4626-a9af-ec1f5bfcad06" providerId="ADAL" clId="{FAD87B61-D275-4C4D-B910-430706BF1181}" dt="2025-12-01T17:25:02.268" v="1582" actId="14100"/>
        <pc:sldMkLst>
          <pc:docMk/>
          <pc:sldMk cId="148452669" sldId="2076137467"/>
        </pc:sldMkLst>
        <pc:spChg chg="mod">
          <ac:chgData name="Aubrey Olsen" userId="408c3e31-be18-4626-a9af-ec1f5bfcad06" providerId="ADAL" clId="{FAD87B61-D275-4C4D-B910-430706BF1181}" dt="2025-12-01T16:55:35.647" v="481" actId="20577"/>
          <ac:spMkLst>
            <pc:docMk/>
            <pc:sldMk cId="148452669" sldId="2076137467"/>
            <ac:spMk id="2" creationId="{9A934458-0BBA-4DB6-3FB7-06F0C60016D3}"/>
          </ac:spMkLst>
        </pc:spChg>
        <pc:spChg chg="mod">
          <ac:chgData name="Aubrey Olsen" userId="408c3e31-be18-4626-a9af-ec1f5bfcad06" providerId="ADAL" clId="{FAD87B61-D275-4C4D-B910-430706BF1181}" dt="2025-12-01T17:25:02.268" v="1582" actId="14100"/>
          <ac:spMkLst>
            <pc:docMk/>
            <pc:sldMk cId="148452669" sldId="2076137467"/>
            <ac:spMk id="3" creationId="{C9261746-A52B-DE0D-973B-D6A78EEF4FA0}"/>
          </ac:spMkLst>
        </pc:spChg>
        <pc:picChg chg="mod">
          <ac:chgData name="Aubrey Olsen" userId="408c3e31-be18-4626-a9af-ec1f5bfcad06" providerId="ADAL" clId="{FAD87B61-D275-4C4D-B910-430706BF1181}" dt="2025-12-01T17:00:37.584" v="930" actId="14826"/>
          <ac:picMkLst>
            <pc:docMk/>
            <pc:sldMk cId="148452669" sldId="2076137467"/>
            <ac:picMk id="4" creationId="{B9EA3F7B-7CD1-F0EB-8514-CEB9D1283EDC}"/>
          </ac:picMkLst>
        </pc:picChg>
        <pc:picChg chg="mod">
          <ac:chgData name="Aubrey Olsen" userId="408c3e31-be18-4626-a9af-ec1f5bfcad06" providerId="ADAL" clId="{FAD87B61-D275-4C4D-B910-430706BF1181}" dt="2025-12-01T17:00:59.847" v="931" actId="14826"/>
          <ac:picMkLst>
            <pc:docMk/>
            <pc:sldMk cId="148452669" sldId="2076137467"/>
            <ac:picMk id="9" creationId="{68CA1C41-69A1-0B9A-3BE3-990BDE534DCB}"/>
          </ac:picMkLst>
        </pc:picChg>
      </pc:sldChg>
      <pc:sldChg chg="del">
        <pc:chgData name="Aubrey Olsen" userId="408c3e31-be18-4626-a9af-ec1f5bfcad06" providerId="ADAL" clId="{FAD87B61-D275-4C4D-B910-430706BF1181}" dt="2025-12-01T15:24:36.726" v="31" actId="47"/>
        <pc:sldMkLst>
          <pc:docMk/>
          <pc:sldMk cId="4000095849" sldId="2076137467"/>
        </pc:sldMkLst>
      </pc:sldChg>
      <pc:sldChg chg="del">
        <pc:chgData name="Aubrey Olsen" userId="408c3e31-be18-4626-a9af-ec1f5bfcad06" providerId="ADAL" clId="{FAD87B61-D275-4C4D-B910-430706BF1181}" dt="2025-12-01T15:24:36.726" v="31" actId="47"/>
        <pc:sldMkLst>
          <pc:docMk/>
          <pc:sldMk cId="1199019762" sldId="2076137468"/>
        </pc:sldMkLst>
      </pc:sldChg>
      <pc:sldChg chg="modSp add mod">
        <pc:chgData name="Aubrey Olsen" userId="408c3e31-be18-4626-a9af-ec1f5bfcad06" providerId="ADAL" clId="{FAD87B61-D275-4C4D-B910-430706BF1181}" dt="2025-12-01T17:24:55.987" v="1581" actId="14100"/>
        <pc:sldMkLst>
          <pc:docMk/>
          <pc:sldMk cId="4292736319" sldId="2076137468"/>
        </pc:sldMkLst>
        <pc:spChg chg="mod">
          <ac:chgData name="Aubrey Olsen" userId="408c3e31-be18-4626-a9af-ec1f5bfcad06" providerId="ADAL" clId="{FAD87B61-D275-4C4D-B910-430706BF1181}" dt="2025-12-01T16:57:12.830" v="534" actId="20577"/>
          <ac:spMkLst>
            <pc:docMk/>
            <pc:sldMk cId="4292736319" sldId="2076137468"/>
            <ac:spMk id="2" creationId="{3C475F92-AA93-A738-CCB5-F24678CDB44E}"/>
          </ac:spMkLst>
        </pc:spChg>
        <pc:spChg chg="mod">
          <ac:chgData name="Aubrey Olsen" userId="408c3e31-be18-4626-a9af-ec1f5bfcad06" providerId="ADAL" clId="{FAD87B61-D275-4C4D-B910-430706BF1181}" dt="2025-12-01T17:24:55.987" v="1581" actId="14100"/>
          <ac:spMkLst>
            <pc:docMk/>
            <pc:sldMk cId="4292736319" sldId="2076137468"/>
            <ac:spMk id="3" creationId="{7FE5C66A-2E62-2FF9-99F3-26173670D036}"/>
          </ac:spMkLst>
        </pc:spChg>
        <pc:picChg chg="mod">
          <ac:chgData name="Aubrey Olsen" userId="408c3e31-be18-4626-a9af-ec1f5bfcad06" providerId="ADAL" clId="{FAD87B61-D275-4C4D-B910-430706BF1181}" dt="2025-12-01T17:13:05.968" v="1436" actId="14826"/>
          <ac:picMkLst>
            <pc:docMk/>
            <pc:sldMk cId="4292736319" sldId="2076137468"/>
            <ac:picMk id="4" creationId="{3E77723C-36CB-9E88-1BBD-0194282DB892}"/>
          </ac:picMkLst>
        </pc:picChg>
        <pc:picChg chg="mod">
          <ac:chgData name="Aubrey Olsen" userId="408c3e31-be18-4626-a9af-ec1f5bfcad06" providerId="ADAL" clId="{FAD87B61-D275-4C4D-B910-430706BF1181}" dt="2025-12-01T17:07:00.694" v="1230" actId="14826"/>
          <ac:picMkLst>
            <pc:docMk/>
            <pc:sldMk cId="4292736319" sldId="2076137468"/>
            <ac:picMk id="9" creationId="{29BCA34B-E348-9D86-8FD7-71F1A58D8A81}"/>
          </ac:picMkLst>
        </pc:picChg>
      </pc:sldChg>
      <pc:sldChg chg="delSp modSp add mod">
        <pc:chgData name="Aubrey Olsen" userId="408c3e31-be18-4626-a9af-ec1f5bfcad06" providerId="ADAL" clId="{FAD87B61-D275-4C4D-B910-430706BF1181}" dt="2025-12-01T17:23:34.906" v="1567" actId="403"/>
        <pc:sldMkLst>
          <pc:docMk/>
          <pc:sldMk cId="1739114228" sldId="2076137469"/>
        </pc:sldMkLst>
        <pc:spChg chg="mod">
          <ac:chgData name="Aubrey Olsen" userId="408c3e31-be18-4626-a9af-ec1f5bfcad06" providerId="ADAL" clId="{FAD87B61-D275-4C4D-B910-430706BF1181}" dt="2025-12-01T17:02:56.567" v="940"/>
          <ac:spMkLst>
            <pc:docMk/>
            <pc:sldMk cId="1739114228" sldId="2076137469"/>
            <ac:spMk id="2" creationId="{E70344E4-D5F7-66C9-FB72-52235141F8B3}"/>
          </ac:spMkLst>
        </pc:spChg>
        <pc:spChg chg="mod">
          <ac:chgData name="Aubrey Olsen" userId="408c3e31-be18-4626-a9af-ec1f5bfcad06" providerId="ADAL" clId="{FAD87B61-D275-4C4D-B910-430706BF1181}" dt="2025-12-01T17:23:34.906" v="1567" actId="403"/>
          <ac:spMkLst>
            <pc:docMk/>
            <pc:sldMk cId="1739114228" sldId="2076137469"/>
            <ac:spMk id="3" creationId="{F97BC097-B9E9-2887-DED5-7A0736F2F24C}"/>
          </ac:spMkLst>
        </pc:spChg>
        <pc:picChg chg="mod">
          <ac:chgData name="Aubrey Olsen" userId="408c3e31-be18-4626-a9af-ec1f5bfcad06" providerId="ADAL" clId="{FAD87B61-D275-4C4D-B910-430706BF1181}" dt="2025-12-01T17:03:43.405" v="944" actId="14826"/>
          <ac:picMkLst>
            <pc:docMk/>
            <pc:sldMk cId="1739114228" sldId="2076137469"/>
            <ac:picMk id="4" creationId="{6B872512-0E75-F866-376E-D1020A683339}"/>
          </ac:picMkLst>
        </pc:picChg>
        <pc:picChg chg="del">
          <ac:chgData name="Aubrey Olsen" userId="408c3e31-be18-4626-a9af-ec1f5bfcad06" providerId="ADAL" clId="{FAD87B61-D275-4C4D-B910-430706BF1181}" dt="2025-12-01T17:02:34.388" v="934" actId="478"/>
          <ac:picMkLst>
            <pc:docMk/>
            <pc:sldMk cId="1739114228" sldId="2076137469"/>
            <ac:picMk id="9" creationId="{0F87985C-D0D9-8261-14C9-C3EFAD7FBB2A}"/>
          </ac:picMkLst>
        </pc:picChg>
      </pc:sldChg>
      <pc:sldChg chg="delSp modSp add del mod">
        <pc:chgData name="Aubrey Olsen" userId="408c3e31-be18-4626-a9af-ec1f5bfcad06" providerId="ADAL" clId="{FAD87B61-D275-4C4D-B910-430706BF1181}" dt="2025-12-01T17:03:06.235" v="943" actId="47"/>
        <pc:sldMkLst>
          <pc:docMk/>
          <pc:sldMk cId="2974931435" sldId="2076137470"/>
        </pc:sldMkLst>
        <pc:spChg chg="mod">
          <ac:chgData name="Aubrey Olsen" userId="408c3e31-be18-4626-a9af-ec1f5bfcad06" providerId="ADAL" clId="{FAD87B61-D275-4C4D-B910-430706BF1181}" dt="2025-12-01T17:02:54.144" v="939" actId="21"/>
          <ac:spMkLst>
            <pc:docMk/>
            <pc:sldMk cId="2974931435" sldId="2076137470"/>
            <ac:spMk id="2" creationId="{049EDD9C-2166-DA09-1959-0EEE9F3636AD}"/>
          </ac:spMkLst>
        </pc:spChg>
        <pc:spChg chg="mod">
          <ac:chgData name="Aubrey Olsen" userId="408c3e31-be18-4626-a9af-ec1f5bfcad06" providerId="ADAL" clId="{FAD87B61-D275-4C4D-B910-430706BF1181}" dt="2025-12-01T17:03:01.042" v="941" actId="21"/>
          <ac:spMkLst>
            <pc:docMk/>
            <pc:sldMk cId="2974931435" sldId="2076137470"/>
            <ac:spMk id="3" creationId="{207A5C2D-EAD6-9D27-5B04-9C2EFBDE28C4}"/>
          </ac:spMkLst>
        </pc:spChg>
        <pc:picChg chg="del">
          <ac:chgData name="Aubrey Olsen" userId="408c3e31-be18-4626-a9af-ec1f5bfcad06" providerId="ADAL" clId="{FAD87B61-D275-4C4D-B910-430706BF1181}" dt="2025-12-01T17:02:11.451" v="932" actId="478"/>
          <ac:picMkLst>
            <pc:docMk/>
            <pc:sldMk cId="2974931435" sldId="2076137470"/>
            <ac:picMk id="9" creationId="{7FBB9440-25BC-0BFA-B80B-FB5DF5306C86}"/>
          </ac:picMkLst>
        </pc:picChg>
      </pc:sldChg>
      <pc:sldChg chg="modSp add mod">
        <pc:chgData name="Aubrey Olsen" userId="408c3e31-be18-4626-a9af-ec1f5bfcad06" providerId="ADAL" clId="{FAD87B61-D275-4C4D-B910-430706BF1181}" dt="2025-12-01T17:23:41.384" v="1570" actId="20577"/>
        <pc:sldMkLst>
          <pc:docMk/>
          <pc:sldMk cId="2870989292" sldId="2076137471"/>
        </pc:sldMkLst>
        <pc:spChg chg="mod">
          <ac:chgData name="Aubrey Olsen" userId="408c3e31-be18-4626-a9af-ec1f5bfcad06" providerId="ADAL" clId="{FAD87B61-D275-4C4D-B910-430706BF1181}" dt="2025-12-01T17:23:41.384" v="1570" actId="20577"/>
          <ac:spMkLst>
            <pc:docMk/>
            <pc:sldMk cId="2870989292" sldId="2076137471"/>
            <ac:spMk id="3" creationId="{DC0CD4D3-D3C8-7624-3BA1-312617CD8088}"/>
          </ac:spMkLst>
        </pc:spChg>
      </pc:sldChg>
      <pc:sldChg chg="modSp add mod ord">
        <pc:chgData name="Aubrey Olsen" userId="408c3e31-be18-4626-a9af-ec1f5bfcad06" providerId="ADAL" clId="{FAD87B61-D275-4C4D-B910-430706BF1181}" dt="2025-12-01T17:25:16.051" v="1584" actId="14100"/>
        <pc:sldMkLst>
          <pc:docMk/>
          <pc:sldMk cId="3013260012" sldId="2076137472"/>
        </pc:sldMkLst>
        <pc:spChg chg="mod">
          <ac:chgData name="Aubrey Olsen" userId="408c3e31-be18-4626-a9af-ec1f5bfcad06" providerId="ADAL" clId="{FAD87B61-D275-4C4D-B910-430706BF1181}" dt="2025-12-01T17:07:33.580" v="1258" actId="20577"/>
          <ac:spMkLst>
            <pc:docMk/>
            <pc:sldMk cId="3013260012" sldId="2076137472"/>
            <ac:spMk id="2" creationId="{518831DB-A14C-CEF7-18E8-56BD2BFDE554}"/>
          </ac:spMkLst>
        </pc:spChg>
        <pc:spChg chg="mod">
          <ac:chgData name="Aubrey Olsen" userId="408c3e31-be18-4626-a9af-ec1f5bfcad06" providerId="ADAL" clId="{FAD87B61-D275-4C4D-B910-430706BF1181}" dt="2025-12-01T17:25:16.051" v="1584" actId="14100"/>
          <ac:spMkLst>
            <pc:docMk/>
            <pc:sldMk cId="3013260012" sldId="2076137472"/>
            <ac:spMk id="3" creationId="{AB06E7FA-3919-4D46-48F4-538867D70135}"/>
          </ac:spMkLst>
        </pc:spChg>
        <pc:picChg chg="mod">
          <ac:chgData name="Aubrey Olsen" userId="408c3e31-be18-4626-a9af-ec1f5bfcad06" providerId="ADAL" clId="{FAD87B61-D275-4C4D-B910-430706BF1181}" dt="2025-12-01T17:09:51.040" v="1314" actId="14826"/>
          <ac:picMkLst>
            <pc:docMk/>
            <pc:sldMk cId="3013260012" sldId="2076137472"/>
            <ac:picMk id="4" creationId="{E38ECA8C-2F9E-40C9-EA03-B217038F958E}"/>
          </ac:picMkLst>
        </pc:picChg>
        <pc:picChg chg="mod">
          <ac:chgData name="Aubrey Olsen" userId="408c3e31-be18-4626-a9af-ec1f5bfcad06" providerId="ADAL" clId="{FAD87B61-D275-4C4D-B910-430706BF1181}" dt="2025-12-01T17:10:36.088" v="1315" actId="14826"/>
          <ac:picMkLst>
            <pc:docMk/>
            <pc:sldMk cId="3013260012" sldId="2076137472"/>
            <ac:picMk id="9" creationId="{B2AC8CB3-E41E-6150-5BF5-DB6094FD05F4}"/>
          </ac:picMkLst>
        </pc:picChg>
      </pc:sldChg>
      <pc:sldChg chg="modSp add mod">
        <pc:chgData name="Aubrey Olsen" userId="408c3e31-be18-4626-a9af-ec1f5bfcad06" providerId="ADAL" clId="{FAD87B61-D275-4C4D-B910-430706BF1181}" dt="2025-12-01T17:23:07.898" v="1559"/>
        <pc:sldMkLst>
          <pc:docMk/>
          <pc:sldMk cId="2069755196" sldId="2076137473"/>
        </pc:sldMkLst>
        <pc:spChg chg="mod">
          <ac:chgData name="Aubrey Olsen" userId="408c3e31-be18-4626-a9af-ec1f5bfcad06" providerId="ADAL" clId="{FAD87B61-D275-4C4D-B910-430706BF1181}" dt="2025-12-01T17:07:51.189" v="1275" actId="20577"/>
          <ac:spMkLst>
            <pc:docMk/>
            <pc:sldMk cId="2069755196" sldId="2076137473"/>
            <ac:spMk id="2" creationId="{EB04DADC-E14D-3711-FB7F-4759F73F804E}"/>
          </ac:spMkLst>
        </pc:spChg>
        <pc:spChg chg="mod">
          <ac:chgData name="Aubrey Olsen" userId="408c3e31-be18-4626-a9af-ec1f5bfcad06" providerId="ADAL" clId="{FAD87B61-D275-4C4D-B910-430706BF1181}" dt="2025-12-01T17:23:07.898" v="1559"/>
          <ac:spMkLst>
            <pc:docMk/>
            <pc:sldMk cId="2069755196" sldId="2076137473"/>
            <ac:spMk id="3" creationId="{CB3EF04A-F945-A0D7-2788-2AA581F95877}"/>
          </ac:spMkLst>
        </pc:spChg>
        <pc:picChg chg="mod">
          <ac:chgData name="Aubrey Olsen" userId="408c3e31-be18-4626-a9af-ec1f5bfcad06" providerId="ADAL" clId="{FAD87B61-D275-4C4D-B910-430706BF1181}" dt="2025-12-01T17:17:51.158" v="1533" actId="14826"/>
          <ac:picMkLst>
            <pc:docMk/>
            <pc:sldMk cId="2069755196" sldId="2076137473"/>
            <ac:picMk id="4" creationId="{CAA173A9-C62A-65CC-8866-84751843D316}"/>
          </ac:picMkLst>
        </pc:picChg>
        <pc:picChg chg="mod">
          <ac:chgData name="Aubrey Olsen" userId="408c3e31-be18-4626-a9af-ec1f5bfcad06" providerId="ADAL" clId="{FAD87B61-D275-4C4D-B910-430706BF1181}" dt="2025-12-01T17:18:32.321" v="1534" actId="14826"/>
          <ac:picMkLst>
            <pc:docMk/>
            <pc:sldMk cId="2069755196" sldId="2076137473"/>
            <ac:picMk id="9" creationId="{1B22F273-28DE-C294-B6C4-5D04237415EF}"/>
          </ac:picMkLst>
        </pc:picChg>
      </pc:sldChg>
      <pc:sldChg chg="modSp add mod ord">
        <pc:chgData name="Aubrey Olsen" userId="408c3e31-be18-4626-a9af-ec1f5bfcad06" providerId="ADAL" clId="{FAD87B61-D275-4C4D-B910-430706BF1181}" dt="2025-12-01T17:24:30.151" v="1580" actId="403"/>
        <pc:sldMkLst>
          <pc:docMk/>
          <pc:sldMk cId="2915123645" sldId="2076137474"/>
        </pc:sldMkLst>
        <pc:spChg chg="mod">
          <ac:chgData name="Aubrey Olsen" userId="408c3e31-be18-4626-a9af-ec1f5bfcad06" providerId="ADAL" clId="{FAD87B61-D275-4C4D-B910-430706BF1181}" dt="2025-12-01T17:08:08.013" v="1302" actId="20577"/>
          <ac:spMkLst>
            <pc:docMk/>
            <pc:sldMk cId="2915123645" sldId="2076137474"/>
            <ac:spMk id="2" creationId="{F70E884C-AF23-BEB8-C551-BCD2EF5BBAA3}"/>
          </ac:spMkLst>
        </pc:spChg>
        <pc:spChg chg="mod">
          <ac:chgData name="Aubrey Olsen" userId="408c3e31-be18-4626-a9af-ec1f5bfcad06" providerId="ADAL" clId="{FAD87B61-D275-4C4D-B910-430706BF1181}" dt="2025-12-01T17:24:30.151" v="1580" actId="403"/>
          <ac:spMkLst>
            <pc:docMk/>
            <pc:sldMk cId="2915123645" sldId="2076137474"/>
            <ac:spMk id="3" creationId="{5CC7F3A6-B7B7-3352-B78E-35C007B10913}"/>
          </ac:spMkLst>
        </pc:spChg>
        <pc:picChg chg="mod">
          <ac:chgData name="Aubrey Olsen" userId="408c3e31-be18-4626-a9af-ec1f5bfcad06" providerId="ADAL" clId="{FAD87B61-D275-4C4D-B910-430706BF1181}" dt="2025-12-01T17:12:21.029" v="1365" actId="14826"/>
          <ac:picMkLst>
            <pc:docMk/>
            <pc:sldMk cId="2915123645" sldId="2076137474"/>
            <ac:picMk id="4" creationId="{8CD64A2A-430F-89A8-13CC-5D2AAFB9807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1A810-A4A8-50C6-3738-76EE003B84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A43B5E-52C4-6AA4-F416-00CE552E5A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A443F5-5AEC-5C6E-1B14-5170F07B8034}"/>
              </a:ext>
            </a:extLst>
          </p:cNvPr>
          <p:cNvSpPr>
            <a:spLocks noGrp="1"/>
          </p:cNvSpPr>
          <p:nvPr>
            <p:ph type="body" idx="1"/>
          </p:nvPr>
        </p:nvSpPr>
        <p:spPr/>
        <p:txBody>
          <a:bodyPr/>
          <a:lstStyle/>
          <a:p>
            <a:r>
              <a:rPr lang="en-US" dirty="0"/>
              <a:t>This page should be used for POSTCARDS (duplicate as needed)</a:t>
            </a:r>
          </a:p>
        </p:txBody>
      </p:sp>
      <p:sp>
        <p:nvSpPr>
          <p:cNvPr id="4" name="Slide Number Placeholder 3">
            <a:extLst>
              <a:ext uri="{FF2B5EF4-FFF2-40B4-BE49-F238E27FC236}">
                <a16:creationId xmlns:a16="http://schemas.microsoft.com/office/drawing/2014/main" id="{BBFAAA45-8BCB-FE55-9B1C-E0A704CEA6DB}"/>
              </a:ext>
            </a:extLst>
          </p:cNvPr>
          <p:cNvSpPr>
            <a:spLocks noGrp="1"/>
          </p:cNvSpPr>
          <p:nvPr>
            <p:ph type="sldNum" sz="quarter" idx="5"/>
          </p:nvPr>
        </p:nvSpPr>
        <p:spPr/>
        <p:txBody>
          <a:bodyPr/>
          <a:lstStyle/>
          <a:p>
            <a:fld id="{3F4AFAC6-DEA9-E94A-A956-F0E3CBB9625E}" type="slidenum">
              <a:rPr lang="en-US" smtClean="0"/>
              <a:t>11</a:t>
            </a:fld>
            <a:endParaRPr lang="en-US"/>
          </a:p>
        </p:txBody>
      </p:sp>
    </p:spTree>
    <p:extLst>
      <p:ext uri="{BB962C8B-B14F-4D97-AF65-F5344CB8AC3E}">
        <p14:creationId xmlns:p14="http://schemas.microsoft.com/office/powerpoint/2010/main" val="3315411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POSTCARDS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3</a:t>
            </a:fld>
            <a:endParaRPr lang="en-US"/>
          </a:p>
        </p:txBody>
      </p:sp>
    </p:spTree>
    <p:extLst>
      <p:ext uri="{BB962C8B-B14F-4D97-AF65-F5344CB8AC3E}">
        <p14:creationId xmlns:p14="http://schemas.microsoft.com/office/powerpoint/2010/main" val="871469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24AA0-4975-C821-06C3-BB9A8885CD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F28138-6397-5BAF-CE36-28A53B8344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09CB9B-3D78-4290-EDFC-EC3C7181EE0A}"/>
              </a:ext>
            </a:extLst>
          </p:cNvPr>
          <p:cNvSpPr>
            <a:spLocks noGrp="1"/>
          </p:cNvSpPr>
          <p:nvPr>
            <p:ph type="body" idx="1"/>
          </p:nvPr>
        </p:nvSpPr>
        <p:spPr/>
        <p:txBody>
          <a:bodyPr/>
          <a:lstStyle/>
          <a:p>
            <a:r>
              <a:rPr lang="en-US" dirty="0"/>
              <a:t>This page should be used for POSTCARDS (duplicate as needed)</a:t>
            </a:r>
          </a:p>
        </p:txBody>
      </p:sp>
      <p:sp>
        <p:nvSpPr>
          <p:cNvPr id="4" name="Slide Number Placeholder 3">
            <a:extLst>
              <a:ext uri="{FF2B5EF4-FFF2-40B4-BE49-F238E27FC236}">
                <a16:creationId xmlns:a16="http://schemas.microsoft.com/office/drawing/2014/main" id="{BCCD243B-477F-48FD-D7A2-E79B1EB69956}"/>
              </a:ext>
            </a:extLst>
          </p:cNvPr>
          <p:cNvSpPr>
            <a:spLocks noGrp="1"/>
          </p:cNvSpPr>
          <p:nvPr>
            <p:ph type="sldNum" sz="quarter" idx="5"/>
          </p:nvPr>
        </p:nvSpPr>
        <p:spPr/>
        <p:txBody>
          <a:bodyPr/>
          <a:lstStyle/>
          <a:p>
            <a:fld id="{3F4AFAC6-DEA9-E94A-A956-F0E3CBB9625E}" type="slidenum">
              <a:rPr lang="en-US" smtClean="0"/>
              <a:t>4</a:t>
            </a:fld>
            <a:endParaRPr lang="en-US"/>
          </a:p>
        </p:txBody>
      </p:sp>
    </p:spTree>
    <p:extLst>
      <p:ext uri="{BB962C8B-B14F-4D97-AF65-F5344CB8AC3E}">
        <p14:creationId xmlns:p14="http://schemas.microsoft.com/office/powerpoint/2010/main" val="4290086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8BC74-2F70-2D0E-901E-5971694D10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06DE2-9C68-07C1-1821-1DD2DDCECD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D5853D-3827-828A-54E7-560EE925AACD}"/>
              </a:ext>
            </a:extLst>
          </p:cNvPr>
          <p:cNvSpPr>
            <a:spLocks noGrp="1"/>
          </p:cNvSpPr>
          <p:nvPr>
            <p:ph type="body" idx="1"/>
          </p:nvPr>
        </p:nvSpPr>
        <p:spPr/>
        <p:txBody>
          <a:bodyPr/>
          <a:lstStyle/>
          <a:p>
            <a:r>
              <a:rPr lang="en-US" dirty="0"/>
              <a:t>This page should be used for POSTCARDS (duplicate as needed)</a:t>
            </a:r>
          </a:p>
        </p:txBody>
      </p:sp>
      <p:sp>
        <p:nvSpPr>
          <p:cNvPr id="4" name="Slide Number Placeholder 3">
            <a:extLst>
              <a:ext uri="{FF2B5EF4-FFF2-40B4-BE49-F238E27FC236}">
                <a16:creationId xmlns:a16="http://schemas.microsoft.com/office/drawing/2014/main" id="{7E8EA0A8-4A39-5E77-8168-780BC4C44904}"/>
              </a:ext>
            </a:extLst>
          </p:cNvPr>
          <p:cNvSpPr>
            <a:spLocks noGrp="1"/>
          </p:cNvSpPr>
          <p:nvPr>
            <p:ph type="sldNum" sz="quarter" idx="5"/>
          </p:nvPr>
        </p:nvSpPr>
        <p:spPr/>
        <p:txBody>
          <a:bodyPr/>
          <a:lstStyle/>
          <a:p>
            <a:fld id="{3F4AFAC6-DEA9-E94A-A956-F0E3CBB9625E}" type="slidenum">
              <a:rPr lang="en-US" smtClean="0"/>
              <a:t>5</a:t>
            </a:fld>
            <a:endParaRPr lang="en-US"/>
          </a:p>
        </p:txBody>
      </p:sp>
    </p:spTree>
    <p:extLst>
      <p:ext uri="{BB962C8B-B14F-4D97-AF65-F5344CB8AC3E}">
        <p14:creationId xmlns:p14="http://schemas.microsoft.com/office/powerpoint/2010/main" val="527910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F8D93-E10F-CD70-ADCC-339DB419F8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2AD10F-60D4-FFBA-5B00-96A27EC97A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6CDEE4-4A7E-8E77-123A-FCA6B6076838}"/>
              </a:ext>
            </a:extLst>
          </p:cNvPr>
          <p:cNvSpPr>
            <a:spLocks noGrp="1"/>
          </p:cNvSpPr>
          <p:nvPr>
            <p:ph type="body" idx="1"/>
          </p:nvPr>
        </p:nvSpPr>
        <p:spPr/>
        <p:txBody>
          <a:bodyPr/>
          <a:lstStyle/>
          <a:p>
            <a:r>
              <a:rPr lang="en-US" dirty="0"/>
              <a:t>This page should be used for POSTCARDS (duplicate as needed)</a:t>
            </a:r>
          </a:p>
        </p:txBody>
      </p:sp>
      <p:sp>
        <p:nvSpPr>
          <p:cNvPr id="4" name="Slide Number Placeholder 3">
            <a:extLst>
              <a:ext uri="{FF2B5EF4-FFF2-40B4-BE49-F238E27FC236}">
                <a16:creationId xmlns:a16="http://schemas.microsoft.com/office/drawing/2014/main" id="{FDD36739-61BE-2940-2946-9DF3391A6130}"/>
              </a:ext>
            </a:extLst>
          </p:cNvPr>
          <p:cNvSpPr>
            <a:spLocks noGrp="1"/>
          </p:cNvSpPr>
          <p:nvPr>
            <p:ph type="sldNum" sz="quarter" idx="5"/>
          </p:nvPr>
        </p:nvSpPr>
        <p:spPr/>
        <p:txBody>
          <a:bodyPr/>
          <a:lstStyle/>
          <a:p>
            <a:fld id="{3F4AFAC6-DEA9-E94A-A956-F0E3CBB9625E}" type="slidenum">
              <a:rPr lang="en-US" smtClean="0"/>
              <a:t>6</a:t>
            </a:fld>
            <a:endParaRPr lang="en-US"/>
          </a:p>
        </p:txBody>
      </p:sp>
    </p:spTree>
    <p:extLst>
      <p:ext uri="{BB962C8B-B14F-4D97-AF65-F5344CB8AC3E}">
        <p14:creationId xmlns:p14="http://schemas.microsoft.com/office/powerpoint/2010/main" val="4067686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02468-C7E8-5753-2672-4F91DA4C83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E84F72-5B09-D62E-A668-07E0EAD0E5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C2C74E-6960-0B14-A909-E19EDFE013AD}"/>
              </a:ext>
            </a:extLst>
          </p:cNvPr>
          <p:cNvSpPr>
            <a:spLocks noGrp="1"/>
          </p:cNvSpPr>
          <p:nvPr>
            <p:ph type="body" idx="1"/>
          </p:nvPr>
        </p:nvSpPr>
        <p:spPr/>
        <p:txBody>
          <a:bodyPr/>
          <a:lstStyle/>
          <a:p>
            <a:r>
              <a:rPr lang="en-US" dirty="0"/>
              <a:t>This page should be used for POSTCARDS (duplicate as needed)</a:t>
            </a:r>
          </a:p>
        </p:txBody>
      </p:sp>
      <p:sp>
        <p:nvSpPr>
          <p:cNvPr id="4" name="Slide Number Placeholder 3">
            <a:extLst>
              <a:ext uri="{FF2B5EF4-FFF2-40B4-BE49-F238E27FC236}">
                <a16:creationId xmlns:a16="http://schemas.microsoft.com/office/drawing/2014/main" id="{85F07454-27AC-D35C-25F3-7CF4FE780862}"/>
              </a:ext>
            </a:extLst>
          </p:cNvPr>
          <p:cNvSpPr>
            <a:spLocks noGrp="1"/>
          </p:cNvSpPr>
          <p:nvPr>
            <p:ph type="sldNum" sz="quarter" idx="5"/>
          </p:nvPr>
        </p:nvSpPr>
        <p:spPr/>
        <p:txBody>
          <a:bodyPr/>
          <a:lstStyle/>
          <a:p>
            <a:fld id="{3F4AFAC6-DEA9-E94A-A956-F0E3CBB9625E}" type="slidenum">
              <a:rPr lang="en-US" smtClean="0"/>
              <a:t>7</a:t>
            </a:fld>
            <a:endParaRPr lang="en-US"/>
          </a:p>
        </p:txBody>
      </p:sp>
    </p:spTree>
    <p:extLst>
      <p:ext uri="{BB962C8B-B14F-4D97-AF65-F5344CB8AC3E}">
        <p14:creationId xmlns:p14="http://schemas.microsoft.com/office/powerpoint/2010/main" val="2024679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E4DBF-EF84-43B8-F23D-8FF5EB90B0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9AB73B-DAD2-FCA8-78F4-7E5F7AB041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C6653-0A63-E4B9-3737-8AF3C6CC5B51}"/>
              </a:ext>
            </a:extLst>
          </p:cNvPr>
          <p:cNvSpPr>
            <a:spLocks noGrp="1"/>
          </p:cNvSpPr>
          <p:nvPr>
            <p:ph type="body" idx="1"/>
          </p:nvPr>
        </p:nvSpPr>
        <p:spPr/>
        <p:txBody>
          <a:bodyPr/>
          <a:lstStyle/>
          <a:p>
            <a:r>
              <a:rPr lang="en-US" dirty="0"/>
              <a:t>This page should be used for POSTCARDS (duplicate as needed)</a:t>
            </a:r>
          </a:p>
        </p:txBody>
      </p:sp>
      <p:sp>
        <p:nvSpPr>
          <p:cNvPr id="4" name="Slide Number Placeholder 3">
            <a:extLst>
              <a:ext uri="{FF2B5EF4-FFF2-40B4-BE49-F238E27FC236}">
                <a16:creationId xmlns:a16="http://schemas.microsoft.com/office/drawing/2014/main" id="{617FE984-8BC0-EC2A-3894-B41A9679A350}"/>
              </a:ext>
            </a:extLst>
          </p:cNvPr>
          <p:cNvSpPr>
            <a:spLocks noGrp="1"/>
          </p:cNvSpPr>
          <p:nvPr>
            <p:ph type="sldNum" sz="quarter" idx="5"/>
          </p:nvPr>
        </p:nvSpPr>
        <p:spPr/>
        <p:txBody>
          <a:bodyPr/>
          <a:lstStyle/>
          <a:p>
            <a:fld id="{3F4AFAC6-DEA9-E94A-A956-F0E3CBB9625E}" type="slidenum">
              <a:rPr lang="en-US" smtClean="0"/>
              <a:t>8</a:t>
            </a:fld>
            <a:endParaRPr lang="en-US"/>
          </a:p>
        </p:txBody>
      </p:sp>
    </p:spTree>
    <p:extLst>
      <p:ext uri="{BB962C8B-B14F-4D97-AF65-F5344CB8AC3E}">
        <p14:creationId xmlns:p14="http://schemas.microsoft.com/office/powerpoint/2010/main" val="3794788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9D4B2-1F7B-A77C-904C-BE69F62E8D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5987F2-E91E-3D8A-1029-5E9F8A6410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1D957A-B90F-1AE4-AFD9-1485B3B32B14}"/>
              </a:ext>
            </a:extLst>
          </p:cNvPr>
          <p:cNvSpPr>
            <a:spLocks noGrp="1"/>
          </p:cNvSpPr>
          <p:nvPr>
            <p:ph type="body" idx="1"/>
          </p:nvPr>
        </p:nvSpPr>
        <p:spPr/>
        <p:txBody>
          <a:bodyPr/>
          <a:lstStyle/>
          <a:p>
            <a:r>
              <a:rPr lang="en-US" dirty="0"/>
              <a:t>This page should be used for POSTCARDS (duplicate as needed)</a:t>
            </a:r>
          </a:p>
        </p:txBody>
      </p:sp>
      <p:sp>
        <p:nvSpPr>
          <p:cNvPr id="4" name="Slide Number Placeholder 3">
            <a:extLst>
              <a:ext uri="{FF2B5EF4-FFF2-40B4-BE49-F238E27FC236}">
                <a16:creationId xmlns:a16="http://schemas.microsoft.com/office/drawing/2014/main" id="{D6AB0FB8-BCD2-C2F4-7434-6F1136A34529}"/>
              </a:ext>
            </a:extLst>
          </p:cNvPr>
          <p:cNvSpPr>
            <a:spLocks noGrp="1"/>
          </p:cNvSpPr>
          <p:nvPr>
            <p:ph type="sldNum" sz="quarter" idx="5"/>
          </p:nvPr>
        </p:nvSpPr>
        <p:spPr/>
        <p:txBody>
          <a:bodyPr/>
          <a:lstStyle/>
          <a:p>
            <a:fld id="{3F4AFAC6-DEA9-E94A-A956-F0E3CBB9625E}" type="slidenum">
              <a:rPr lang="en-US" smtClean="0"/>
              <a:t>9</a:t>
            </a:fld>
            <a:endParaRPr lang="en-US"/>
          </a:p>
        </p:txBody>
      </p:sp>
    </p:spTree>
    <p:extLst>
      <p:ext uri="{BB962C8B-B14F-4D97-AF65-F5344CB8AC3E}">
        <p14:creationId xmlns:p14="http://schemas.microsoft.com/office/powerpoint/2010/main" val="2708425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2B8A8-2F62-037F-0EC5-D783C2BBC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CF47EA-0AF7-ECDA-065A-E8FCAF6F4C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6C5A91-80D4-6904-8296-E451B1FD4F09}"/>
              </a:ext>
            </a:extLst>
          </p:cNvPr>
          <p:cNvSpPr>
            <a:spLocks noGrp="1"/>
          </p:cNvSpPr>
          <p:nvPr>
            <p:ph type="body" idx="1"/>
          </p:nvPr>
        </p:nvSpPr>
        <p:spPr/>
        <p:txBody>
          <a:bodyPr/>
          <a:lstStyle/>
          <a:p>
            <a:r>
              <a:rPr lang="en-US" dirty="0"/>
              <a:t>This page should be used for POSTCARDS (duplicate as needed)</a:t>
            </a:r>
          </a:p>
        </p:txBody>
      </p:sp>
      <p:sp>
        <p:nvSpPr>
          <p:cNvPr id="4" name="Slide Number Placeholder 3">
            <a:extLst>
              <a:ext uri="{FF2B5EF4-FFF2-40B4-BE49-F238E27FC236}">
                <a16:creationId xmlns:a16="http://schemas.microsoft.com/office/drawing/2014/main" id="{CDE71AD8-6C4E-1F5A-FC9C-88032D7E414D}"/>
              </a:ext>
            </a:extLst>
          </p:cNvPr>
          <p:cNvSpPr>
            <a:spLocks noGrp="1"/>
          </p:cNvSpPr>
          <p:nvPr>
            <p:ph type="sldNum" sz="quarter" idx="5"/>
          </p:nvPr>
        </p:nvSpPr>
        <p:spPr/>
        <p:txBody>
          <a:bodyPr/>
          <a:lstStyle/>
          <a:p>
            <a:fld id="{3F4AFAC6-DEA9-E94A-A956-F0E3CBB9625E}" type="slidenum">
              <a:rPr lang="en-US" smtClean="0"/>
              <a:t>10</a:t>
            </a:fld>
            <a:endParaRPr lang="en-US"/>
          </a:p>
        </p:txBody>
      </p:sp>
    </p:spTree>
    <p:extLst>
      <p:ext uri="{BB962C8B-B14F-4D97-AF65-F5344CB8AC3E}">
        <p14:creationId xmlns:p14="http://schemas.microsoft.com/office/powerpoint/2010/main" val="3840564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dirty="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dirty="0">
                <a:solidFill>
                  <a:schemeClr val="bg1"/>
                </a:solidFill>
                <a:latin typeface="Objektiv Mk2" panose="020B0602020204020203" pitchFamily="34" charset="0"/>
                <a:cs typeface="Objektiv Mk2" panose="020B0602020204020203" pitchFamily="34" charset="0"/>
              </a:rPr>
              <a:t>Q</a:t>
            </a:r>
            <a:r>
              <a:rPr lang="en-US" sz="6600" b="1" i="0" spc="20" dirty="0">
                <a:solidFill>
                  <a:srgbClr val="85CBF9"/>
                </a:solidFill>
                <a:latin typeface="Objektiv Mk2" panose="020B0602020204020203" pitchFamily="34" charset="0"/>
                <a:cs typeface="Objektiv Mk2" panose="020B0602020204020203" pitchFamily="34" charset="0"/>
              </a:rPr>
              <a:t>&amp;</a:t>
            </a:r>
            <a:r>
              <a:rPr lang="en-US" sz="6600" b="1" i="0" spc="20" dirty="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dirty="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dirty="0"/>
              <a:t>Item 1</a:t>
            </a:r>
          </a:p>
          <a:p>
            <a:pPr lvl="0"/>
            <a:r>
              <a:rPr lang="en-US" dirty="0"/>
              <a:t>Item 2</a:t>
            </a:r>
          </a:p>
          <a:p>
            <a:pPr lvl="0"/>
            <a:r>
              <a:rPr lang="en-US" dirty="0"/>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dirty="0"/>
              <a:t>Expert Content</a:t>
            </a:r>
          </a:p>
          <a:p>
            <a:r>
              <a:rPr lang="en-US" dirty="0"/>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9" y="3397881"/>
            <a:ext cx="7952232" cy="914400"/>
          </a:xfrm>
        </p:spPr>
        <p:txBody>
          <a:bodyPr/>
          <a:lstStyle/>
          <a:p>
            <a:r>
              <a:rPr lang="en-US" sz="3200" b="0" i="1" dirty="0"/>
              <a:t>Mortgage Postcards</a:t>
            </a:r>
          </a:p>
          <a:p>
            <a:r>
              <a:rPr lang="en-US" sz="3200" b="0" i="1" dirty="0"/>
              <a:t>December 2025</a:t>
            </a:r>
          </a:p>
        </p:txBody>
      </p:sp>
    </p:spTree>
    <p:extLst>
      <p:ext uri="{BB962C8B-B14F-4D97-AF65-F5344CB8AC3E}">
        <p14:creationId xmlns:p14="http://schemas.microsoft.com/office/powerpoint/2010/main" val="250269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53A96-5FE7-6BB2-35B9-088D17DB825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AA173A9-C62A-65CC-8866-84751843D316}"/>
              </a:ext>
            </a:extLst>
          </p:cNvPr>
          <p:cNvPicPr>
            <a:picLocks noChangeAspect="1"/>
          </p:cNvPicPr>
          <p:nvPr/>
        </p:nvPicPr>
        <p:blipFill>
          <a:blip r:embed="rId3"/>
          <a:srcRect/>
          <a:stretch/>
        </p:blipFill>
        <p:spPr>
          <a:xfrm>
            <a:off x="621017" y="1495514"/>
            <a:ext cx="3400983" cy="4696886"/>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1B22F273-28DE-C294-B6C4-5D04237415EF}"/>
              </a:ext>
            </a:extLst>
          </p:cNvPr>
          <p:cNvPicPr>
            <a:picLocks noChangeAspect="1"/>
          </p:cNvPicPr>
          <p:nvPr/>
        </p:nvPicPr>
        <p:blipFill>
          <a:blip r:embed="rId4"/>
          <a:srcRect/>
          <a:stretch/>
        </p:blipFill>
        <p:spPr>
          <a:xfrm>
            <a:off x="4691517" y="1500565"/>
            <a:ext cx="3412762" cy="4686783"/>
          </a:xfrm>
          <a:prstGeom prst="rect">
            <a:avLst/>
          </a:prstGeom>
          <a:effectLst>
            <a:outerShdw blurRad="127000" dist="50800" dir="2400000" algn="ctr" rotWithShape="0">
              <a:srgbClr val="000000"/>
            </a:outerShdw>
          </a:effectLst>
        </p:spPr>
      </p:pic>
      <p:pic>
        <p:nvPicPr>
          <p:cNvPr id="8" name="Picture 7" descr="A blue letter t on a black background&#10;&#10;Description automatically generated">
            <a:extLst>
              <a:ext uri="{FF2B5EF4-FFF2-40B4-BE49-F238E27FC236}">
                <a16:creationId xmlns:a16="http://schemas.microsoft.com/office/drawing/2014/main" id="{4EA0D84C-8698-2764-6D52-D4248C647B26}"/>
              </a:ext>
            </a:extLst>
          </p:cNvPr>
          <p:cNvPicPr>
            <a:picLocks noChangeAspect="1"/>
          </p:cNvPicPr>
          <p:nvPr/>
        </p:nvPicPr>
        <p:blipFill>
          <a:blip r:embed="rId5"/>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5ED84409-F8F4-9559-6003-9DB03071D236}"/>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Mortgage Postcards</a:t>
            </a:r>
          </a:p>
        </p:txBody>
      </p:sp>
      <p:sp>
        <p:nvSpPr>
          <p:cNvPr id="2" name="Text Placeholder 2">
            <a:extLst>
              <a:ext uri="{FF2B5EF4-FFF2-40B4-BE49-F238E27FC236}">
                <a16:creationId xmlns:a16="http://schemas.microsoft.com/office/drawing/2014/main" id="{EB04DADC-E14D-3711-FB7F-4759F73F804E}"/>
              </a:ext>
            </a:extLst>
          </p:cNvPr>
          <p:cNvSpPr txBox="1">
            <a:spLocks/>
          </p:cNvSpPr>
          <p:nvPr/>
        </p:nvSpPr>
        <p:spPr>
          <a:xfrm>
            <a:off x="445426" y="702527"/>
            <a:ext cx="11402017" cy="443861"/>
          </a:xfrm>
          <a:prstGeom prst="rect">
            <a:avLst/>
          </a:prstGeom>
        </p:spPr>
        <p:txBody>
          <a:bodyPr/>
          <a:lstStyle>
            <a:lvl1pPr marL="0" indent="0" algn="l" defTabSz="914400" rtl="0" eaLnBrk="1" latinLnBrk="0" hangingPunct="1">
              <a:lnSpc>
                <a:spcPct val="90000"/>
              </a:lnSpc>
              <a:spcBef>
                <a:spcPts val="1000"/>
              </a:spcBef>
              <a:buFontTx/>
              <a:buNone/>
              <a:defRPr sz="2400" b="0" i="0" kern="1200">
                <a:solidFill>
                  <a:srgbClr val="0072CE"/>
                </a:solidFill>
                <a:latin typeface="Barlow" pitchFamily="2" charset="77"/>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Loan Pre-Approval (1267)</a:t>
            </a:r>
          </a:p>
        </p:txBody>
      </p:sp>
      <p:sp>
        <p:nvSpPr>
          <p:cNvPr id="3" name="Text Placeholder 3">
            <a:extLst>
              <a:ext uri="{FF2B5EF4-FFF2-40B4-BE49-F238E27FC236}">
                <a16:creationId xmlns:a16="http://schemas.microsoft.com/office/drawing/2014/main" id="{CB3EF04A-F945-A0D7-2788-2AA581F95877}"/>
              </a:ext>
            </a:extLst>
          </p:cNvPr>
          <p:cNvSpPr txBox="1">
            <a:spLocks/>
          </p:cNvSpPr>
          <p:nvPr/>
        </p:nvSpPr>
        <p:spPr>
          <a:xfrm>
            <a:off x="8438321" y="1495514"/>
            <a:ext cx="3409122" cy="4257100"/>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kern="100" dirty="0">
                <a:solidFill>
                  <a:srgbClr val="002060"/>
                </a:solidFill>
                <a:cs typeface="Times New Roman" panose="02020603050405020304" pitchFamily="18" charset="0"/>
              </a:rPr>
              <a:t>Direct Mail, Non-Direct Mail, and EDDM</a:t>
            </a:r>
          </a:p>
          <a:p>
            <a:pPr>
              <a:lnSpc>
                <a:spcPct val="100000"/>
              </a:lnSpc>
              <a:spcBef>
                <a:spcPts val="0"/>
              </a:spcBef>
            </a:pPr>
            <a:endParaRPr lang="en-US" sz="2000" kern="100" dirty="0">
              <a:solidFill>
                <a:srgbClr val="002060"/>
              </a:solidFill>
              <a:cs typeface="Times New Roman" panose="02020603050405020304" pitchFamily="18" charset="0"/>
            </a:endParaRPr>
          </a:p>
          <a:p>
            <a:pPr>
              <a:lnSpc>
                <a:spcPct val="100000"/>
              </a:lnSpc>
              <a:spcBef>
                <a:spcPts val="0"/>
              </a:spcBef>
            </a:pPr>
            <a:r>
              <a:rPr lang="en-US" sz="2000" kern="100" dirty="0">
                <a:solidFill>
                  <a:srgbClr val="002060"/>
                </a:solidFill>
                <a:cs typeface="Times New Roman" panose="02020603050405020304" pitchFamily="18" charset="0"/>
              </a:rPr>
              <a:t>Single and Cobranded</a:t>
            </a:r>
          </a:p>
          <a:p>
            <a:pPr>
              <a:lnSpc>
                <a:spcPct val="100000"/>
              </a:lnSpc>
              <a:spcBef>
                <a:spcPts val="0"/>
              </a:spcBef>
            </a:pPr>
            <a:endParaRPr lang="en-US" sz="2000" kern="100" dirty="0">
              <a:solidFill>
                <a:srgbClr val="002060"/>
              </a:solidFill>
              <a:cs typeface="Times New Roman" panose="02020603050405020304" pitchFamily="18" charset="0"/>
            </a:endParaRPr>
          </a:p>
          <a:p>
            <a:pPr>
              <a:lnSpc>
                <a:spcPct val="100000"/>
              </a:lnSpc>
              <a:spcBef>
                <a:spcPts val="0"/>
              </a:spcBef>
            </a:pPr>
            <a:r>
              <a:rPr lang="en-US" sz="2000" kern="100" dirty="0">
                <a:solidFill>
                  <a:srgbClr val="002060"/>
                </a:solidFill>
                <a:cs typeface="Times New Roman" panose="02020603050405020304" pitchFamily="18" charset="0"/>
              </a:rPr>
              <a:t>Explain pre-approvals to potential buyers.</a:t>
            </a:r>
          </a:p>
          <a:p>
            <a:pPr>
              <a:lnSpc>
                <a:spcPct val="100000"/>
              </a:lnSpc>
              <a:spcBef>
                <a:spcPts val="0"/>
              </a:spcBef>
            </a:pPr>
            <a:endParaRPr lang="en-US" sz="2000" kern="100" dirty="0">
              <a:solidFill>
                <a:srgbClr val="002060"/>
              </a:solidFill>
              <a:cs typeface="Times New Roman" panose="02020603050405020304" pitchFamily="18" charset="0"/>
            </a:endParaRPr>
          </a:p>
          <a:p>
            <a:pPr>
              <a:lnSpc>
                <a:spcPct val="100000"/>
              </a:lnSpc>
              <a:spcBef>
                <a:spcPts val="0"/>
              </a:spcBef>
            </a:pPr>
            <a:r>
              <a:rPr lang="en-US" sz="2000" kern="100" dirty="0">
                <a:solidFill>
                  <a:srgbClr val="002060"/>
                </a:solidFill>
                <a:cs typeface="Times New Roman" panose="02020603050405020304" pitchFamily="18" charset="0"/>
              </a:rPr>
              <a:t>Admins can change out the QR code to a specific application landing page, allow users to replace it, or retain the default from the user’s profile. </a:t>
            </a:r>
          </a:p>
          <a:p>
            <a:pPr>
              <a:lnSpc>
                <a:spcPct val="100000"/>
              </a:lnSpc>
              <a:spcBef>
                <a:spcPts val="0"/>
              </a:spcBef>
            </a:pPr>
            <a:endParaRPr lang="en-US" sz="2000" kern="100" dirty="0">
              <a:solidFill>
                <a:srgbClr val="002060"/>
              </a:solidFill>
              <a:cs typeface="Times New Roman" panose="02020603050405020304" pitchFamily="18" charset="0"/>
            </a:endParaRPr>
          </a:p>
          <a:p>
            <a:pPr>
              <a:lnSpc>
                <a:spcPct val="100000"/>
              </a:lnSpc>
              <a:spcBef>
                <a:spcPts val="0"/>
              </a:spcBef>
            </a:pPr>
            <a:r>
              <a:rPr lang="en-US" sz="2000" kern="100" dirty="0">
                <a:solidFill>
                  <a:srgbClr val="002060"/>
                </a:solidFill>
                <a:cs typeface="Times New Roman" panose="02020603050405020304" pitchFamily="18" charset="0"/>
              </a:rPr>
              <a:t>Uses postcard template 1237.</a:t>
            </a:r>
          </a:p>
        </p:txBody>
      </p:sp>
    </p:spTree>
    <p:extLst>
      <p:ext uri="{BB962C8B-B14F-4D97-AF65-F5344CB8AC3E}">
        <p14:creationId xmlns:p14="http://schemas.microsoft.com/office/powerpoint/2010/main" val="2069755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E68376-C478-B937-8824-A65BE5DE32C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CD64A2A-430F-89A8-13CC-5D2AAFB98074}"/>
              </a:ext>
            </a:extLst>
          </p:cNvPr>
          <p:cNvPicPr>
            <a:picLocks noChangeAspect="1"/>
          </p:cNvPicPr>
          <p:nvPr/>
        </p:nvPicPr>
        <p:blipFill>
          <a:blip r:embed="rId3"/>
          <a:srcRect/>
          <a:stretch/>
        </p:blipFill>
        <p:spPr>
          <a:xfrm>
            <a:off x="1302748" y="1500543"/>
            <a:ext cx="3409122" cy="4686826"/>
          </a:xfrm>
          <a:prstGeom prst="rect">
            <a:avLst/>
          </a:prstGeom>
          <a:effectLst>
            <a:outerShdw blurRad="127000" dist="50800" dir="2400000" algn="ctr" rotWithShape="0">
              <a:srgbClr val="000000"/>
            </a:outerShdw>
          </a:effectLst>
        </p:spPr>
      </p:pic>
      <p:pic>
        <p:nvPicPr>
          <p:cNvPr id="8" name="Picture 7" descr="A blue letter t on a black background&#10;&#10;Description automatically generated">
            <a:extLst>
              <a:ext uri="{FF2B5EF4-FFF2-40B4-BE49-F238E27FC236}">
                <a16:creationId xmlns:a16="http://schemas.microsoft.com/office/drawing/2014/main" id="{ADF0BE82-CC2D-11E5-638B-9B4F1866C417}"/>
              </a:ext>
            </a:extLst>
          </p:cNvPr>
          <p:cNvPicPr>
            <a:picLocks noChangeAspect="1"/>
          </p:cNvPicPr>
          <p:nvPr/>
        </p:nvPicPr>
        <p:blipFill>
          <a:blip r:embed="rId4"/>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940FC2D0-BD2D-8E15-9353-DD6BF7C6ADA9}"/>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Mortgage Postcards</a:t>
            </a:r>
          </a:p>
        </p:txBody>
      </p:sp>
      <p:sp>
        <p:nvSpPr>
          <p:cNvPr id="2" name="Text Placeholder 2">
            <a:extLst>
              <a:ext uri="{FF2B5EF4-FFF2-40B4-BE49-F238E27FC236}">
                <a16:creationId xmlns:a16="http://schemas.microsoft.com/office/drawing/2014/main" id="{F70E884C-AF23-BEB8-C551-BCD2EF5BBAA3}"/>
              </a:ext>
            </a:extLst>
          </p:cNvPr>
          <p:cNvSpPr txBox="1">
            <a:spLocks/>
          </p:cNvSpPr>
          <p:nvPr/>
        </p:nvSpPr>
        <p:spPr>
          <a:xfrm>
            <a:off x="445426" y="702527"/>
            <a:ext cx="11402017" cy="443861"/>
          </a:xfrm>
          <a:prstGeom prst="rect">
            <a:avLst/>
          </a:prstGeom>
        </p:spPr>
        <p:txBody>
          <a:bodyPr/>
          <a:lstStyle>
            <a:lvl1pPr marL="0" indent="0" algn="l" defTabSz="914400" rtl="0" eaLnBrk="1" latinLnBrk="0" hangingPunct="1">
              <a:lnSpc>
                <a:spcPct val="90000"/>
              </a:lnSpc>
              <a:spcBef>
                <a:spcPts val="1000"/>
              </a:spcBef>
              <a:buFontTx/>
              <a:buNone/>
              <a:defRPr sz="2400" b="0" i="0" kern="1200">
                <a:solidFill>
                  <a:srgbClr val="0072CE"/>
                </a:solidFill>
                <a:latin typeface="Barlow" pitchFamily="2" charset="77"/>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Mortgage Check Up (1268)</a:t>
            </a:r>
          </a:p>
        </p:txBody>
      </p:sp>
      <p:sp>
        <p:nvSpPr>
          <p:cNvPr id="3" name="Text Placeholder 3">
            <a:extLst>
              <a:ext uri="{FF2B5EF4-FFF2-40B4-BE49-F238E27FC236}">
                <a16:creationId xmlns:a16="http://schemas.microsoft.com/office/drawing/2014/main" id="{5CC7F3A6-B7B7-3352-B78E-35C007B10913}"/>
              </a:ext>
            </a:extLst>
          </p:cNvPr>
          <p:cNvSpPr txBox="1">
            <a:spLocks/>
          </p:cNvSpPr>
          <p:nvPr/>
        </p:nvSpPr>
        <p:spPr>
          <a:xfrm>
            <a:off x="6146434" y="1495514"/>
            <a:ext cx="4562060" cy="4257100"/>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kern="100" dirty="0">
                <a:solidFill>
                  <a:srgbClr val="002060"/>
                </a:solidFill>
                <a:cs typeface="Times New Roman" panose="02020603050405020304" pitchFamily="18" charset="0"/>
              </a:rPr>
              <a:t>Direct Mail and Non-Direct Mail</a:t>
            </a:r>
          </a:p>
          <a:p>
            <a:pPr>
              <a:lnSpc>
                <a:spcPct val="100000"/>
              </a:lnSpc>
              <a:spcBef>
                <a:spcPts val="0"/>
              </a:spcBef>
            </a:pPr>
            <a:endParaRPr lang="en-US" sz="2400" kern="100" dirty="0">
              <a:solidFill>
                <a:srgbClr val="002060"/>
              </a:solidFill>
              <a:cs typeface="Times New Roman" panose="02020603050405020304" pitchFamily="18" charset="0"/>
            </a:endParaRPr>
          </a:p>
          <a:p>
            <a:pPr>
              <a:lnSpc>
                <a:spcPct val="100000"/>
              </a:lnSpc>
              <a:spcBef>
                <a:spcPts val="0"/>
              </a:spcBef>
            </a:pPr>
            <a:r>
              <a:rPr lang="en-US" sz="2400" kern="100" dirty="0">
                <a:solidFill>
                  <a:srgbClr val="002060"/>
                </a:solidFill>
                <a:cs typeface="Times New Roman" panose="02020603050405020304" pitchFamily="18" charset="0"/>
              </a:rPr>
              <a:t>Single branded</a:t>
            </a:r>
          </a:p>
          <a:p>
            <a:pPr>
              <a:lnSpc>
                <a:spcPct val="100000"/>
              </a:lnSpc>
              <a:spcBef>
                <a:spcPts val="0"/>
              </a:spcBef>
            </a:pPr>
            <a:endParaRPr lang="en-US" sz="2400" kern="100" dirty="0">
              <a:solidFill>
                <a:srgbClr val="002060"/>
              </a:solidFill>
              <a:cs typeface="Times New Roman" panose="02020603050405020304" pitchFamily="18" charset="0"/>
            </a:endParaRPr>
          </a:p>
          <a:p>
            <a:pPr>
              <a:lnSpc>
                <a:spcPct val="100000"/>
              </a:lnSpc>
              <a:spcBef>
                <a:spcPts val="0"/>
              </a:spcBef>
            </a:pPr>
            <a:r>
              <a:rPr lang="en-US" sz="2400" kern="100" dirty="0">
                <a:solidFill>
                  <a:srgbClr val="002060"/>
                </a:solidFill>
                <a:cs typeface="Times New Roman" panose="02020603050405020304" pitchFamily="18" charset="0"/>
              </a:rPr>
              <a:t>Check in with past clients to offer a complimentary mortgage check up.</a:t>
            </a:r>
          </a:p>
          <a:p>
            <a:pPr>
              <a:lnSpc>
                <a:spcPct val="100000"/>
              </a:lnSpc>
              <a:spcBef>
                <a:spcPts val="0"/>
              </a:spcBef>
            </a:pPr>
            <a:endParaRPr lang="en-US" sz="2400" kern="100" dirty="0">
              <a:solidFill>
                <a:srgbClr val="002060"/>
              </a:solidFill>
              <a:cs typeface="Times New Roman" panose="02020603050405020304" pitchFamily="18" charset="0"/>
            </a:endParaRPr>
          </a:p>
          <a:p>
            <a:pPr>
              <a:lnSpc>
                <a:spcPct val="100000"/>
              </a:lnSpc>
              <a:spcBef>
                <a:spcPts val="0"/>
              </a:spcBef>
            </a:pPr>
            <a:r>
              <a:rPr lang="en-US" sz="2400" kern="100" dirty="0">
                <a:solidFill>
                  <a:srgbClr val="002060"/>
                </a:solidFill>
                <a:cs typeface="Times New Roman" panose="02020603050405020304" pitchFamily="18" charset="0"/>
              </a:rPr>
              <a:t>Uses postcard template 1235.</a:t>
            </a:r>
          </a:p>
        </p:txBody>
      </p:sp>
    </p:spTree>
    <p:extLst>
      <p:ext uri="{BB962C8B-B14F-4D97-AF65-F5344CB8AC3E}">
        <p14:creationId xmlns:p14="http://schemas.microsoft.com/office/powerpoint/2010/main" val="2915123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45EAB8-259F-9486-7E88-3E5064554E05}"/>
              </a:ext>
            </a:extLst>
          </p:cNvPr>
          <p:cNvSpPr>
            <a:spLocks noGrp="1"/>
          </p:cNvSpPr>
          <p:nvPr>
            <p:ph type="body" sz="quarter" idx="11"/>
          </p:nvPr>
        </p:nvSpPr>
        <p:spPr>
          <a:xfrm>
            <a:off x="1116432" y="1563843"/>
            <a:ext cx="9959137" cy="443861"/>
          </a:xfrm>
        </p:spPr>
        <p:txBody>
          <a:bodyPr/>
          <a:lstStyle/>
          <a:p>
            <a:r>
              <a:rPr lang="en-US" dirty="0"/>
              <a:t>A postcard toolkit for borrower education, engagement, and conversion.</a:t>
            </a:r>
          </a:p>
        </p:txBody>
      </p:sp>
      <p:sp>
        <p:nvSpPr>
          <p:cNvPr id="4" name="Text Placeholder 3">
            <a:extLst>
              <a:ext uri="{FF2B5EF4-FFF2-40B4-BE49-F238E27FC236}">
                <a16:creationId xmlns:a16="http://schemas.microsoft.com/office/drawing/2014/main" id="{79C2D384-CBE4-5336-E128-D8E3A28CB40F}"/>
              </a:ext>
            </a:extLst>
          </p:cNvPr>
          <p:cNvSpPr>
            <a:spLocks noGrp="1"/>
          </p:cNvSpPr>
          <p:nvPr>
            <p:ph type="body" sz="quarter" idx="12"/>
          </p:nvPr>
        </p:nvSpPr>
        <p:spPr>
          <a:xfrm>
            <a:off x="1116431" y="2350898"/>
            <a:ext cx="9959138" cy="3697356"/>
          </a:xfrm>
        </p:spPr>
        <p:txBody>
          <a:bodyPr/>
          <a:lstStyle/>
          <a:p>
            <a:pPr marL="0" marR="0">
              <a:lnSpc>
                <a:spcPct val="100000"/>
              </a:lnSpc>
              <a:spcBef>
                <a:spcPts val="0"/>
              </a:spcBef>
              <a:spcAft>
                <a:spcPts val="0"/>
              </a:spcAft>
            </a:pPr>
            <a:r>
              <a:rPr lang="en-US" sz="2000" kern="100" dirty="0">
                <a:solidFill>
                  <a:srgbClr val="002060"/>
                </a:solidFill>
                <a:effectLst/>
                <a:ea typeface="Calibri" panose="020F0502020204030204" pitchFamily="34" charset="0"/>
                <a:cs typeface="Times New Roman" panose="02020603050405020304" pitchFamily="18" charset="0"/>
              </a:rPr>
              <a:t>The Mortgage Postcard Library includes 41 postcard assets spanning nine core mortgage topics: FHA loans, Jumbo financing, rate movement, refinancing, prequalification, pre-approval, loan officer introductions, referral requests, and mortgage check-ups. Each asset is produced in the relevant combinations of ordering methods (Direct Mail, Non-Direct Mail, and EDDM) and branding formats (single and cobranded), ensuring broad and consistent applicability across use cases.</a:t>
            </a:r>
          </a:p>
          <a:p>
            <a:pPr marL="0" marR="0">
              <a:lnSpc>
                <a:spcPct val="100000"/>
              </a:lnSpc>
              <a:spcBef>
                <a:spcPts val="0"/>
              </a:spcBef>
              <a:spcAft>
                <a:spcPts val="0"/>
              </a:spcAft>
            </a:pPr>
            <a:endParaRPr lang="en-US" sz="2000" kern="100" dirty="0">
              <a:solidFill>
                <a:srgbClr val="002060"/>
              </a:solidFill>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2000" kern="100" dirty="0">
                <a:solidFill>
                  <a:srgbClr val="002060"/>
                </a:solidFill>
                <a:effectLst/>
                <a:ea typeface="Calibri" panose="020F0502020204030204" pitchFamily="34" charset="0"/>
                <a:cs typeface="Times New Roman" panose="02020603050405020304" pitchFamily="18" charset="0"/>
              </a:rPr>
              <a:t>Every postcard is built on its corresponding Expert Content postcard template, with full admin configuration options for branding, imagery, QR codes, and disclaimers. Each page of this guide outlines the postcard topic, supported ordering and branding types, and the exact template used—making it easy for teams to understand where each piece fits and how to deploy it.</a:t>
            </a:r>
          </a:p>
          <a:p>
            <a:pPr marL="0" marR="0">
              <a:lnSpc>
                <a:spcPct val="100000"/>
              </a:lnSpc>
              <a:spcBef>
                <a:spcPts val="0"/>
              </a:spcBef>
              <a:spcAft>
                <a:spcPts val="0"/>
              </a:spcAft>
            </a:pPr>
            <a:endParaRPr lang="en-US" sz="2000"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r>
              <a:rPr lang="en-US" sz="1600" b="0" i="1" kern="100" dirty="0">
                <a:solidFill>
                  <a:srgbClr val="002060"/>
                </a:solidFill>
                <a:effectLst/>
                <a:latin typeface="+mn-lt"/>
                <a:ea typeface="+mn-ea"/>
                <a:cs typeface="Times New Roman" panose="02020603050405020304" pitchFamily="18" charset="0"/>
              </a:rPr>
              <a:t>*All communications should be reviewed prior to publishing the assets to end users.</a:t>
            </a:r>
          </a:p>
        </p:txBody>
      </p:sp>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2"/>
          <a:stretch>
            <a:fillRect/>
          </a:stretch>
        </p:blipFill>
        <p:spPr>
          <a:xfrm>
            <a:off x="8791614" y="252907"/>
            <a:ext cx="3177445" cy="259695"/>
          </a:xfrm>
          <a:prstGeom prst="rect">
            <a:avLst/>
          </a:prstGeom>
        </p:spPr>
      </p:pic>
      <p:sp>
        <p:nvSpPr>
          <p:cNvPr id="6" name="Text Placeholder 1">
            <a:extLst>
              <a:ext uri="{FF2B5EF4-FFF2-40B4-BE49-F238E27FC236}">
                <a16:creationId xmlns:a16="http://schemas.microsoft.com/office/drawing/2014/main" id="{CF2578B7-A0D3-C354-E31D-B896EDE0FC27}"/>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Mortgage Postcards</a:t>
            </a:r>
          </a:p>
        </p:txBody>
      </p:sp>
    </p:spTree>
    <p:extLst>
      <p:ext uri="{BB962C8B-B14F-4D97-AF65-F5344CB8AC3E}">
        <p14:creationId xmlns:p14="http://schemas.microsoft.com/office/powerpoint/2010/main" val="282921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232C65-D8DA-7551-AB43-D7DE263E9990}"/>
              </a:ext>
            </a:extLst>
          </p:cNvPr>
          <p:cNvPicPr>
            <a:picLocks noChangeAspect="1"/>
          </p:cNvPicPr>
          <p:nvPr/>
        </p:nvPicPr>
        <p:blipFill>
          <a:blip r:embed="rId3"/>
          <a:srcRect/>
          <a:stretch/>
        </p:blipFill>
        <p:spPr>
          <a:xfrm>
            <a:off x="616948" y="1495514"/>
            <a:ext cx="3409122" cy="4696886"/>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B8B30DAF-5835-BFAB-D942-03A17AAC1820}"/>
              </a:ext>
            </a:extLst>
          </p:cNvPr>
          <p:cNvPicPr>
            <a:picLocks noChangeAspect="1"/>
          </p:cNvPicPr>
          <p:nvPr/>
        </p:nvPicPr>
        <p:blipFill>
          <a:blip r:embed="rId4"/>
          <a:srcRect/>
          <a:stretch/>
        </p:blipFill>
        <p:spPr>
          <a:xfrm>
            <a:off x="4691517" y="1495514"/>
            <a:ext cx="3412762" cy="4696886"/>
          </a:xfrm>
          <a:prstGeom prst="rect">
            <a:avLst/>
          </a:prstGeom>
          <a:effectLst>
            <a:outerShdw blurRad="127000" dist="50800" dir="2400000" algn="ctr" rotWithShape="0">
              <a:srgbClr val="000000"/>
            </a:outerShdw>
          </a:effectLst>
        </p:spPr>
      </p:pic>
      <p:pic>
        <p:nvPicPr>
          <p:cNvPr id="8" name="Picture 7" descr="A blue letter t on a black background&#10;&#10;Description automatically generated">
            <a:extLst>
              <a:ext uri="{FF2B5EF4-FFF2-40B4-BE49-F238E27FC236}">
                <a16:creationId xmlns:a16="http://schemas.microsoft.com/office/drawing/2014/main" id="{1346256C-0138-6068-E668-7A4B52AE2230}"/>
              </a:ext>
            </a:extLst>
          </p:cNvPr>
          <p:cNvPicPr>
            <a:picLocks noChangeAspect="1"/>
          </p:cNvPicPr>
          <p:nvPr/>
        </p:nvPicPr>
        <p:blipFill>
          <a:blip r:embed="rId5"/>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7962493D-881E-62FD-9FCE-608EF8B16E04}"/>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Mortgage Postcards</a:t>
            </a:r>
          </a:p>
        </p:txBody>
      </p:sp>
      <p:sp>
        <p:nvSpPr>
          <p:cNvPr id="2" name="Text Placeholder 2">
            <a:extLst>
              <a:ext uri="{FF2B5EF4-FFF2-40B4-BE49-F238E27FC236}">
                <a16:creationId xmlns:a16="http://schemas.microsoft.com/office/drawing/2014/main" id="{16710866-14CF-4B3A-ACF7-340D80126C73}"/>
              </a:ext>
            </a:extLst>
          </p:cNvPr>
          <p:cNvSpPr txBox="1">
            <a:spLocks/>
          </p:cNvSpPr>
          <p:nvPr/>
        </p:nvSpPr>
        <p:spPr>
          <a:xfrm>
            <a:off x="445426" y="702527"/>
            <a:ext cx="11402017" cy="443861"/>
          </a:xfrm>
          <a:prstGeom prst="rect">
            <a:avLst/>
          </a:prstGeom>
        </p:spPr>
        <p:txBody>
          <a:bodyPr/>
          <a:lstStyle>
            <a:lvl1pPr marL="0" indent="0" algn="l" defTabSz="914400" rtl="0" eaLnBrk="1" latinLnBrk="0" hangingPunct="1">
              <a:lnSpc>
                <a:spcPct val="90000"/>
              </a:lnSpc>
              <a:spcBef>
                <a:spcPts val="1000"/>
              </a:spcBef>
              <a:buFontTx/>
              <a:buNone/>
              <a:defRPr sz="2400" b="0" i="0" kern="1200">
                <a:solidFill>
                  <a:srgbClr val="0072CE"/>
                </a:solidFill>
                <a:latin typeface="Barlow" pitchFamily="2" charset="77"/>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FHA Loan Intro (1260)</a:t>
            </a:r>
          </a:p>
        </p:txBody>
      </p:sp>
      <p:sp>
        <p:nvSpPr>
          <p:cNvPr id="3" name="Text Placeholder 3">
            <a:extLst>
              <a:ext uri="{FF2B5EF4-FFF2-40B4-BE49-F238E27FC236}">
                <a16:creationId xmlns:a16="http://schemas.microsoft.com/office/drawing/2014/main" id="{E651C653-B7D4-E793-695F-2E096A09747E}"/>
              </a:ext>
            </a:extLst>
          </p:cNvPr>
          <p:cNvSpPr txBox="1">
            <a:spLocks/>
          </p:cNvSpPr>
          <p:nvPr/>
        </p:nvSpPr>
        <p:spPr>
          <a:xfrm>
            <a:off x="8438321" y="1495514"/>
            <a:ext cx="3306639" cy="4257100"/>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kern="100" dirty="0">
                <a:solidFill>
                  <a:srgbClr val="002060"/>
                </a:solidFill>
                <a:cs typeface="Times New Roman" panose="02020603050405020304" pitchFamily="18" charset="0"/>
              </a:rPr>
              <a:t>Direct Mail, Non-Direct Mail, and EDDM</a:t>
            </a:r>
          </a:p>
          <a:p>
            <a:pPr>
              <a:lnSpc>
                <a:spcPct val="100000"/>
              </a:lnSpc>
              <a:spcBef>
                <a:spcPts val="0"/>
              </a:spcBef>
            </a:pPr>
            <a:endParaRPr lang="en-US" sz="2400" kern="100" dirty="0">
              <a:solidFill>
                <a:srgbClr val="002060"/>
              </a:solidFill>
              <a:cs typeface="Times New Roman" panose="02020603050405020304" pitchFamily="18" charset="0"/>
            </a:endParaRPr>
          </a:p>
          <a:p>
            <a:pPr>
              <a:lnSpc>
                <a:spcPct val="100000"/>
              </a:lnSpc>
              <a:spcBef>
                <a:spcPts val="0"/>
              </a:spcBef>
            </a:pPr>
            <a:r>
              <a:rPr lang="en-US" sz="2400" kern="100" dirty="0">
                <a:solidFill>
                  <a:srgbClr val="002060"/>
                </a:solidFill>
                <a:cs typeface="Times New Roman" panose="02020603050405020304" pitchFamily="18" charset="0"/>
              </a:rPr>
              <a:t>Single and Cobranded</a:t>
            </a:r>
          </a:p>
          <a:p>
            <a:pPr>
              <a:lnSpc>
                <a:spcPct val="100000"/>
              </a:lnSpc>
              <a:spcBef>
                <a:spcPts val="0"/>
              </a:spcBef>
            </a:pPr>
            <a:endParaRPr lang="en-US" sz="2400" kern="100" dirty="0">
              <a:solidFill>
                <a:srgbClr val="002060"/>
              </a:solidFill>
              <a:cs typeface="Times New Roman" panose="02020603050405020304" pitchFamily="18" charset="0"/>
            </a:endParaRPr>
          </a:p>
          <a:p>
            <a:pPr>
              <a:lnSpc>
                <a:spcPct val="100000"/>
              </a:lnSpc>
              <a:spcBef>
                <a:spcPts val="0"/>
              </a:spcBef>
            </a:pPr>
            <a:r>
              <a:rPr lang="en-US" sz="2400" kern="100" dirty="0">
                <a:solidFill>
                  <a:srgbClr val="002060"/>
                </a:solidFill>
                <a:cs typeface="Times New Roman" panose="02020603050405020304" pitchFamily="18" charset="0"/>
              </a:rPr>
              <a:t>Introduce FHA loans to potential borrowers with this postcard. </a:t>
            </a:r>
          </a:p>
          <a:p>
            <a:pPr>
              <a:lnSpc>
                <a:spcPct val="100000"/>
              </a:lnSpc>
              <a:spcBef>
                <a:spcPts val="0"/>
              </a:spcBef>
            </a:pPr>
            <a:endParaRPr lang="en-US" sz="2400" kern="100" dirty="0">
              <a:solidFill>
                <a:srgbClr val="002060"/>
              </a:solidFill>
              <a:cs typeface="Times New Roman" panose="02020603050405020304" pitchFamily="18" charset="0"/>
            </a:endParaRPr>
          </a:p>
          <a:p>
            <a:pPr>
              <a:lnSpc>
                <a:spcPct val="100000"/>
              </a:lnSpc>
              <a:spcBef>
                <a:spcPts val="0"/>
              </a:spcBef>
            </a:pPr>
            <a:r>
              <a:rPr lang="en-US" sz="2400" kern="100" dirty="0">
                <a:solidFill>
                  <a:srgbClr val="002060"/>
                </a:solidFill>
                <a:cs typeface="Times New Roman" panose="02020603050405020304" pitchFamily="18" charset="0"/>
              </a:rPr>
              <a:t>Uses postcard template 1237.</a:t>
            </a:r>
          </a:p>
        </p:txBody>
      </p:sp>
    </p:spTree>
    <p:extLst>
      <p:ext uri="{BB962C8B-B14F-4D97-AF65-F5344CB8AC3E}">
        <p14:creationId xmlns:p14="http://schemas.microsoft.com/office/powerpoint/2010/main" val="2565843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549F38-7198-072D-E05A-B02EE97BCBE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9EA3F7B-7CD1-F0EB-8514-CEB9D1283EDC}"/>
              </a:ext>
            </a:extLst>
          </p:cNvPr>
          <p:cNvPicPr>
            <a:picLocks noChangeAspect="1"/>
          </p:cNvPicPr>
          <p:nvPr/>
        </p:nvPicPr>
        <p:blipFill>
          <a:blip r:embed="rId3"/>
          <a:srcRect/>
          <a:stretch/>
        </p:blipFill>
        <p:spPr>
          <a:xfrm>
            <a:off x="616948" y="1500544"/>
            <a:ext cx="3409122" cy="4686826"/>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68CA1C41-69A1-0B9A-3BE3-990BDE534DCB}"/>
              </a:ext>
            </a:extLst>
          </p:cNvPr>
          <p:cNvPicPr>
            <a:picLocks noChangeAspect="1"/>
          </p:cNvPicPr>
          <p:nvPr/>
        </p:nvPicPr>
        <p:blipFill>
          <a:blip r:embed="rId4"/>
          <a:srcRect/>
          <a:stretch/>
        </p:blipFill>
        <p:spPr>
          <a:xfrm>
            <a:off x="4698291" y="1495514"/>
            <a:ext cx="3399213" cy="4696886"/>
          </a:xfrm>
          <a:prstGeom prst="rect">
            <a:avLst/>
          </a:prstGeom>
          <a:effectLst>
            <a:outerShdw blurRad="127000" dist="50800" dir="2400000" algn="ctr" rotWithShape="0">
              <a:srgbClr val="000000"/>
            </a:outerShdw>
          </a:effectLst>
        </p:spPr>
      </p:pic>
      <p:pic>
        <p:nvPicPr>
          <p:cNvPr id="8" name="Picture 7" descr="A blue letter t on a black background&#10;&#10;Description automatically generated">
            <a:extLst>
              <a:ext uri="{FF2B5EF4-FFF2-40B4-BE49-F238E27FC236}">
                <a16:creationId xmlns:a16="http://schemas.microsoft.com/office/drawing/2014/main" id="{930BDA02-2E8E-7BBA-DB34-53BF0DEF2B20}"/>
              </a:ext>
            </a:extLst>
          </p:cNvPr>
          <p:cNvPicPr>
            <a:picLocks noChangeAspect="1"/>
          </p:cNvPicPr>
          <p:nvPr/>
        </p:nvPicPr>
        <p:blipFill>
          <a:blip r:embed="rId5"/>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34027FB9-EBFC-D5B9-03BE-B0FB34A32299}"/>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Mortgage Postcards</a:t>
            </a:r>
          </a:p>
        </p:txBody>
      </p:sp>
      <p:sp>
        <p:nvSpPr>
          <p:cNvPr id="2" name="Text Placeholder 2">
            <a:extLst>
              <a:ext uri="{FF2B5EF4-FFF2-40B4-BE49-F238E27FC236}">
                <a16:creationId xmlns:a16="http://schemas.microsoft.com/office/drawing/2014/main" id="{9A934458-0BBA-4DB6-3FB7-06F0C60016D3}"/>
              </a:ext>
            </a:extLst>
          </p:cNvPr>
          <p:cNvSpPr txBox="1">
            <a:spLocks/>
          </p:cNvSpPr>
          <p:nvPr/>
        </p:nvSpPr>
        <p:spPr>
          <a:xfrm>
            <a:off x="445426" y="702527"/>
            <a:ext cx="11402017" cy="443861"/>
          </a:xfrm>
          <a:prstGeom prst="rect">
            <a:avLst/>
          </a:prstGeom>
        </p:spPr>
        <p:txBody>
          <a:bodyPr/>
          <a:lstStyle>
            <a:lvl1pPr marL="0" indent="0" algn="l" defTabSz="914400" rtl="0" eaLnBrk="1" latinLnBrk="0" hangingPunct="1">
              <a:lnSpc>
                <a:spcPct val="90000"/>
              </a:lnSpc>
              <a:spcBef>
                <a:spcPts val="1000"/>
              </a:spcBef>
              <a:buFontTx/>
              <a:buNone/>
              <a:defRPr sz="2400" b="0" i="0" kern="1200">
                <a:solidFill>
                  <a:srgbClr val="0072CE"/>
                </a:solidFill>
                <a:latin typeface="Barlow" pitchFamily="2" charset="77"/>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Jumbo Financing Basics (1261)</a:t>
            </a:r>
          </a:p>
        </p:txBody>
      </p:sp>
      <p:sp>
        <p:nvSpPr>
          <p:cNvPr id="3" name="Text Placeholder 3">
            <a:extLst>
              <a:ext uri="{FF2B5EF4-FFF2-40B4-BE49-F238E27FC236}">
                <a16:creationId xmlns:a16="http://schemas.microsoft.com/office/drawing/2014/main" id="{C9261746-A52B-DE0D-973B-D6A78EEF4FA0}"/>
              </a:ext>
            </a:extLst>
          </p:cNvPr>
          <p:cNvSpPr txBox="1">
            <a:spLocks/>
          </p:cNvSpPr>
          <p:nvPr/>
        </p:nvSpPr>
        <p:spPr>
          <a:xfrm>
            <a:off x="8438321" y="1495514"/>
            <a:ext cx="3265999" cy="4257100"/>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kern="100" dirty="0">
                <a:solidFill>
                  <a:srgbClr val="002060"/>
                </a:solidFill>
                <a:cs typeface="Times New Roman" panose="02020603050405020304" pitchFamily="18" charset="0"/>
              </a:rPr>
              <a:t>Direct Mail, Non-Direct Mail, and EDDM</a:t>
            </a:r>
          </a:p>
          <a:p>
            <a:pPr>
              <a:lnSpc>
                <a:spcPct val="100000"/>
              </a:lnSpc>
              <a:spcBef>
                <a:spcPts val="0"/>
              </a:spcBef>
            </a:pPr>
            <a:endParaRPr lang="en-US" sz="2400" kern="100" dirty="0">
              <a:solidFill>
                <a:srgbClr val="002060"/>
              </a:solidFill>
              <a:cs typeface="Times New Roman" panose="02020603050405020304" pitchFamily="18" charset="0"/>
            </a:endParaRPr>
          </a:p>
          <a:p>
            <a:pPr>
              <a:lnSpc>
                <a:spcPct val="100000"/>
              </a:lnSpc>
              <a:spcBef>
                <a:spcPts val="0"/>
              </a:spcBef>
            </a:pPr>
            <a:r>
              <a:rPr lang="en-US" sz="2400" kern="100" dirty="0">
                <a:solidFill>
                  <a:srgbClr val="002060"/>
                </a:solidFill>
                <a:cs typeface="Times New Roman" panose="02020603050405020304" pitchFamily="18" charset="0"/>
              </a:rPr>
              <a:t>Single and Cobranded</a:t>
            </a:r>
          </a:p>
          <a:p>
            <a:pPr>
              <a:lnSpc>
                <a:spcPct val="100000"/>
              </a:lnSpc>
              <a:spcBef>
                <a:spcPts val="0"/>
              </a:spcBef>
            </a:pPr>
            <a:endParaRPr lang="en-US" sz="2400" kern="100" dirty="0">
              <a:solidFill>
                <a:srgbClr val="002060"/>
              </a:solidFill>
              <a:cs typeface="Times New Roman" panose="02020603050405020304" pitchFamily="18" charset="0"/>
            </a:endParaRPr>
          </a:p>
          <a:p>
            <a:pPr>
              <a:lnSpc>
                <a:spcPct val="100000"/>
              </a:lnSpc>
              <a:spcBef>
                <a:spcPts val="0"/>
              </a:spcBef>
            </a:pPr>
            <a:r>
              <a:rPr lang="en-US" sz="2400" kern="100" dirty="0">
                <a:solidFill>
                  <a:srgbClr val="002060"/>
                </a:solidFill>
                <a:cs typeface="Times New Roman" panose="02020603050405020304" pitchFamily="18" charset="0"/>
              </a:rPr>
              <a:t>Introduce Jumbo loans to potential borrowers with this postcard. </a:t>
            </a:r>
          </a:p>
          <a:p>
            <a:pPr>
              <a:lnSpc>
                <a:spcPct val="100000"/>
              </a:lnSpc>
              <a:spcBef>
                <a:spcPts val="0"/>
              </a:spcBef>
            </a:pPr>
            <a:endParaRPr lang="en-US" sz="2400" kern="100" dirty="0">
              <a:solidFill>
                <a:srgbClr val="002060"/>
              </a:solidFill>
              <a:cs typeface="Times New Roman" panose="02020603050405020304" pitchFamily="18" charset="0"/>
            </a:endParaRPr>
          </a:p>
          <a:p>
            <a:pPr>
              <a:lnSpc>
                <a:spcPct val="100000"/>
              </a:lnSpc>
              <a:spcBef>
                <a:spcPts val="0"/>
              </a:spcBef>
            </a:pPr>
            <a:r>
              <a:rPr lang="en-US" sz="2400" kern="100" dirty="0">
                <a:solidFill>
                  <a:srgbClr val="002060"/>
                </a:solidFill>
                <a:cs typeface="Times New Roman" panose="02020603050405020304" pitchFamily="18" charset="0"/>
              </a:rPr>
              <a:t>Uses postcard template 1237.</a:t>
            </a:r>
          </a:p>
        </p:txBody>
      </p:sp>
    </p:spTree>
    <p:extLst>
      <p:ext uri="{BB962C8B-B14F-4D97-AF65-F5344CB8AC3E}">
        <p14:creationId xmlns:p14="http://schemas.microsoft.com/office/powerpoint/2010/main" val="148452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D24A76-93A5-7C7A-C9F1-35A23597893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E77723C-36CB-9E88-1BBD-0194282DB892}"/>
              </a:ext>
            </a:extLst>
          </p:cNvPr>
          <p:cNvPicPr>
            <a:picLocks noChangeAspect="1"/>
          </p:cNvPicPr>
          <p:nvPr/>
        </p:nvPicPr>
        <p:blipFill>
          <a:blip r:embed="rId3"/>
          <a:srcRect/>
          <a:stretch/>
        </p:blipFill>
        <p:spPr>
          <a:xfrm>
            <a:off x="616948" y="1500544"/>
            <a:ext cx="3409122" cy="4686826"/>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29BCA34B-E348-9D86-8FD7-71F1A58D8A81}"/>
              </a:ext>
            </a:extLst>
          </p:cNvPr>
          <p:cNvPicPr>
            <a:picLocks noChangeAspect="1"/>
          </p:cNvPicPr>
          <p:nvPr/>
        </p:nvPicPr>
        <p:blipFill>
          <a:blip r:embed="rId4"/>
          <a:srcRect/>
          <a:stretch/>
        </p:blipFill>
        <p:spPr>
          <a:xfrm>
            <a:off x="4691517" y="1495885"/>
            <a:ext cx="3412762" cy="4696144"/>
          </a:xfrm>
          <a:prstGeom prst="rect">
            <a:avLst/>
          </a:prstGeom>
          <a:effectLst>
            <a:outerShdw blurRad="127000" dist="50800" dir="2400000" algn="ctr" rotWithShape="0">
              <a:srgbClr val="000000"/>
            </a:outerShdw>
          </a:effectLst>
        </p:spPr>
      </p:pic>
      <p:pic>
        <p:nvPicPr>
          <p:cNvPr id="8" name="Picture 7" descr="A blue letter t on a black background&#10;&#10;Description automatically generated">
            <a:extLst>
              <a:ext uri="{FF2B5EF4-FFF2-40B4-BE49-F238E27FC236}">
                <a16:creationId xmlns:a16="http://schemas.microsoft.com/office/drawing/2014/main" id="{164EF175-E7FD-BCD5-4752-825ABF369858}"/>
              </a:ext>
            </a:extLst>
          </p:cNvPr>
          <p:cNvPicPr>
            <a:picLocks noChangeAspect="1"/>
          </p:cNvPicPr>
          <p:nvPr/>
        </p:nvPicPr>
        <p:blipFill>
          <a:blip r:embed="rId5"/>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F6250BE9-D2E6-653B-976C-A37773D0A43E}"/>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Mortgage Postcards</a:t>
            </a:r>
          </a:p>
        </p:txBody>
      </p:sp>
      <p:sp>
        <p:nvSpPr>
          <p:cNvPr id="2" name="Text Placeholder 2">
            <a:extLst>
              <a:ext uri="{FF2B5EF4-FFF2-40B4-BE49-F238E27FC236}">
                <a16:creationId xmlns:a16="http://schemas.microsoft.com/office/drawing/2014/main" id="{3C475F92-AA93-A738-CCB5-F24678CDB44E}"/>
              </a:ext>
            </a:extLst>
          </p:cNvPr>
          <p:cNvSpPr txBox="1">
            <a:spLocks/>
          </p:cNvSpPr>
          <p:nvPr/>
        </p:nvSpPr>
        <p:spPr>
          <a:xfrm>
            <a:off x="445426" y="702527"/>
            <a:ext cx="11402017" cy="443861"/>
          </a:xfrm>
          <a:prstGeom prst="rect">
            <a:avLst/>
          </a:prstGeom>
        </p:spPr>
        <p:txBody>
          <a:bodyPr/>
          <a:lstStyle>
            <a:lvl1pPr marL="0" indent="0" algn="l" defTabSz="914400" rtl="0" eaLnBrk="1" latinLnBrk="0" hangingPunct="1">
              <a:lnSpc>
                <a:spcPct val="90000"/>
              </a:lnSpc>
              <a:spcBef>
                <a:spcPts val="1000"/>
              </a:spcBef>
              <a:buFontTx/>
              <a:buNone/>
              <a:defRPr sz="2400" b="0" i="0" kern="1200">
                <a:solidFill>
                  <a:srgbClr val="0072CE"/>
                </a:solidFill>
                <a:latin typeface="Barlow" pitchFamily="2" charset="77"/>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Rates on the Move (1262)</a:t>
            </a:r>
          </a:p>
        </p:txBody>
      </p:sp>
      <p:sp>
        <p:nvSpPr>
          <p:cNvPr id="3" name="Text Placeholder 3">
            <a:extLst>
              <a:ext uri="{FF2B5EF4-FFF2-40B4-BE49-F238E27FC236}">
                <a16:creationId xmlns:a16="http://schemas.microsoft.com/office/drawing/2014/main" id="{7FE5C66A-2E62-2FF9-99F3-26173670D036}"/>
              </a:ext>
            </a:extLst>
          </p:cNvPr>
          <p:cNvSpPr txBox="1">
            <a:spLocks/>
          </p:cNvSpPr>
          <p:nvPr/>
        </p:nvSpPr>
        <p:spPr>
          <a:xfrm>
            <a:off x="8438321" y="1495514"/>
            <a:ext cx="3286319" cy="4257100"/>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kern="100" dirty="0">
                <a:solidFill>
                  <a:srgbClr val="002060"/>
                </a:solidFill>
                <a:cs typeface="Times New Roman" panose="02020603050405020304" pitchFamily="18" charset="0"/>
              </a:rPr>
              <a:t>Direct Mail, Non-Direct Mail, and EDDM</a:t>
            </a:r>
          </a:p>
          <a:p>
            <a:pPr>
              <a:lnSpc>
                <a:spcPct val="100000"/>
              </a:lnSpc>
              <a:spcBef>
                <a:spcPts val="0"/>
              </a:spcBef>
            </a:pPr>
            <a:endParaRPr lang="en-US" sz="2400" kern="100" dirty="0">
              <a:solidFill>
                <a:srgbClr val="002060"/>
              </a:solidFill>
              <a:cs typeface="Times New Roman" panose="02020603050405020304" pitchFamily="18" charset="0"/>
            </a:endParaRPr>
          </a:p>
          <a:p>
            <a:pPr>
              <a:lnSpc>
                <a:spcPct val="100000"/>
              </a:lnSpc>
              <a:spcBef>
                <a:spcPts val="0"/>
              </a:spcBef>
            </a:pPr>
            <a:r>
              <a:rPr lang="en-US" sz="2400" kern="100" dirty="0">
                <a:solidFill>
                  <a:srgbClr val="002060"/>
                </a:solidFill>
                <a:cs typeface="Times New Roman" panose="02020603050405020304" pitchFamily="18" charset="0"/>
              </a:rPr>
              <a:t>Single and Cobranded</a:t>
            </a:r>
          </a:p>
          <a:p>
            <a:pPr>
              <a:lnSpc>
                <a:spcPct val="100000"/>
              </a:lnSpc>
              <a:spcBef>
                <a:spcPts val="0"/>
              </a:spcBef>
            </a:pPr>
            <a:endParaRPr lang="en-US" sz="2400" kern="100" dirty="0">
              <a:solidFill>
                <a:srgbClr val="002060"/>
              </a:solidFill>
              <a:cs typeface="Times New Roman" panose="02020603050405020304" pitchFamily="18" charset="0"/>
            </a:endParaRPr>
          </a:p>
          <a:p>
            <a:pPr>
              <a:lnSpc>
                <a:spcPct val="100000"/>
              </a:lnSpc>
              <a:spcBef>
                <a:spcPts val="0"/>
              </a:spcBef>
            </a:pPr>
            <a:r>
              <a:rPr lang="en-US" sz="2400" kern="100" dirty="0">
                <a:solidFill>
                  <a:srgbClr val="002060"/>
                </a:solidFill>
                <a:cs typeface="Times New Roman" panose="02020603050405020304" pitchFamily="18" charset="0"/>
              </a:rPr>
              <a:t>Explain how rates fluctuate and what acting fast can mean during a rate dip. </a:t>
            </a:r>
          </a:p>
          <a:p>
            <a:pPr>
              <a:lnSpc>
                <a:spcPct val="100000"/>
              </a:lnSpc>
              <a:spcBef>
                <a:spcPts val="0"/>
              </a:spcBef>
            </a:pPr>
            <a:endParaRPr lang="en-US" sz="2400" kern="100" dirty="0">
              <a:solidFill>
                <a:srgbClr val="002060"/>
              </a:solidFill>
              <a:cs typeface="Times New Roman" panose="02020603050405020304" pitchFamily="18" charset="0"/>
            </a:endParaRPr>
          </a:p>
          <a:p>
            <a:pPr>
              <a:lnSpc>
                <a:spcPct val="100000"/>
              </a:lnSpc>
              <a:spcBef>
                <a:spcPts val="0"/>
              </a:spcBef>
            </a:pPr>
            <a:r>
              <a:rPr lang="en-US" sz="2400" kern="100" dirty="0">
                <a:solidFill>
                  <a:srgbClr val="002060"/>
                </a:solidFill>
                <a:cs typeface="Times New Roman" panose="02020603050405020304" pitchFamily="18" charset="0"/>
              </a:rPr>
              <a:t>Uses postcard template 1235.</a:t>
            </a:r>
          </a:p>
        </p:txBody>
      </p:sp>
    </p:spTree>
    <p:extLst>
      <p:ext uri="{BB962C8B-B14F-4D97-AF65-F5344CB8AC3E}">
        <p14:creationId xmlns:p14="http://schemas.microsoft.com/office/powerpoint/2010/main" val="4292736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8B8664-0CF8-72CD-59F0-48BF070AC47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B872512-0E75-F866-376E-D1020A683339}"/>
              </a:ext>
            </a:extLst>
          </p:cNvPr>
          <p:cNvPicPr>
            <a:picLocks noChangeAspect="1"/>
          </p:cNvPicPr>
          <p:nvPr/>
        </p:nvPicPr>
        <p:blipFill>
          <a:blip r:embed="rId3"/>
          <a:srcRect/>
          <a:stretch/>
        </p:blipFill>
        <p:spPr>
          <a:xfrm>
            <a:off x="1303027" y="1495513"/>
            <a:ext cx="3408564" cy="4696886"/>
          </a:xfrm>
          <a:prstGeom prst="rect">
            <a:avLst/>
          </a:prstGeom>
          <a:effectLst>
            <a:outerShdw blurRad="127000" dist="50800" dir="2400000" algn="ctr" rotWithShape="0">
              <a:srgbClr val="000000"/>
            </a:outerShdw>
          </a:effectLst>
        </p:spPr>
      </p:pic>
      <p:pic>
        <p:nvPicPr>
          <p:cNvPr id="8" name="Picture 7" descr="A blue letter t on a black background&#10;&#10;Description automatically generated">
            <a:extLst>
              <a:ext uri="{FF2B5EF4-FFF2-40B4-BE49-F238E27FC236}">
                <a16:creationId xmlns:a16="http://schemas.microsoft.com/office/drawing/2014/main" id="{3667875E-2282-0FA1-5BFE-48865DEEE3CF}"/>
              </a:ext>
            </a:extLst>
          </p:cNvPr>
          <p:cNvPicPr>
            <a:picLocks noChangeAspect="1"/>
          </p:cNvPicPr>
          <p:nvPr/>
        </p:nvPicPr>
        <p:blipFill>
          <a:blip r:embed="rId4"/>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0BFCB8D8-E9F9-92F1-CF41-DC0C5DB1B724}"/>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Mortgage Postcards</a:t>
            </a:r>
          </a:p>
        </p:txBody>
      </p:sp>
      <p:sp>
        <p:nvSpPr>
          <p:cNvPr id="2" name="Text Placeholder 2">
            <a:extLst>
              <a:ext uri="{FF2B5EF4-FFF2-40B4-BE49-F238E27FC236}">
                <a16:creationId xmlns:a16="http://schemas.microsoft.com/office/drawing/2014/main" id="{E70344E4-D5F7-66C9-FB72-52235141F8B3}"/>
              </a:ext>
            </a:extLst>
          </p:cNvPr>
          <p:cNvSpPr txBox="1">
            <a:spLocks/>
          </p:cNvSpPr>
          <p:nvPr/>
        </p:nvSpPr>
        <p:spPr>
          <a:xfrm>
            <a:off x="445426" y="702527"/>
            <a:ext cx="11402017" cy="443861"/>
          </a:xfrm>
          <a:prstGeom prst="rect">
            <a:avLst/>
          </a:prstGeom>
        </p:spPr>
        <p:txBody>
          <a:bodyPr/>
          <a:lstStyle>
            <a:lvl1pPr marL="0" indent="0" algn="l" defTabSz="914400" rtl="0" eaLnBrk="1" latinLnBrk="0" hangingPunct="1">
              <a:lnSpc>
                <a:spcPct val="90000"/>
              </a:lnSpc>
              <a:spcBef>
                <a:spcPts val="1000"/>
              </a:spcBef>
              <a:buFontTx/>
              <a:buNone/>
              <a:defRPr sz="2400" b="0" i="0" kern="1200">
                <a:solidFill>
                  <a:srgbClr val="0072CE"/>
                </a:solidFill>
                <a:latin typeface="Barlow" pitchFamily="2" charset="77"/>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Refinancing Info (1263)</a:t>
            </a:r>
          </a:p>
        </p:txBody>
      </p:sp>
      <p:sp>
        <p:nvSpPr>
          <p:cNvPr id="3" name="Text Placeholder 3">
            <a:extLst>
              <a:ext uri="{FF2B5EF4-FFF2-40B4-BE49-F238E27FC236}">
                <a16:creationId xmlns:a16="http://schemas.microsoft.com/office/drawing/2014/main" id="{F97BC097-B9E9-2887-DED5-7A0736F2F24C}"/>
              </a:ext>
            </a:extLst>
          </p:cNvPr>
          <p:cNvSpPr txBox="1">
            <a:spLocks/>
          </p:cNvSpPr>
          <p:nvPr/>
        </p:nvSpPr>
        <p:spPr>
          <a:xfrm>
            <a:off x="6146434" y="1495514"/>
            <a:ext cx="4562060" cy="4257100"/>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kern="100" dirty="0">
                <a:solidFill>
                  <a:srgbClr val="002060"/>
                </a:solidFill>
                <a:cs typeface="Times New Roman" panose="02020603050405020304" pitchFamily="18" charset="0"/>
              </a:rPr>
              <a:t>Direct Mail and Non-Direct Mail</a:t>
            </a:r>
          </a:p>
          <a:p>
            <a:pPr>
              <a:lnSpc>
                <a:spcPct val="100000"/>
              </a:lnSpc>
              <a:spcBef>
                <a:spcPts val="0"/>
              </a:spcBef>
            </a:pPr>
            <a:endParaRPr lang="en-US" sz="2000" kern="100" dirty="0">
              <a:solidFill>
                <a:srgbClr val="002060"/>
              </a:solidFill>
              <a:cs typeface="Times New Roman" panose="02020603050405020304" pitchFamily="18" charset="0"/>
            </a:endParaRPr>
          </a:p>
          <a:p>
            <a:pPr>
              <a:lnSpc>
                <a:spcPct val="100000"/>
              </a:lnSpc>
              <a:spcBef>
                <a:spcPts val="0"/>
              </a:spcBef>
            </a:pPr>
            <a:r>
              <a:rPr lang="en-US" sz="2000" kern="100" dirty="0">
                <a:solidFill>
                  <a:srgbClr val="002060"/>
                </a:solidFill>
                <a:cs typeface="Times New Roman" panose="02020603050405020304" pitchFamily="18" charset="0"/>
              </a:rPr>
              <a:t>Single branded</a:t>
            </a:r>
          </a:p>
          <a:p>
            <a:pPr>
              <a:lnSpc>
                <a:spcPct val="100000"/>
              </a:lnSpc>
              <a:spcBef>
                <a:spcPts val="0"/>
              </a:spcBef>
            </a:pPr>
            <a:endParaRPr lang="en-US" sz="2000" kern="100" dirty="0">
              <a:solidFill>
                <a:srgbClr val="002060"/>
              </a:solidFill>
              <a:cs typeface="Times New Roman" panose="02020603050405020304" pitchFamily="18" charset="0"/>
            </a:endParaRPr>
          </a:p>
          <a:p>
            <a:pPr>
              <a:lnSpc>
                <a:spcPct val="100000"/>
              </a:lnSpc>
              <a:spcBef>
                <a:spcPts val="0"/>
              </a:spcBef>
            </a:pPr>
            <a:r>
              <a:rPr lang="en-US" sz="2000" kern="100" dirty="0">
                <a:solidFill>
                  <a:srgbClr val="002060"/>
                </a:solidFill>
                <a:cs typeface="Times New Roman" panose="02020603050405020304" pitchFamily="18" charset="0"/>
              </a:rPr>
              <a:t>Educate homeowners about the different refinancing options.</a:t>
            </a:r>
          </a:p>
          <a:p>
            <a:pPr>
              <a:lnSpc>
                <a:spcPct val="100000"/>
              </a:lnSpc>
              <a:spcBef>
                <a:spcPts val="0"/>
              </a:spcBef>
            </a:pPr>
            <a:endParaRPr lang="en-US" sz="2000" kern="100" dirty="0">
              <a:solidFill>
                <a:srgbClr val="002060"/>
              </a:solidFill>
              <a:cs typeface="Times New Roman" panose="02020603050405020304" pitchFamily="18" charset="0"/>
            </a:endParaRPr>
          </a:p>
          <a:p>
            <a:pPr>
              <a:lnSpc>
                <a:spcPct val="100000"/>
              </a:lnSpc>
              <a:spcBef>
                <a:spcPts val="0"/>
              </a:spcBef>
            </a:pPr>
            <a:r>
              <a:rPr lang="en-US" sz="2000" kern="100" dirty="0">
                <a:solidFill>
                  <a:srgbClr val="002060"/>
                </a:solidFill>
                <a:cs typeface="Times New Roman" panose="02020603050405020304" pitchFamily="18" charset="0"/>
              </a:rPr>
              <a:t>Admins can change out the QR code to a specific Refinancing landing page, allow users to replace it, or retain the default from the user’s profile.</a:t>
            </a:r>
          </a:p>
          <a:p>
            <a:pPr>
              <a:lnSpc>
                <a:spcPct val="100000"/>
              </a:lnSpc>
              <a:spcBef>
                <a:spcPts val="0"/>
              </a:spcBef>
            </a:pPr>
            <a:endParaRPr lang="en-US" sz="2000" kern="100" dirty="0">
              <a:solidFill>
                <a:srgbClr val="002060"/>
              </a:solidFill>
              <a:cs typeface="Times New Roman" panose="02020603050405020304" pitchFamily="18" charset="0"/>
            </a:endParaRPr>
          </a:p>
          <a:p>
            <a:pPr>
              <a:lnSpc>
                <a:spcPct val="100000"/>
              </a:lnSpc>
              <a:spcBef>
                <a:spcPts val="0"/>
              </a:spcBef>
            </a:pPr>
            <a:r>
              <a:rPr lang="en-US" sz="2000" kern="100" dirty="0">
                <a:solidFill>
                  <a:srgbClr val="002060"/>
                </a:solidFill>
                <a:cs typeface="Times New Roman" panose="02020603050405020304" pitchFamily="18" charset="0"/>
              </a:rPr>
              <a:t>Uses postcard template 1234.</a:t>
            </a:r>
          </a:p>
        </p:txBody>
      </p:sp>
    </p:spTree>
    <p:extLst>
      <p:ext uri="{BB962C8B-B14F-4D97-AF65-F5344CB8AC3E}">
        <p14:creationId xmlns:p14="http://schemas.microsoft.com/office/powerpoint/2010/main" val="1739114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E3CB87-FB38-F360-9FBD-EBE2F3885AB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0B2292E-5A81-DFFD-9403-83ED9FCB54E4}"/>
              </a:ext>
            </a:extLst>
          </p:cNvPr>
          <p:cNvPicPr>
            <a:picLocks noChangeAspect="1"/>
          </p:cNvPicPr>
          <p:nvPr/>
        </p:nvPicPr>
        <p:blipFill>
          <a:blip r:embed="rId3"/>
          <a:srcRect/>
          <a:stretch/>
        </p:blipFill>
        <p:spPr>
          <a:xfrm>
            <a:off x="1302748" y="1495514"/>
            <a:ext cx="3409122" cy="4696884"/>
          </a:xfrm>
          <a:prstGeom prst="rect">
            <a:avLst/>
          </a:prstGeom>
          <a:effectLst>
            <a:outerShdw blurRad="127000" dist="50800" dir="2400000" algn="ctr" rotWithShape="0">
              <a:srgbClr val="000000"/>
            </a:outerShdw>
          </a:effectLst>
        </p:spPr>
      </p:pic>
      <p:pic>
        <p:nvPicPr>
          <p:cNvPr id="8" name="Picture 7" descr="A blue letter t on a black background&#10;&#10;Description automatically generated">
            <a:extLst>
              <a:ext uri="{FF2B5EF4-FFF2-40B4-BE49-F238E27FC236}">
                <a16:creationId xmlns:a16="http://schemas.microsoft.com/office/drawing/2014/main" id="{DB3B0985-972B-FC6E-84EF-295F641B5A87}"/>
              </a:ext>
            </a:extLst>
          </p:cNvPr>
          <p:cNvPicPr>
            <a:picLocks noChangeAspect="1"/>
          </p:cNvPicPr>
          <p:nvPr/>
        </p:nvPicPr>
        <p:blipFill>
          <a:blip r:embed="rId4"/>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29860338-3D84-B2FE-B0D7-D30D109A7361}"/>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Mortgage Postcards</a:t>
            </a:r>
          </a:p>
        </p:txBody>
      </p:sp>
      <p:sp>
        <p:nvSpPr>
          <p:cNvPr id="2" name="Text Placeholder 2">
            <a:extLst>
              <a:ext uri="{FF2B5EF4-FFF2-40B4-BE49-F238E27FC236}">
                <a16:creationId xmlns:a16="http://schemas.microsoft.com/office/drawing/2014/main" id="{B3A07DBB-28EF-C93A-7423-0ACA3329F561}"/>
              </a:ext>
            </a:extLst>
          </p:cNvPr>
          <p:cNvSpPr txBox="1">
            <a:spLocks/>
          </p:cNvSpPr>
          <p:nvPr/>
        </p:nvSpPr>
        <p:spPr>
          <a:xfrm>
            <a:off x="445426" y="702527"/>
            <a:ext cx="11402017" cy="443861"/>
          </a:xfrm>
          <a:prstGeom prst="rect">
            <a:avLst/>
          </a:prstGeom>
        </p:spPr>
        <p:txBody>
          <a:bodyPr/>
          <a:lstStyle>
            <a:lvl1pPr marL="0" indent="0" algn="l" defTabSz="914400" rtl="0" eaLnBrk="1" latinLnBrk="0" hangingPunct="1">
              <a:lnSpc>
                <a:spcPct val="90000"/>
              </a:lnSpc>
              <a:spcBef>
                <a:spcPts val="1000"/>
              </a:spcBef>
              <a:buFontTx/>
              <a:buNone/>
              <a:defRPr sz="2400" b="0" i="0" kern="1200">
                <a:solidFill>
                  <a:srgbClr val="0072CE"/>
                </a:solidFill>
                <a:latin typeface="Barlow" pitchFamily="2" charset="77"/>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Loan Officer Intro (1264)</a:t>
            </a:r>
          </a:p>
        </p:txBody>
      </p:sp>
      <p:sp>
        <p:nvSpPr>
          <p:cNvPr id="3" name="Text Placeholder 3">
            <a:extLst>
              <a:ext uri="{FF2B5EF4-FFF2-40B4-BE49-F238E27FC236}">
                <a16:creationId xmlns:a16="http://schemas.microsoft.com/office/drawing/2014/main" id="{DC0CD4D3-D3C8-7624-3BA1-312617CD8088}"/>
              </a:ext>
            </a:extLst>
          </p:cNvPr>
          <p:cNvSpPr txBox="1">
            <a:spLocks/>
          </p:cNvSpPr>
          <p:nvPr/>
        </p:nvSpPr>
        <p:spPr>
          <a:xfrm>
            <a:off x="6146434" y="1495514"/>
            <a:ext cx="4562060" cy="4257100"/>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200" kern="100" dirty="0">
                <a:solidFill>
                  <a:srgbClr val="002060"/>
                </a:solidFill>
                <a:cs typeface="Times New Roman" panose="02020603050405020304" pitchFamily="18" charset="0"/>
              </a:rPr>
              <a:t>Direct Mail, Non-Direct Mail, and EDDM</a:t>
            </a:r>
          </a:p>
          <a:p>
            <a:pPr>
              <a:lnSpc>
                <a:spcPct val="100000"/>
              </a:lnSpc>
              <a:spcBef>
                <a:spcPts val="0"/>
              </a:spcBef>
            </a:pPr>
            <a:endParaRPr lang="en-US" sz="2200" kern="100" dirty="0">
              <a:solidFill>
                <a:srgbClr val="002060"/>
              </a:solidFill>
              <a:cs typeface="Times New Roman" panose="02020603050405020304" pitchFamily="18" charset="0"/>
            </a:endParaRPr>
          </a:p>
          <a:p>
            <a:pPr>
              <a:lnSpc>
                <a:spcPct val="100000"/>
              </a:lnSpc>
              <a:spcBef>
                <a:spcPts val="0"/>
              </a:spcBef>
            </a:pPr>
            <a:r>
              <a:rPr lang="en-US" sz="2200" kern="100" dirty="0">
                <a:solidFill>
                  <a:srgbClr val="002060"/>
                </a:solidFill>
                <a:cs typeface="Times New Roman" panose="02020603050405020304" pitchFamily="18" charset="0"/>
              </a:rPr>
              <a:t>Single branded</a:t>
            </a:r>
          </a:p>
          <a:p>
            <a:pPr>
              <a:lnSpc>
                <a:spcPct val="100000"/>
              </a:lnSpc>
              <a:spcBef>
                <a:spcPts val="0"/>
              </a:spcBef>
            </a:pPr>
            <a:endParaRPr lang="en-US" sz="2200" kern="100" dirty="0">
              <a:solidFill>
                <a:srgbClr val="002060"/>
              </a:solidFill>
              <a:cs typeface="Times New Roman" panose="02020603050405020304" pitchFamily="18" charset="0"/>
            </a:endParaRPr>
          </a:p>
          <a:p>
            <a:pPr>
              <a:lnSpc>
                <a:spcPct val="100000"/>
              </a:lnSpc>
              <a:spcBef>
                <a:spcPts val="0"/>
              </a:spcBef>
            </a:pPr>
            <a:r>
              <a:rPr lang="en-US" sz="2200" kern="100" dirty="0">
                <a:solidFill>
                  <a:srgbClr val="002060"/>
                </a:solidFill>
                <a:cs typeface="Times New Roman" panose="02020603050405020304" pitchFamily="18" charset="0"/>
              </a:rPr>
              <a:t>Intended to introduce a loan officer or other mortgage professional to potential clients and new contacts. Users can change out the front image, add background info and customize experience and interests throughout. </a:t>
            </a:r>
          </a:p>
          <a:p>
            <a:pPr>
              <a:lnSpc>
                <a:spcPct val="100000"/>
              </a:lnSpc>
              <a:spcBef>
                <a:spcPts val="0"/>
              </a:spcBef>
            </a:pPr>
            <a:endParaRPr lang="en-US" sz="2200" kern="100" dirty="0">
              <a:solidFill>
                <a:srgbClr val="002060"/>
              </a:solidFill>
              <a:cs typeface="Times New Roman" panose="02020603050405020304" pitchFamily="18" charset="0"/>
            </a:endParaRPr>
          </a:p>
          <a:p>
            <a:pPr>
              <a:lnSpc>
                <a:spcPct val="100000"/>
              </a:lnSpc>
              <a:spcBef>
                <a:spcPts val="0"/>
              </a:spcBef>
            </a:pPr>
            <a:r>
              <a:rPr lang="en-US" sz="2000" kern="100" dirty="0">
                <a:solidFill>
                  <a:srgbClr val="002060"/>
                </a:solidFill>
                <a:cs typeface="Times New Roman" panose="02020603050405020304" pitchFamily="18" charset="0"/>
              </a:rPr>
              <a:t>Uses postcard template 1238.</a:t>
            </a:r>
          </a:p>
        </p:txBody>
      </p:sp>
    </p:spTree>
    <p:extLst>
      <p:ext uri="{BB962C8B-B14F-4D97-AF65-F5344CB8AC3E}">
        <p14:creationId xmlns:p14="http://schemas.microsoft.com/office/powerpoint/2010/main" val="2870989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BAF31C-688C-E2CF-9B25-AB9E6963771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38ECA8C-2F9E-40C9-EA03-B217038F958E}"/>
              </a:ext>
            </a:extLst>
          </p:cNvPr>
          <p:cNvPicPr>
            <a:picLocks noChangeAspect="1"/>
          </p:cNvPicPr>
          <p:nvPr/>
        </p:nvPicPr>
        <p:blipFill>
          <a:blip r:embed="rId3"/>
          <a:srcRect/>
          <a:stretch/>
        </p:blipFill>
        <p:spPr>
          <a:xfrm>
            <a:off x="619822" y="1504138"/>
            <a:ext cx="3403373" cy="4679637"/>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B2AC8CB3-E41E-6150-5BF5-DB6094FD05F4}"/>
              </a:ext>
            </a:extLst>
          </p:cNvPr>
          <p:cNvPicPr>
            <a:picLocks noChangeAspect="1"/>
          </p:cNvPicPr>
          <p:nvPr/>
        </p:nvPicPr>
        <p:blipFill>
          <a:blip r:embed="rId4"/>
          <a:srcRect/>
          <a:stretch/>
        </p:blipFill>
        <p:spPr>
          <a:xfrm>
            <a:off x="4700948" y="1495885"/>
            <a:ext cx="3393900" cy="4696144"/>
          </a:xfrm>
          <a:prstGeom prst="rect">
            <a:avLst/>
          </a:prstGeom>
          <a:effectLst>
            <a:outerShdw blurRad="127000" dist="50800" dir="2400000" algn="ctr" rotWithShape="0">
              <a:srgbClr val="000000"/>
            </a:outerShdw>
          </a:effectLst>
        </p:spPr>
      </p:pic>
      <p:pic>
        <p:nvPicPr>
          <p:cNvPr id="8" name="Picture 7" descr="A blue letter t on a black background&#10;&#10;Description automatically generated">
            <a:extLst>
              <a:ext uri="{FF2B5EF4-FFF2-40B4-BE49-F238E27FC236}">
                <a16:creationId xmlns:a16="http://schemas.microsoft.com/office/drawing/2014/main" id="{99271B74-42D8-39F7-B3EE-3E895ECC5BA2}"/>
              </a:ext>
            </a:extLst>
          </p:cNvPr>
          <p:cNvPicPr>
            <a:picLocks noChangeAspect="1"/>
          </p:cNvPicPr>
          <p:nvPr/>
        </p:nvPicPr>
        <p:blipFill>
          <a:blip r:embed="rId5"/>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1F4EF4C6-8D93-6290-5E79-3B3F84D7E760}"/>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Mortgage Postcards</a:t>
            </a:r>
          </a:p>
        </p:txBody>
      </p:sp>
      <p:sp>
        <p:nvSpPr>
          <p:cNvPr id="2" name="Text Placeholder 2">
            <a:extLst>
              <a:ext uri="{FF2B5EF4-FFF2-40B4-BE49-F238E27FC236}">
                <a16:creationId xmlns:a16="http://schemas.microsoft.com/office/drawing/2014/main" id="{518831DB-A14C-CEF7-18E8-56BD2BFDE554}"/>
              </a:ext>
            </a:extLst>
          </p:cNvPr>
          <p:cNvSpPr txBox="1">
            <a:spLocks/>
          </p:cNvSpPr>
          <p:nvPr/>
        </p:nvSpPr>
        <p:spPr>
          <a:xfrm>
            <a:off x="445426" y="702527"/>
            <a:ext cx="11402017" cy="443861"/>
          </a:xfrm>
          <a:prstGeom prst="rect">
            <a:avLst/>
          </a:prstGeom>
        </p:spPr>
        <p:txBody>
          <a:bodyPr/>
          <a:lstStyle>
            <a:lvl1pPr marL="0" indent="0" algn="l" defTabSz="914400" rtl="0" eaLnBrk="1" latinLnBrk="0" hangingPunct="1">
              <a:lnSpc>
                <a:spcPct val="90000"/>
              </a:lnSpc>
              <a:spcBef>
                <a:spcPts val="1000"/>
              </a:spcBef>
              <a:buFontTx/>
              <a:buNone/>
              <a:defRPr sz="2400" b="0" i="0" kern="1200">
                <a:solidFill>
                  <a:srgbClr val="0072CE"/>
                </a:solidFill>
                <a:latin typeface="Barlow" pitchFamily="2" charset="77"/>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Referral Request (1265)</a:t>
            </a:r>
          </a:p>
        </p:txBody>
      </p:sp>
      <p:sp>
        <p:nvSpPr>
          <p:cNvPr id="3" name="Text Placeholder 3">
            <a:extLst>
              <a:ext uri="{FF2B5EF4-FFF2-40B4-BE49-F238E27FC236}">
                <a16:creationId xmlns:a16="http://schemas.microsoft.com/office/drawing/2014/main" id="{AB06E7FA-3919-4D46-48F4-538867D70135}"/>
              </a:ext>
            </a:extLst>
          </p:cNvPr>
          <p:cNvSpPr txBox="1">
            <a:spLocks/>
          </p:cNvSpPr>
          <p:nvPr/>
        </p:nvSpPr>
        <p:spPr>
          <a:xfrm>
            <a:off x="8438321" y="1495514"/>
            <a:ext cx="3265999" cy="4257100"/>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kern="100" dirty="0">
                <a:solidFill>
                  <a:srgbClr val="002060"/>
                </a:solidFill>
                <a:cs typeface="Times New Roman" panose="02020603050405020304" pitchFamily="18" charset="0"/>
              </a:rPr>
              <a:t>Direct Mail and Non-Direct Mail</a:t>
            </a:r>
          </a:p>
          <a:p>
            <a:pPr>
              <a:lnSpc>
                <a:spcPct val="100000"/>
              </a:lnSpc>
              <a:spcBef>
                <a:spcPts val="0"/>
              </a:spcBef>
            </a:pPr>
            <a:endParaRPr lang="en-US" sz="2400" kern="100" dirty="0">
              <a:solidFill>
                <a:srgbClr val="002060"/>
              </a:solidFill>
              <a:cs typeface="Times New Roman" panose="02020603050405020304" pitchFamily="18" charset="0"/>
            </a:endParaRPr>
          </a:p>
          <a:p>
            <a:pPr>
              <a:lnSpc>
                <a:spcPct val="100000"/>
              </a:lnSpc>
              <a:spcBef>
                <a:spcPts val="0"/>
              </a:spcBef>
            </a:pPr>
            <a:r>
              <a:rPr lang="en-US" sz="2400" kern="100" dirty="0">
                <a:solidFill>
                  <a:srgbClr val="002060"/>
                </a:solidFill>
                <a:cs typeface="Times New Roman" panose="02020603050405020304" pitchFamily="18" charset="0"/>
              </a:rPr>
              <a:t>Single and Cobranded</a:t>
            </a:r>
          </a:p>
          <a:p>
            <a:pPr>
              <a:lnSpc>
                <a:spcPct val="100000"/>
              </a:lnSpc>
              <a:spcBef>
                <a:spcPts val="0"/>
              </a:spcBef>
            </a:pPr>
            <a:endParaRPr lang="en-US" sz="2400" kern="100" dirty="0">
              <a:solidFill>
                <a:srgbClr val="002060"/>
              </a:solidFill>
              <a:cs typeface="Times New Roman" panose="02020603050405020304" pitchFamily="18" charset="0"/>
            </a:endParaRPr>
          </a:p>
          <a:p>
            <a:pPr>
              <a:lnSpc>
                <a:spcPct val="100000"/>
              </a:lnSpc>
              <a:spcBef>
                <a:spcPts val="0"/>
              </a:spcBef>
            </a:pPr>
            <a:r>
              <a:rPr lang="en-US" sz="2400" kern="100" dirty="0">
                <a:solidFill>
                  <a:srgbClr val="002060"/>
                </a:solidFill>
                <a:cs typeface="Times New Roman" panose="02020603050405020304" pitchFamily="18" charset="0"/>
              </a:rPr>
              <a:t>Request referrals from past clients.</a:t>
            </a:r>
          </a:p>
          <a:p>
            <a:pPr>
              <a:lnSpc>
                <a:spcPct val="100000"/>
              </a:lnSpc>
              <a:spcBef>
                <a:spcPts val="0"/>
              </a:spcBef>
            </a:pPr>
            <a:endParaRPr lang="en-US" sz="2400" kern="100" dirty="0">
              <a:solidFill>
                <a:srgbClr val="002060"/>
              </a:solidFill>
              <a:cs typeface="Times New Roman" panose="02020603050405020304" pitchFamily="18" charset="0"/>
            </a:endParaRPr>
          </a:p>
          <a:p>
            <a:pPr>
              <a:lnSpc>
                <a:spcPct val="100000"/>
              </a:lnSpc>
              <a:spcBef>
                <a:spcPts val="0"/>
              </a:spcBef>
            </a:pPr>
            <a:r>
              <a:rPr lang="en-US" sz="2400" kern="100" dirty="0">
                <a:solidFill>
                  <a:srgbClr val="002060"/>
                </a:solidFill>
                <a:cs typeface="Times New Roman" panose="02020603050405020304" pitchFamily="18" charset="0"/>
              </a:rPr>
              <a:t>Uses postcard template 1235.</a:t>
            </a:r>
          </a:p>
        </p:txBody>
      </p:sp>
    </p:spTree>
    <p:extLst>
      <p:ext uri="{BB962C8B-B14F-4D97-AF65-F5344CB8AC3E}">
        <p14:creationId xmlns:p14="http://schemas.microsoft.com/office/powerpoint/2010/main" val="3013260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A51BD-78A0-2665-8DC4-0E1AF948C31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488D58D-A6F1-4C7F-CD72-354E528B0D46}"/>
              </a:ext>
            </a:extLst>
          </p:cNvPr>
          <p:cNvPicPr>
            <a:picLocks noChangeAspect="1"/>
          </p:cNvPicPr>
          <p:nvPr/>
        </p:nvPicPr>
        <p:blipFill>
          <a:blip r:embed="rId3"/>
          <a:srcRect/>
          <a:stretch/>
        </p:blipFill>
        <p:spPr>
          <a:xfrm>
            <a:off x="618210" y="1495514"/>
            <a:ext cx="3406598" cy="4696886"/>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66A40199-FCD8-512D-7DFB-0EA912F98216}"/>
              </a:ext>
            </a:extLst>
          </p:cNvPr>
          <p:cNvPicPr>
            <a:picLocks noChangeAspect="1"/>
          </p:cNvPicPr>
          <p:nvPr/>
        </p:nvPicPr>
        <p:blipFill>
          <a:blip r:embed="rId4"/>
          <a:srcRect/>
          <a:stretch/>
        </p:blipFill>
        <p:spPr>
          <a:xfrm>
            <a:off x="4691517" y="1503778"/>
            <a:ext cx="3412762" cy="4680358"/>
          </a:xfrm>
          <a:prstGeom prst="rect">
            <a:avLst/>
          </a:prstGeom>
          <a:effectLst>
            <a:outerShdw blurRad="127000" dist="50800" dir="2400000" algn="ctr" rotWithShape="0">
              <a:srgbClr val="000000"/>
            </a:outerShdw>
          </a:effectLst>
        </p:spPr>
      </p:pic>
      <p:pic>
        <p:nvPicPr>
          <p:cNvPr id="8" name="Picture 7" descr="A blue letter t on a black background&#10;&#10;Description automatically generated">
            <a:extLst>
              <a:ext uri="{FF2B5EF4-FFF2-40B4-BE49-F238E27FC236}">
                <a16:creationId xmlns:a16="http://schemas.microsoft.com/office/drawing/2014/main" id="{44FFB7F5-9459-89ED-7D5C-8DD17FC027A6}"/>
              </a:ext>
            </a:extLst>
          </p:cNvPr>
          <p:cNvPicPr>
            <a:picLocks noChangeAspect="1"/>
          </p:cNvPicPr>
          <p:nvPr/>
        </p:nvPicPr>
        <p:blipFill>
          <a:blip r:embed="rId5"/>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1F18D9E6-5C19-A809-D4D9-944C50ED9208}"/>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Mortgage Postcards</a:t>
            </a:r>
          </a:p>
        </p:txBody>
      </p:sp>
      <p:sp>
        <p:nvSpPr>
          <p:cNvPr id="2" name="Text Placeholder 2">
            <a:extLst>
              <a:ext uri="{FF2B5EF4-FFF2-40B4-BE49-F238E27FC236}">
                <a16:creationId xmlns:a16="http://schemas.microsoft.com/office/drawing/2014/main" id="{5ABF689C-4674-CE8B-8995-53D92AF872C4}"/>
              </a:ext>
            </a:extLst>
          </p:cNvPr>
          <p:cNvSpPr txBox="1">
            <a:spLocks/>
          </p:cNvSpPr>
          <p:nvPr/>
        </p:nvSpPr>
        <p:spPr>
          <a:xfrm>
            <a:off x="445426" y="702527"/>
            <a:ext cx="11402017" cy="443861"/>
          </a:xfrm>
          <a:prstGeom prst="rect">
            <a:avLst/>
          </a:prstGeom>
        </p:spPr>
        <p:txBody>
          <a:bodyPr/>
          <a:lstStyle>
            <a:lvl1pPr marL="0" indent="0" algn="l" defTabSz="914400" rtl="0" eaLnBrk="1" latinLnBrk="0" hangingPunct="1">
              <a:lnSpc>
                <a:spcPct val="90000"/>
              </a:lnSpc>
              <a:spcBef>
                <a:spcPts val="1000"/>
              </a:spcBef>
              <a:buFontTx/>
              <a:buNone/>
              <a:defRPr sz="2400" b="0" i="0" kern="1200">
                <a:solidFill>
                  <a:srgbClr val="0072CE"/>
                </a:solidFill>
                <a:latin typeface="Barlow" pitchFamily="2" charset="77"/>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Loan Prequalification (1266)</a:t>
            </a:r>
          </a:p>
        </p:txBody>
      </p:sp>
      <p:sp>
        <p:nvSpPr>
          <p:cNvPr id="3" name="Text Placeholder 3">
            <a:extLst>
              <a:ext uri="{FF2B5EF4-FFF2-40B4-BE49-F238E27FC236}">
                <a16:creationId xmlns:a16="http://schemas.microsoft.com/office/drawing/2014/main" id="{CE4503BD-554E-34E9-6F7E-45C5BD06BAD8}"/>
              </a:ext>
            </a:extLst>
          </p:cNvPr>
          <p:cNvSpPr txBox="1">
            <a:spLocks/>
          </p:cNvSpPr>
          <p:nvPr/>
        </p:nvSpPr>
        <p:spPr>
          <a:xfrm>
            <a:off x="8438321" y="1495514"/>
            <a:ext cx="3409122" cy="4257100"/>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kern="100" dirty="0">
                <a:solidFill>
                  <a:srgbClr val="002060"/>
                </a:solidFill>
                <a:cs typeface="Times New Roman" panose="02020603050405020304" pitchFamily="18" charset="0"/>
              </a:rPr>
              <a:t>Direct Mail, Non-Direct Mail, and EDDM</a:t>
            </a:r>
          </a:p>
          <a:p>
            <a:pPr>
              <a:lnSpc>
                <a:spcPct val="100000"/>
              </a:lnSpc>
              <a:spcBef>
                <a:spcPts val="0"/>
              </a:spcBef>
            </a:pPr>
            <a:endParaRPr lang="en-US" sz="2000" kern="100" dirty="0">
              <a:solidFill>
                <a:srgbClr val="002060"/>
              </a:solidFill>
              <a:cs typeface="Times New Roman" panose="02020603050405020304" pitchFamily="18" charset="0"/>
            </a:endParaRPr>
          </a:p>
          <a:p>
            <a:pPr>
              <a:lnSpc>
                <a:spcPct val="100000"/>
              </a:lnSpc>
              <a:spcBef>
                <a:spcPts val="0"/>
              </a:spcBef>
            </a:pPr>
            <a:r>
              <a:rPr lang="en-US" sz="2000" kern="100" dirty="0">
                <a:solidFill>
                  <a:srgbClr val="002060"/>
                </a:solidFill>
                <a:cs typeface="Times New Roman" panose="02020603050405020304" pitchFamily="18" charset="0"/>
              </a:rPr>
              <a:t>Single and Cobranded</a:t>
            </a:r>
          </a:p>
          <a:p>
            <a:pPr>
              <a:lnSpc>
                <a:spcPct val="100000"/>
              </a:lnSpc>
              <a:spcBef>
                <a:spcPts val="0"/>
              </a:spcBef>
            </a:pPr>
            <a:endParaRPr lang="en-US" sz="2000" kern="100" dirty="0">
              <a:solidFill>
                <a:srgbClr val="002060"/>
              </a:solidFill>
              <a:cs typeface="Times New Roman" panose="02020603050405020304" pitchFamily="18" charset="0"/>
            </a:endParaRPr>
          </a:p>
          <a:p>
            <a:pPr>
              <a:lnSpc>
                <a:spcPct val="100000"/>
              </a:lnSpc>
              <a:spcBef>
                <a:spcPts val="0"/>
              </a:spcBef>
            </a:pPr>
            <a:r>
              <a:rPr lang="en-US" sz="2000" kern="100" dirty="0">
                <a:solidFill>
                  <a:srgbClr val="002060"/>
                </a:solidFill>
                <a:cs typeface="Times New Roman" panose="02020603050405020304" pitchFamily="18" charset="0"/>
              </a:rPr>
              <a:t>Explain pre-qualifications to potential buyers.</a:t>
            </a:r>
          </a:p>
          <a:p>
            <a:pPr>
              <a:lnSpc>
                <a:spcPct val="100000"/>
              </a:lnSpc>
              <a:spcBef>
                <a:spcPts val="0"/>
              </a:spcBef>
            </a:pPr>
            <a:endParaRPr lang="en-US" sz="2000" kern="100" dirty="0">
              <a:solidFill>
                <a:srgbClr val="002060"/>
              </a:solidFill>
              <a:cs typeface="Times New Roman" panose="02020603050405020304" pitchFamily="18" charset="0"/>
            </a:endParaRPr>
          </a:p>
          <a:p>
            <a:pPr>
              <a:lnSpc>
                <a:spcPct val="100000"/>
              </a:lnSpc>
              <a:spcBef>
                <a:spcPts val="0"/>
              </a:spcBef>
            </a:pPr>
            <a:r>
              <a:rPr lang="en-US" sz="2000" kern="100" dirty="0">
                <a:solidFill>
                  <a:srgbClr val="002060"/>
                </a:solidFill>
                <a:cs typeface="Times New Roman" panose="02020603050405020304" pitchFamily="18" charset="0"/>
              </a:rPr>
              <a:t>Admins can change out the QR code to a specific application landing page, allow users to replace it, or retain the default from the user’s profile. </a:t>
            </a:r>
          </a:p>
          <a:p>
            <a:pPr>
              <a:lnSpc>
                <a:spcPct val="100000"/>
              </a:lnSpc>
              <a:spcBef>
                <a:spcPts val="0"/>
              </a:spcBef>
            </a:pPr>
            <a:endParaRPr lang="en-US" sz="2000" kern="100" dirty="0">
              <a:solidFill>
                <a:srgbClr val="002060"/>
              </a:solidFill>
              <a:cs typeface="Times New Roman" panose="02020603050405020304" pitchFamily="18" charset="0"/>
            </a:endParaRPr>
          </a:p>
          <a:p>
            <a:pPr>
              <a:lnSpc>
                <a:spcPct val="100000"/>
              </a:lnSpc>
              <a:spcBef>
                <a:spcPts val="0"/>
              </a:spcBef>
            </a:pPr>
            <a:r>
              <a:rPr lang="en-US" sz="2000" kern="100" dirty="0">
                <a:solidFill>
                  <a:srgbClr val="002060"/>
                </a:solidFill>
                <a:cs typeface="Times New Roman" panose="02020603050405020304" pitchFamily="18" charset="0"/>
              </a:rPr>
              <a:t>Uses postcard template 1234.</a:t>
            </a:r>
          </a:p>
        </p:txBody>
      </p:sp>
    </p:spTree>
    <p:extLst>
      <p:ext uri="{BB962C8B-B14F-4D97-AF65-F5344CB8AC3E}">
        <p14:creationId xmlns:p14="http://schemas.microsoft.com/office/powerpoint/2010/main" val="996331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d6ea532-a128-4102-90d6-037480f28622">
      <UserInfo>
        <DisplayName>Aubrey Olsen</DisplayName>
        <AccountId>120</AccountId>
        <AccountType/>
      </UserInfo>
      <UserInfo>
        <DisplayName>Michael Young II</DisplayName>
        <AccountId>1006</AccountId>
        <AccountType/>
      </UserInfo>
      <UserInfo>
        <DisplayName>Jessa Kajencki</DisplayName>
        <AccountId>121</AccountId>
        <AccountType/>
      </UserInfo>
      <UserInfo>
        <DisplayName>Bobbi Jo Dallas Card</DisplayName>
        <AccountId>537</AccountId>
        <AccountType/>
      </UserInfo>
    </SharedWithUsers>
    <lcf76f155ced4ddcb4097134ff3c332f xmlns="a0d940e6-08f7-4f55-ab22-1c60154efa17">
      <Terms xmlns="http://schemas.microsoft.com/office/infopath/2007/PartnerControls"/>
    </lcf76f155ced4ddcb4097134ff3c332f>
    <TaxCatchAll xmlns="9d6ea532-a128-4102-90d6-037480f2862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0E37A5DFA2714CB7017CAE456168A6" ma:contentTypeVersion="18" ma:contentTypeDescription="Create a new document." ma:contentTypeScope="" ma:versionID="cce6c5d5f81ba19ab5306bea1d0a101d">
  <xsd:schema xmlns:xsd="http://www.w3.org/2001/XMLSchema" xmlns:xs="http://www.w3.org/2001/XMLSchema" xmlns:p="http://schemas.microsoft.com/office/2006/metadata/properties" xmlns:ns2="a0d940e6-08f7-4f55-ab22-1c60154efa17" xmlns:ns3="9d6ea532-a128-4102-90d6-037480f28622" targetNamespace="http://schemas.microsoft.com/office/2006/metadata/properties" ma:root="true" ma:fieldsID="4820be3622cabb6498fef93a9ff0385a" ns2:_="" ns3:_="">
    <xsd:import namespace="a0d940e6-08f7-4f55-ab22-1c60154efa17"/>
    <xsd:import namespace="9d6ea532-a128-4102-90d6-037480f286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940e6-08f7-4f55-ab22-1c60154efa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3460b82-58eb-499a-9bd2-5a0713bdb8c0"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6ea532-a128-4102-90d6-037480f286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366c684-94b8-40a8-ae72-62a0fe207216}" ma:internalName="TaxCatchAll" ma:showField="CatchAllData" ma:web="9d6ea532-a128-4102-90d6-037480f286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800FD4-94BC-49A2-82A0-99D176C54A60}">
  <ds:schemaRefs>
    <ds:schemaRef ds:uri="http://purl.org/dc/terms/"/>
    <ds:schemaRef ds:uri="http://schemas.openxmlformats.org/package/2006/metadata/core-properties"/>
    <ds:schemaRef ds:uri="http://schemas.microsoft.com/office/2006/documentManagement/types"/>
    <ds:schemaRef ds:uri="46207963-4797-4a7a-8025-35798118c8bb"/>
    <ds:schemaRef ds:uri="http://purl.org/dc/elements/1.1/"/>
    <ds:schemaRef ds:uri="http://schemas.microsoft.com/office/2006/metadata/properties"/>
    <ds:schemaRef ds:uri="http://schemas.microsoft.com/office/infopath/2007/PartnerControls"/>
    <ds:schemaRef ds:uri="6ff04132-d76e-4838-a243-81579268c2b1"/>
    <ds:schemaRef ds:uri="http://www.w3.org/XML/1998/namespace"/>
    <ds:schemaRef ds:uri="http://purl.org/dc/dcmitype/"/>
    <ds:schemaRef ds:uri="9d6ea532-a128-4102-90d6-037480f28622"/>
    <ds:schemaRef ds:uri="a0d940e6-08f7-4f55-ab22-1c60154efa17"/>
  </ds:schemaRefs>
</ds:datastoreItem>
</file>

<file path=customXml/itemProps2.xml><?xml version="1.0" encoding="utf-8"?>
<ds:datastoreItem xmlns:ds="http://schemas.openxmlformats.org/officeDocument/2006/customXml" ds:itemID="{FDF1F3CE-3298-4692-8D67-FA16F456C021}">
  <ds:schemaRefs>
    <ds:schemaRef ds:uri="http://schemas.microsoft.com/sharepoint/v3/contenttype/forms"/>
  </ds:schemaRefs>
</ds:datastoreItem>
</file>

<file path=customXml/itemProps3.xml><?xml version="1.0" encoding="utf-8"?>
<ds:datastoreItem xmlns:ds="http://schemas.openxmlformats.org/officeDocument/2006/customXml" ds:itemID="{DED928B6-96FF-483A-8948-293EBBF39A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d940e6-08f7-4f55-ab22-1c60154efa17"/>
    <ds:schemaRef ds:uri="9d6ea532-a128-4102-90d6-037480f286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39514</TotalTime>
  <Words>697</Words>
  <Application>Microsoft Office PowerPoint</Application>
  <PresentationFormat>Widescreen</PresentationFormat>
  <Paragraphs>117</Paragraphs>
  <Slides>11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Objektiv Mk2</vt:lpstr>
      <vt:lpstr>Times New Roman</vt:lpstr>
      <vt:lpstr>Barlow Medium</vt:lpstr>
      <vt:lpstr>Arial</vt:lpstr>
      <vt:lpstr>Objektiv Mk2 SemiBold</vt:lpstr>
      <vt:lpstr>Calibri</vt:lpstr>
      <vt:lpstr>Barlow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Payton Gabriel</dc:creator>
  <cp:lastModifiedBy>Aubrey Olsen</cp:lastModifiedBy>
  <cp:revision>51</cp:revision>
  <dcterms:created xsi:type="dcterms:W3CDTF">2021-06-10T15:34:01Z</dcterms:created>
  <dcterms:modified xsi:type="dcterms:W3CDTF">2025-12-02T15:49:34Z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0x010100B00E37A5DFA2714CB7017CAE456168A6</vt:lpwstr>
  </property>
  <property fmtid="{D5CDD505-2E9C-101B-9397-08002B2CF9AE}" pid="3" name="_dlc_DocIdItemGuid">
    <vt:lpwstr>df1906c8-c0c3-42de-b8f4-37c7d36cd389</vt:lpwstr>
  </property>
  <property fmtid="{D5CDD505-2E9C-101B-9397-08002B2CF9AE}" pid="4" name="MediaServiceImageTags">
    <vt:lpwstr/>
  </property>
  <property fmtid="{D5CDD505-2E9C-101B-9397-08002B2CF9AE}" pid="5" name="ComplianceAssetId">
    <vt:lpwstr/>
  </property>
  <property fmtid="{D5CDD505-2E9C-101B-9397-08002B2CF9AE}" pid="6" name="_ExtendedDescription">
    <vt:lpwstr/>
  </property>
  <property fmtid="{D5CDD505-2E9C-101B-9397-08002B2CF9AE}" pid="7" name="_activity">
    <vt:lpwstr>{"FileActivityType":"9","FileActivityTimeStamp":"2025-02-14T17:42:56.640Z","FileActivityUsersOnPage":[{"DisplayName":"Chad Spencer","Id":"chad.spencer@totalexpert.com"},{"DisplayName":"Michael Young II","Id":"michael.young@totalexpert.com"}],"FileActivityNavigationId":null}</vt:lpwstr>
  </property>
  <property fmtid="{D5CDD505-2E9C-101B-9397-08002B2CF9AE}" pid="8" name="TriggerFlowInfo">
    <vt:lpwstr/>
  </property>
</Properties>
</file>