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8"/>
  </p:notesMasterIdLst>
  <p:sldIdLst>
    <p:sldId id="2076137455" r:id="rId5"/>
    <p:sldId id="2076137469" r:id="rId6"/>
    <p:sldId id="2076137482" r:id="rId7"/>
    <p:sldId id="2076137483" r:id="rId8"/>
    <p:sldId id="2076137485" r:id="rId9"/>
    <p:sldId id="2076137486" r:id="rId10"/>
    <p:sldId id="2076137487" r:id="rId11"/>
    <p:sldId id="2076137488" r:id="rId12"/>
    <p:sldId id="2076137489" r:id="rId13"/>
    <p:sldId id="2076137494" r:id="rId14"/>
    <p:sldId id="2076137495" r:id="rId15"/>
    <p:sldId id="2076137491" r:id="rId16"/>
    <p:sldId id="2076137492" r:id="rId17"/>
    <p:sldId id="2076137493" r:id="rId18"/>
    <p:sldId id="2076137490" r:id="rId19"/>
    <p:sldId id="2076137481" r:id="rId20"/>
    <p:sldId id="2076137468" r:id="rId21"/>
    <p:sldId id="2076137475" r:id="rId22"/>
    <p:sldId id="2076137476" r:id="rId23"/>
    <p:sldId id="2076137477" r:id="rId24"/>
    <p:sldId id="2076137478" r:id="rId25"/>
    <p:sldId id="2076137479" r:id="rId26"/>
    <p:sldId id="2076137484" r:id="rId27"/>
  </p:sldIdLst>
  <p:sldSz cx="12192000" cy="6858000"/>
  <p:notesSz cx="6858000" cy="9144000"/>
  <p:embeddedFontLs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Barlow Medium" panose="00000600000000000000" pitchFamily="2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bjektiv Mk2" panose="020B0702020204020203" pitchFamily="34" charset="0"/>
      <p:regular r:id="rId39"/>
      <p:bold r:id="rId40"/>
      <p:italic r:id="rId41"/>
      <p:boldItalic r:id="rId42"/>
    </p:embeddedFont>
    <p:embeddedFont>
      <p:font typeface="Objektiv Mk2 SemiBold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3A"/>
    <a:srgbClr val="009B77"/>
    <a:srgbClr val="00A677"/>
    <a:srgbClr val="0072CE"/>
    <a:srgbClr val="85CBF9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E4F93-A017-484A-9EB0-D3B63374C4A7}" v="36" dt="2023-09-19T16:29:54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6531"/>
  </p:normalViewPr>
  <p:slideViewPr>
    <p:cSldViewPr snapToGrid="0">
      <p:cViewPr varScale="1">
        <p:scale>
          <a:sx n="96" d="100"/>
          <a:sy n="96" d="100"/>
        </p:scale>
        <p:origin x="1674" y="78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Olsen" userId="408c3e31-be18-4626-a9af-ec1f5bfcad06" providerId="ADAL" clId="{516E4F93-A017-484A-9EB0-D3B63374C4A7}"/>
    <pc:docChg chg="custSel addSld modSld sldOrd">
      <pc:chgData name="Aubrey Olsen" userId="408c3e31-be18-4626-a9af-ec1f5bfcad06" providerId="ADAL" clId="{516E4F93-A017-484A-9EB0-D3B63374C4A7}" dt="2023-09-20T17:08:29.845" v="1563" actId="20577"/>
      <pc:docMkLst>
        <pc:docMk/>
      </pc:docMkLst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792979552" sldId="2076137468"/>
        </pc:sldMkLst>
      </pc:sldChg>
      <pc:sldChg chg="delSp modSp mod">
        <pc:chgData name="Aubrey Olsen" userId="408c3e31-be18-4626-a9af-ec1f5bfcad06" providerId="ADAL" clId="{516E4F93-A017-484A-9EB0-D3B63374C4A7}" dt="2023-09-20T17:08:29.845" v="1563" actId="20577"/>
        <pc:sldMkLst>
          <pc:docMk/>
          <pc:sldMk cId="2717335947" sldId="2076137469"/>
        </pc:sldMkLst>
        <pc:spChg chg="mod">
          <ac:chgData name="Aubrey Olsen" userId="408c3e31-be18-4626-a9af-ec1f5bfcad06" providerId="ADAL" clId="{516E4F93-A017-484A-9EB0-D3B63374C4A7}" dt="2023-09-19T16:29:38.639" v="681" actId="5793"/>
          <ac:spMkLst>
            <pc:docMk/>
            <pc:sldMk cId="2717335947" sldId="2076137469"/>
            <ac:spMk id="2" creationId="{CC4BD5F6-FD12-AB28-6EB4-487F1094758D}"/>
          </ac:spMkLst>
        </pc:spChg>
        <pc:spChg chg="mod">
          <ac:chgData name="Aubrey Olsen" userId="408c3e31-be18-4626-a9af-ec1f5bfcad06" providerId="ADAL" clId="{516E4F93-A017-484A-9EB0-D3B63374C4A7}" dt="2023-09-20T17:08:29.845" v="1563" actId="20577"/>
          <ac:spMkLst>
            <pc:docMk/>
            <pc:sldMk cId="2717335947" sldId="2076137469"/>
            <ac:spMk id="4" creationId="{F4964AFC-4928-F2A5-66E7-C17E5FFB3B25}"/>
          </ac:spMkLst>
        </pc:spChg>
        <pc:spChg chg="del mod">
          <ac:chgData name="Aubrey Olsen" userId="408c3e31-be18-4626-a9af-ec1f5bfcad06" providerId="ADAL" clId="{516E4F93-A017-484A-9EB0-D3B63374C4A7}" dt="2023-09-19T16:34:36.760" v="1427" actId="478"/>
          <ac:spMkLst>
            <pc:docMk/>
            <pc:sldMk cId="2717335947" sldId="2076137469"/>
            <ac:spMk id="5" creationId="{6EB9A37C-7DB3-C16A-233E-02D0CA723BFE}"/>
          </ac:spMkLst>
        </pc:spChg>
      </pc:sldChg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2447504241" sldId="2076137475"/>
        </pc:sldMkLst>
      </pc:sldChg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3017923846" sldId="2076137476"/>
        </pc:sldMkLst>
      </pc:sldChg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3091546616" sldId="2076137477"/>
        </pc:sldMkLst>
      </pc:sldChg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2241814357" sldId="2076137478"/>
        </pc:sldMkLst>
      </pc:sldChg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3708020597" sldId="2076137479"/>
        </pc:sldMkLst>
      </pc:sldChg>
      <pc:sldChg chg="ord">
        <pc:chgData name="Aubrey Olsen" userId="408c3e31-be18-4626-a9af-ec1f5bfcad06" providerId="ADAL" clId="{516E4F93-A017-484A-9EB0-D3B63374C4A7}" dt="2023-09-19T16:18:52.240" v="117"/>
        <pc:sldMkLst>
          <pc:docMk/>
          <pc:sldMk cId="2129583682" sldId="2076137481"/>
        </pc:sldMkLst>
      </pc:sldChg>
      <pc:sldChg chg="modNotesTx">
        <pc:chgData name="Aubrey Olsen" userId="408c3e31-be18-4626-a9af-ec1f5bfcad06" providerId="ADAL" clId="{516E4F93-A017-484A-9EB0-D3B63374C4A7}" dt="2023-09-18T22:23:07.237" v="9" actId="6549"/>
        <pc:sldMkLst>
          <pc:docMk/>
          <pc:sldMk cId="3371030150" sldId="2076137483"/>
        </pc:sldMkLst>
      </pc:sldChg>
      <pc:sldChg chg="ord modNotesTx">
        <pc:chgData name="Aubrey Olsen" userId="408c3e31-be18-4626-a9af-ec1f5bfcad06" providerId="ADAL" clId="{516E4F93-A017-484A-9EB0-D3B63374C4A7}" dt="2023-09-19T16:18:52.240" v="117"/>
        <pc:sldMkLst>
          <pc:docMk/>
          <pc:sldMk cId="1422382342" sldId="2076137484"/>
        </pc:sldMkLst>
      </pc:sldChg>
      <pc:sldChg chg="modNotesTx">
        <pc:chgData name="Aubrey Olsen" userId="408c3e31-be18-4626-a9af-ec1f5bfcad06" providerId="ADAL" clId="{516E4F93-A017-484A-9EB0-D3B63374C4A7}" dt="2023-09-18T22:23:10.037" v="10" actId="6549"/>
        <pc:sldMkLst>
          <pc:docMk/>
          <pc:sldMk cId="4181766580" sldId="2076137485"/>
        </pc:sldMkLst>
      </pc:sldChg>
      <pc:sldChg chg="modNotesTx">
        <pc:chgData name="Aubrey Olsen" userId="408c3e31-be18-4626-a9af-ec1f5bfcad06" providerId="ADAL" clId="{516E4F93-A017-484A-9EB0-D3B63374C4A7}" dt="2023-09-18T22:23:12.296" v="11" actId="6549"/>
        <pc:sldMkLst>
          <pc:docMk/>
          <pc:sldMk cId="1713020174" sldId="2076137486"/>
        </pc:sldMkLst>
      </pc:sldChg>
      <pc:sldChg chg="modNotesTx">
        <pc:chgData name="Aubrey Olsen" userId="408c3e31-be18-4626-a9af-ec1f5bfcad06" providerId="ADAL" clId="{516E4F93-A017-484A-9EB0-D3B63374C4A7}" dt="2023-09-18T22:23:14.415" v="12" actId="6549"/>
        <pc:sldMkLst>
          <pc:docMk/>
          <pc:sldMk cId="2119548989" sldId="2076137487"/>
        </pc:sldMkLst>
      </pc:sldChg>
      <pc:sldChg chg="modNotesTx">
        <pc:chgData name="Aubrey Olsen" userId="408c3e31-be18-4626-a9af-ec1f5bfcad06" providerId="ADAL" clId="{516E4F93-A017-484A-9EB0-D3B63374C4A7}" dt="2023-09-18T22:23:17.565" v="13" actId="6549"/>
        <pc:sldMkLst>
          <pc:docMk/>
          <pc:sldMk cId="3532753856" sldId="2076137488"/>
        </pc:sldMkLst>
      </pc:sldChg>
      <pc:sldChg chg="modNotesTx">
        <pc:chgData name="Aubrey Olsen" userId="408c3e31-be18-4626-a9af-ec1f5bfcad06" providerId="ADAL" clId="{516E4F93-A017-484A-9EB0-D3B63374C4A7}" dt="2023-09-18T22:23:19.772" v="14" actId="6549"/>
        <pc:sldMkLst>
          <pc:docMk/>
          <pc:sldMk cId="2995262177" sldId="2076137489"/>
        </pc:sldMkLst>
      </pc:sldChg>
      <pc:sldChg chg="ord modNotesTx">
        <pc:chgData name="Aubrey Olsen" userId="408c3e31-be18-4626-a9af-ec1f5bfcad06" providerId="ADAL" clId="{516E4F93-A017-484A-9EB0-D3B63374C4A7}" dt="2023-09-18T22:23:33.490" v="19" actId="6549"/>
        <pc:sldMkLst>
          <pc:docMk/>
          <pc:sldMk cId="3878797542" sldId="2076137490"/>
        </pc:sldMkLst>
      </pc:sldChg>
      <pc:sldChg chg="modSp mod ord modNotesTx">
        <pc:chgData name="Aubrey Olsen" userId="408c3e31-be18-4626-a9af-ec1f5bfcad06" providerId="ADAL" clId="{516E4F93-A017-484A-9EB0-D3B63374C4A7}" dt="2023-09-18T22:24:34.879" v="77"/>
        <pc:sldMkLst>
          <pc:docMk/>
          <pc:sldMk cId="3892549385" sldId="2076137491"/>
        </pc:sldMkLst>
        <pc:spChg chg="mod">
          <ac:chgData name="Aubrey Olsen" userId="408c3e31-be18-4626-a9af-ec1f5bfcad06" providerId="ADAL" clId="{516E4F93-A017-484A-9EB0-D3B63374C4A7}" dt="2023-09-18T22:24:08.084" v="42" actId="20577"/>
          <ac:spMkLst>
            <pc:docMk/>
            <pc:sldMk cId="3892549385" sldId="2076137491"/>
            <ac:spMk id="8" creationId="{D078CDE3-7A6C-C977-1E02-4051F7C90304}"/>
          </ac:spMkLst>
        </pc:spChg>
      </pc:sldChg>
      <pc:sldChg chg="modSp mod modNotesTx">
        <pc:chgData name="Aubrey Olsen" userId="408c3e31-be18-4626-a9af-ec1f5bfcad06" providerId="ADAL" clId="{516E4F93-A017-484A-9EB0-D3B63374C4A7}" dt="2023-09-18T22:24:24.180" v="73" actId="20577"/>
        <pc:sldMkLst>
          <pc:docMk/>
          <pc:sldMk cId="1901012001" sldId="2076137492"/>
        </pc:sldMkLst>
        <pc:spChg chg="mod">
          <ac:chgData name="Aubrey Olsen" userId="408c3e31-be18-4626-a9af-ec1f5bfcad06" providerId="ADAL" clId="{516E4F93-A017-484A-9EB0-D3B63374C4A7}" dt="2023-09-18T22:24:24.180" v="73" actId="20577"/>
          <ac:spMkLst>
            <pc:docMk/>
            <pc:sldMk cId="1901012001" sldId="2076137492"/>
            <ac:spMk id="8" creationId="{D078CDE3-7A6C-C977-1E02-4051F7C90304}"/>
          </ac:spMkLst>
        </pc:spChg>
      </pc:sldChg>
      <pc:sldChg chg="modSp mod modNotesTx">
        <pc:chgData name="Aubrey Olsen" userId="408c3e31-be18-4626-a9af-ec1f5bfcad06" providerId="ADAL" clId="{516E4F93-A017-484A-9EB0-D3B63374C4A7}" dt="2023-09-18T22:24:20.099" v="68" actId="20577"/>
        <pc:sldMkLst>
          <pc:docMk/>
          <pc:sldMk cId="3944562791" sldId="2076137493"/>
        </pc:sldMkLst>
        <pc:spChg chg="mod">
          <ac:chgData name="Aubrey Olsen" userId="408c3e31-be18-4626-a9af-ec1f5bfcad06" providerId="ADAL" clId="{516E4F93-A017-484A-9EB0-D3B63374C4A7}" dt="2023-09-18T22:24:20.099" v="68" actId="20577"/>
          <ac:spMkLst>
            <pc:docMk/>
            <pc:sldMk cId="3944562791" sldId="2076137493"/>
            <ac:spMk id="8" creationId="{D078CDE3-7A6C-C977-1E02-4051F7C90304}"/>
          </ac:spMkLst>
        </pc:spChg>
      </pc:sldChg>
      <pc:sldChg chg="ord modNotesTx">
        <pc:chgData name="Aubrey Olsen" userId="408c3e31-be18-4626-a9af-ec1f5bfcad06" providerId="ADAL" clId="{516E4F93-A017-484A-9EB0-D3B63374C4A7}" dt="2023-09-18T22:24:32.450" v="75"/>
        <pc:sldMkLst>
          <pc:docMk/>
          <pc:sldMk cId="4081937108" sldId="2076137494"/>
        </pc:sldMkLst>
      </pc:sldChg>
      <pc:sldChg chg="modSp add mod ord">
        <pc:chgData name="Aubrey Olsen" userId="408c3e31-be18-4626-a9af-ec1f5bfcad06" providerId="ADAL" clId="{516E4F93-A017-484A-9EB0-D3B63374C4A7}" dt="2023-09-18T22:25:03.513" v="115" actId="1076"/>
        <pc:sldMkLst>
          <pc:docMk/>
          <pc:sldMk cId="2285195486" sldId="2076137495"/>
        </pc:sldMkLst>
        <pc:spChg chg="mod">
          <ac:chgData name="Aubrey Olsen" userId="408c3e31-be18-4626-a9af-ec1f5bfcad06" providerId="ADAL" clId="{516E4F93-A017-484A-9EB0-D3B63374C4A7}" dt="2023-09-18T22:25:01.240" v="114" actId="1076"/>
          <ac:spMkLst>
            <pc:docMk/>
            <pc:sldMk cId="2285195486" sldId="2076137495"/>
            <ac:spMk id="2" creationId="{D03EB468-B8A1-5944-8037-D46091F86012}"/>
          </ac:spMkLst>
        </pc:spChg>
        <pc:spChg chg="mod">
          <ac:chgData name="Aubrey Olsen" userId="408c3e31-be18-4626-a9af-ec1f5bfcad06" providerId="ADAL" clId="{516E4F93-A017-484A-9EB0-D3B63374C4A7}" dt="2023-09-18T22:25:03.513" v="115" actId="1076"/>
          <ac:spMkLst>
            <pc:docMk/>
            <pc:sldMk cId="2285195486" sldId="2076137495"/>
            <ac:spMk id="3" creationId="{B228DFBA-3E2D-498A-498A-56F27FA52B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5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1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2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94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82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21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8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9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9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6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8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4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1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7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37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1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Mortgage Print Flyer Library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5802" y="1200952"/>
            <a:ext cx="4200836" cy="54010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3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3EB468-B8A1-5944-8037-D46091F86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7391" y="2408669"/>
            <a:ext cx="6897887" cy="914400"/>
          </a:xfrm>
        </p:spPr>
        <p:txBody>
          <a:bodyPr/>
          <a:lstStyle/>
          <a:p>
            <a:r>
              <a:rPr lang="en-US" dirty="0"/>
              <a:t>Products &amp;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8DFBA-3E2D-498A-498A-56F27FA52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7391" y="3429000"/>
            <a:ext cx="5436834" cy="914400"/>
          </a:xfrm>
        </p:spPr>
        <p:txBody>
          <a:bodyPr/>
          <a:lstStyle/>
          <a:p>
            <a:r>
              <a:rPr lang="en-US" dirty="0"/>
              <a:t>Print flyer samples (cobranded versions exist of each asset). </a:t>
            </a:r>
          </a:p>
        </p:txBody>
      </p:sp>
    </p:spTree>
    <p:extLst>
      <p:ext uri="{BB962C8B-B14F-4D97-AF65-F5344CB8AC3E}">
        <p14:creationId xmlns:p14="http://schemas.microsoft.com/office/powerpoint/2010/main" val="228519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Jumbo Mortgages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200951"/>
            <a:ext cx="4203172" cy="54010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4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VA Loans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5802" y="1200951"/>
            <a:ext cx="4200836" cy="54010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12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USDA Financing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5802" y="1200951"/>
            <a:ext cx="4200836" cy="54010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6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Meet the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199450"/>
            <a:ext cx="4203172" cy="54040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9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3EB468-B8A1-5944-8037-D46091F86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First-Time Homebuyer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8DFBA-3E2D-498A-498A-56F27FA52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Print flyer samples (cobranded versions exist of each asset). </a:t>
            </a:r>
          </a:p>
        </p:txBody>
      </p:sp>
    </p:spTree>
    <p:extLst>
      <p:ext uri="{BB962C8B-B14F-4D97-AF65-F5344CB8AC3E}">
        <p14:creationId xmlns:p14="http://schemas.microsoft.com/office/powerpoint/2010/main" val="2129583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6" y="1197947"/>
            <a:ext cx="4205514" cy="54070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95" y="1197947"/>
            <a:ext cx="4205514" cy="540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7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7947"/>
            <a:ext cx="4205513" cy="54070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7"/>
            <a:ext cx="4205514" cy="54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04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7947"/>
            <a:ext cx="4205513" cy="54070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7"/>
            <a:ext cx="4205513" cy="54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2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4BD5F6-FD12-AB28-6EB4-487F109475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Print Flyers – Mortgage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5BD35-61A7-2941-07C7-B0BF808BD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Expert Content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64AFC-4928-F2A5-66E7-C17E5FFB3B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263A"/>
                </a:solidFill>
              </a:rPr>
              <a:t>The Expert Content library of print flyers consists of educational content to help the average consumer better understand the mortgage process and various programs/products. Flyers are built in single and </a:t>
            </a:r>
            <a:r>
              <a:rPr lang="en-US">
                <a:solidFill>
                  <a:srgbClr val="00263A"/>
                </a:solidFill>
              </a:rPr>
              <a:t>cobranded versions. </a:t>
            </a:r>
            <a:endParaRPr lang="en-US" dirty="0">
              <a:solidFill>
                <a:srgbClr val="00263A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263A"/>
                </a:solidFill>
              </a:rPr>
              <a:t>The flyer library covers the basics of buying a home, explores different products for military members, retirees, and first-time homebuyers, and provides a base from which many additional, company-specific flyers can be created.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263A"/>
                </a:solidFill>
              </a:rPr>
              <a:t>All mortgage print flyers have been built leveraging self-serve templates to allow admins more flexibility in adjusting the library including imagery, some branding elements, and copy. This allows admins and compliance teams to more efficiently produce a library that meets the company’s unique needs.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263A"/>
                </a:solidFill>
              </a:rPr>
              <a:t>Colors and logos will be dynamically populated based on the branding/DBA logic setup and have been coded to allow admins some control over how the branding is displayed (example: removing logo in design or adding a background for the logo, adjusting font color, and more). </a:t>
            </a:r>
          </a:p>
        </p:txBody>
      </p:sp>
    </p:spTree>
    <p:extLst>
      <p:ext uri="{BB962C8B-B14F-4D97-AF65-F5344CB8AC3E}">
        <p14:creationId xmlns:p14="http://schemas.microsoft.com/office/powerpoint/2010/main" val="271733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7947"/>
            <a:ext cx="4205512" cy="54070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7"/>
            <a:ext cx="4205513" cy="5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4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7948"/>
            <a:ext cx="4205512" cy="54070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7"/>
            <a:ext cx="4205512" cy="5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14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7948"/>
            <a:ext cx="4205511" cy="54070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12" cy="54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20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First-Time Homebuyer Series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8384"/>
            <a:ext cx="4205511" cy="54062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11" cy="54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8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3EB468-B8A1-5944-8037-D46091F86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4713" y="2388790"/>
            <a:ext cx="6030657" cy="914400"/>
          </a:xfrm>
        </p:spPr>
        <p:txBody>
          <a:bodyPr/>
          <a:lstStyle/>
          <a:p>
            <a:r>
              <a:rPr lang="en-US" dirty="0"/>
              <a:t>General Mortgage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8DFBA-3E2D-498A-498A-56F27FA52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Print flyer samples (cobranded versions exist of each asset). </a:t>
            </a:r>
          </a:p>
        </p:txBody>
      </p:sp>
    </p:spTree>
    <p:extLst>
      <p:ext uri="{BB962C8B-B14F-4D97-AF65-F5344CB8AC3E}">
        <p14:creationId xmlns:p14="http://schemas.microsoft.com/office/powerpoint/2010/main" val="232202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466" y="1199450"/>
            <a:ext cx="4205511" cy="54040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11" cy="54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3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199450"/>
            <a:ext cx="4203174" cy="54040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11" cy="54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6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199450"/>
            <a:ext cx="4203174" cy="5404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10" cy="54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2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199450"/>
            <a:ext cx="4203173" cy="5404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10" cy="54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4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199450"/>
            <a:ext cx="4203173" cy="54040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53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348447"/>
            <a:ext cx="8177333" cy="720945"/>
          </a:xfrm>
        </p:spPr>
        <p:txBody>
          <a:bodyPr/>
          <a:lstStyle/>
          <a:p>
            <a:r>
              <a:rPr lang="en-US" dirty="0"/>
              <a:t>Mortgage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C7FE-947C-B113-7DBF-ECB9B69A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634" y="1199450"/>
            <a:ext cx="4203172" cy="54040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F91E9-EB2C-80FF-B3C9-45406B05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371495" y="1197948"/>
            <a:ext cx="4205509" cy="54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26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4e9e6b-ff12-49f1-8c43-73c8976e54ee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  <_activity xmlns="91805258-178e-4cbc-bf17-90bc7eb439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44DE5636EC5E44BA63F442E4FE91E6" ma:contentTypeVersion="14" ma:contentTypeDescription="Create a new document." ma:contentTypeScope="" ma:versionID="14b346408d56e3baea8c9635e3a3fa28">
  <xsd:schema xmlns:xsd="http://www.w3.org/2001/XMLSchema" xmlns:xs="http://www.w3.org/2001/XMLSchema" xmlns:p="http://schemas.microsoft.com/office/2006/metadata/properties" xmlns:ns3="91805258-178e-4cbc-bf17-90bc7eb439d2" xmlns:ns4="454e9e6b-ff12-49f1-8c43-73c8976e54ee" targetNamespace="http://schemas.microsoft.com/office/2006/metadata/properties" ma:root="true" ma:fieldsID="9120043fbff05069341a6fa3ed5696b8" ns3:_="" ns4:_="">
    <xsd:import namespace="91805258-178e-4cbc-bf17-90bc7eb439d2"/>
    <xsd:import namespace="454e9e6b-ff12-49f1-8c43-73c8976e54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05258-178e-4cbc-bf17-90bc7eb43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e9e6b-ff12-49f1-8c43-73c8976e5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800FD4-94BC-49A2-82A0-99D176C54A60}">
  <ds:schemaRefs>
    <ds:schemaRef ds:uri="454e9e6b-ff12-49f1-8c43-73c8976e54ee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91805258-178e-4cbc-bf17-90bc7eb439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68139E-762C-4A68-AF17-B35D69F63B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805258-178e-4cbc-bf17-90bc7eb439d2"/>
    <ds:schemaRef ds:uri="454e9e6b-ff12-49f1-8c43-73c8976e5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40955</TotalTime>
  <Words>293</Words>
  <Application>Microsoft Office PowerPoint</Application>
  <PresentationFormat>Widescreen</PresentationFormat>
  <Paragraphs>52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Barlow</vt:lpstr>
      <vt:lpstr>Objektiv Mk2 SemiBold</vt:lpstr>
      <vt:lpstr>Arial</vt:lpstr>
      <vt:lpstr>Objektiv Mk2</vt:lpstr>
      <vt:lpstr>Calibri</vt:lpstr>
      <vt:lpstr>Barlow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Aubrey Olsen</cp:lastModifiedBy>
  <cp:revision>53</cp:revision>
  <dcterms:created xsi:type="dcterms:W3CDTF">2021-06-10T15:34:01Z</dcterms:created>
  <dcterms:modified xsi:type="dcterms:W3CDTF">2023-09-20T17:08:31Z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0x010100CA44DE5636EC5E44BA63F442E4FE91E6</vt:lpwstr>
  </property>
  <property fmtid="{D5CDD505-2E9C-101B-9397-08002B2CF9AE}" pid="3" name="_dlc_DocIdItemGuid">
    <vt:lpwstr>df1906c8-c0c3-42de-b8f4-37c7d36cd389</vt:lpwstr>
  </property>
</Properties>
</file>