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7"/>
  </p:notesMasterIdLst>
  <p:sldIdLst>
    <p:sldId id="2076137455" r:id="rId5"/>
    <p:sldId id="2076137465" r:id="rId6"/>
    <p:sldId id="2076137467" r:id="rId7"/>
    <p:sldId id="2076137468" r:id="rId8"/>
    <p:sldId id="2076137469" r:id="rId9"/>
    <p:sldId id="2076137466" r:id="rId10"/>
    <p:sldId id="2076137470" r:id="rId11"/>
    <p:sldId id="2076137463" r:id="rId12"/>
    <p:sldId id="2076137471" r:id="rId13"/>
    <p:sldId id="2076137472" r:id="rId14"/>
    <p:sldId id="2076137473" r:id="rId15"/>
    <p:sldId id="2076137474" r:id="rId16"/>
  </p:sldIdLst>
  <p:sldSz cx="12192000" cy="6858000"/>
  <p:notesSz cx="6858000" cy="9144000"/>
  <p:embeddedFontLst>
    <p:embeddedFont>
      <p:font typeface="Barlow" pitchFamily="2" charset="77"/>
      <p:regular r:id="rId18"/>
      <p:bold r:id="rId19"/>
      <p:italic r:id="rId20"/>
      <p:boldItalic r:id="rId21"/>
    </p:embeddedFont>
    <p:embeddedFont>
      <p:font typeface="Barlow Medium" panose="020F0502020204030204" pitchFamily="34" charset="0"/>
      <p:regular r:id="rId22"/>
      <p:italic r:id="rId23"/>
    </p:embeddedFont>
    <p:embeddedFont>
      <p:font typeface="Objektiv Mk2" panose="020B0702020204020203" pitchFamily="34" charset="0"/>
      <p:regular r:id="rId24"/>
      <p:bold r:id="rId25"/>
      <p:italic r:id="rId26"/>
      <p:boldItalic r:id="rId27"/>
    </p:embeddedFont>
    <p:embeddedFont>
      <p:font typeface="Objektiv Mk2 SemiBold" panose="020B0702020204020203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4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77"/>
    <a:srgbClr val="00A677"/>
    <a:srgbClr val="0072CE"/>
    <a:srgbClr val="85CBF9"/>
    <a:srgbClr val="00263A"/>
    <a:srgbClr val="753BBD"/>
    <a:srgbClr val="48D597"/>
    <a:srgbClr val="DDE5ED"/>
    <a:srgbClr val="96A4AE"/>
    <a:srgbClr val="26A6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9FA1E4-A651-BB4E-A2F5-DB388016A3A7}" v="1" dt="2024-02-27T16:20:18.7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31"/>
    <p:restoredTop sz="86531"/>
  </p:normalViewPr>
  <p:slideViewPr>
    <p:cSldViewPr snapToGrid="0">
      <p:cViewPr varScale="1">
        <p:scale>
          <a:sx n="110" d="100"/>
          <a:sy n="110" d="100"/>
        </p:scale>
        <p:origin x="1800" y="176"/>
      </p:cViewPr>
      <p:guideLst>
        <p:guide orient="horz" pos="384"/>
        <p:guide pos="3864"/>
        <p:guide pos="44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brey Olsen" userId="408c3e31-be18-4626-a9af-ec1f5bfcad06" providerId="ADAL" clId="{92E3C6E0-EA43-4D75-A009-870945C398A2}"/>
    <pc:docChg chg="undo custSel addSld delSld modSld sldOrd">
      <pc:chgData name="Aubrey Olsen" userId="408c3e31-be18-4626-a9af-ec1f5bfcad06" providerId="ADAL" clId="{92E3C6E0-EA43-4D75-A009-870945C398A2}" dt="2024-02-15T17:14:37.127" v="495" actId="20577"/>
      <pc:docMkLst>
        <pc:docMk/>
      </pc:docMkLst>
      <pc:sldChg chg="modSp mod">
        <pc:chgData name="Aubrey Olsen" userId="408c3e31-be18-4626-a9af-ec1f5bfcad06" providerId="ADAL" clId="{92E3C6E0-EA43-4D75-A009-870945C398A2}" dt="2024-02-15T17:14:37.127" v="495" actId="20577"/>
        <pc:sldMkLst>
          <pc:docMk/>
          <pc:sldMk cId="2502691790" sldId="2076137455"/>
        </pc:sldMkLst>
        <pc:spChg chg="mod">
          <ac:chgData name="Aubrey Olsen" userId="408c3e31-be18-4626-a9af-ec1f5bfcad06" providerId="ADAL" clId="{92E3C6E0-EA43-4D75-A009-870945C398A2}" dt="2024-02-15T17:14:37.127" v="495" actId="20577"/>
          <ac:spMkLst>
            <pc:docMk/>
            <pc:sldMk cId="2502691790" sldId="2076137455"/>
            <ac:spMk id="3" creationId="{D1D0C212-2C65-3120-0FAF-E4A28B00A75E}"/>
          </ac:spMkLst>
        </pc:spChg>
      </pc:sldChg>
      <pc:sldChg chg="del">
        <pc:chgData name="Aubrey Olsen" userId="408c3e31-be18-4626-a9af-ec1f5bfcad06" providerId="ADAL" clId="{92E3C6E0-EA43-4D75-A009-870945C398A2}" dt="2024-02-12T18:05:43.147" v="242" actId="47"/>
        <pc:sldMkLst>
          <pc:docMk/>
          <pc:sldMk cId="2829215149" sldId="2076137458"/>
        </pc:sldMkLst>
      </pc:sldChg>
      <pc:sldChg chg="del">
        <pc:chgData name="Aubrey Olsen" userId="408c3e31-be18-4626-a9af-ec1f5bfcad06" providerId="ADAL" clId="{92E3C6E0-EA43-4D75-A009-870945C398A2}" dt="2024-02-12T15:36:59.042" v="0" actId="47"/>
        <pc:sldMkLst>
          <pc:docMk/>
          <pc:sldMk cId="1144647131" sldId="2076137461"/>
        </pc:sldMkLst>
      </pc:sldChg>
      <pc:sldChg chg="del">
        <pc:chgData name="Aubrey Olsen" userId="408c3e31-be18-4626-a9af-ec1f5bfcad06" providerId="ADAL" clId="{92E3C6E0-EA43-4D75-A009-870945C398A2}" dt="2024-02-12T15:36:59.983" v="1" actId="47"/>
        <pc:sldMkLst>
          <pc:docMk/>
          <pc:sldMk cId="3069686960" sldId="2076137462"/>
        </pc:sldMkLst>
      </pc:sldChg>
      <pc:sldChg chg="addSp modSp mod ord">
        <pc:chgData name="Aubrey Olsen" userId="408c3e31-be18-4626-a9af-ec1f5bfcad06" providerId="ADAL" clId="{92E3C6E0-EA43-4D75-A009-870945C398A2}" dt="2024-02-14T16:19:51.985" v="349" actId="20577"/>
        <pc:sldMkLst>
          <pc:docMk/>
          <pc:sldMk cId="3835688041" sldId="2076137463"/>
        </pc:sldMkLst>
        <pc:spChg chg="mod">
          <ac:chgData name="Aubrey Olsen" userId="408c3e31-be18-4626-a9af-ec1f5bfcad06" providerId="ADAL" clId="{92E3C6E0-EA43-4D75-A009-870945C398A2}" dt="2024-02-12T18:05:36.319" v="241" actId="20577"/>
          <ac:spMkLst>
            <pc:docMk/>
            <pc:sldMk cId="3835688041" sldId="2076137463"/>
            <ac:spMk id="2" creationId="{F33D2045-7611-334A-9ABA-2B2AC3BF65F8}"/>
          </ac:spMkLst>
        </pc:spChg>
        <pc:spChg chg="add mod">
          <ac:chgData name="Aubrey Olsen" userId="408c3e31-be18-4626-a9af-ec1f5bfcad06" providerId="ADAL" clId="{92E3C6E0-EA43-4D75-A009-870945C398A2}" dt="2024-02-14T16:19:29.913" v="339" actId="20577"/>
          <ac:spMkLst>
            <pc:docMk/>
            <pc:sldMk cId="3835688041" sldId="2076137463"/>
            <ac:spMk id="3" creationId="{11FD7D82-31CC-8D2A-406A-33281C74B5BD}"/>
          </ac:spMkLst>
        </pc:spChg>
        <pc:spChg chg="add mod">
          <ac:chgData name="Aubrey Olsen" userId="408c3e31-be18-4626-a9af-ec1f5bfcad06" providerId="ADAL" clId="{92E3C6E0-EA43-4D75-A009-870945C398A2}" dt="2024-02-14T16:19:48.393" v="346" actId="20577"/>
          <ac:spMkLst>
            <pc:docMk/>
            <pc:sldMk cId="3835688041" sldId="2076137463"/>
            <ac:spMk id="6" creationId="{8F32B550-0457-9C4D-0CC8-68E03CBFA4D1}"/>
          </ac:spMkLst>
        </pc:spChg>
        <pc:spChg chg="add mod">
          <ac:chgData name="Aubrey Olsen" userId="408c3e31-be18-4626-a9af-ec1f5bfcad06" providerId="ADAL" clId="{92E3C6E0-EA43-4D75-A009-870945C398A2}" dt="2024-02-14T16:19:51.985" v="349" actId="20577"/>
          <ac:spMkLst>
            <pc:docMk/>
            <pc:sldMk cId="3835688041" sldId="2076137463"/>
            <ac:spMk id="7" creationId="{13CA206A-04B9-88CC-2824-E6837603A2B4}"/>
          </ac:spMkLst>
        </pc:spChg>
        <pc:picChg chg="mod">
          <ac:chgData name="Aubrey Olsen" userId="408c3e31-be18-4626-a9af-ec1f5bfcad06" providerId="ADAL" clId="{92E3C6E0-EA43-4D75-A009-870945C398A2}" dt="2024-02-12T17:34:40.977" v="27" actId="14826"/>
          <ac:picMkLst>
            <pc:docMk/>
            <pc:sldMk cId="3835688041" sldId="2076137463"/>
            <ac:picMk id="4" creationId="{70428015-1EDC-C3A2-3103-91A625CE5D23}"/>
          </ac:picMkLst>
        </pc:picChg>
        <pc:picChg chg="mod">
          <ac:chgData name="Aubrey Olsen" userId="408c3e31-be18-4626-a9af-ec1f5bfcad06" providerId="ADAL" clId="{92E3C6E0-EA43-4D75-A009-870945C398A2}" dt="2024-02-12T17:41:28.921" v="28" actId="14826"/>
          <ac:picMkLst>
            <pc:docMk/>
            <pc:sldMk cId="3835688041" sldId="2076137463"/>
            <ac:picMk id="9" creationId="{1E8E04C9-E73C-42C3-A55A-376E3081B71F}"/>
          </ac:picMkLst>
        </pc:picChg>
        <pc:picChg chg="mod">
          <ac:chgData name="Aubrey Olsen" userId="408c3e31-be18-4626-a9af-ec1f5bfcad06" providerId="ADAL" clId="{92E3C6E0-EA43-4D75-A009-870945C398A2}" dt="2024-02-12T17:41:42.708" v="29" actId="14826"/>
          <ac:picMkLst>
            <pc:docMk/>
            <pc:sldMk cId="3835688041" sldId="2076137463"/>
            <ac:picMk id="10" creationId="{A28B0AD9-835E-9A26-2038-C916BFF72A4C}"/>
          </ac:picMkLst>
        </pc:picChg>
      </pc:sldChg>
      <pc:sldChg chg="del">
        <pc:chgData name="Aubrey Olsen" userId="408c3e31-be18-4626-a9af-ec1f5bfcad06" providerId="ADAL" clId="{92E3C6E0-EA43-4D75-A009-870945C398A2}" dt="2024-02-12T15:37:03.910" v="2" actId="47"/>
        <pc:sldMkLst>
          <pc:docMk/>
          <pc:sldMk cId="2565843096" sldId="2076137464"/>
        </pc:sldMkLst>
      </pc:sldChg>
      <pc:sldChg chg="delSp modSp add del mod">
        <pc:chgData name="Aubrey Olsen" userId="408c3e31-be18-4626-a9af-ec1f5bfcad06" providerId="ADAL" clId="{92E3C6E0-EA43-4D75-A009-870945C398A2}" dt="2024-02-12T18:04:50.167" v="232" actId="47"/>
        <pc:sldMkLst>
          <pc:docMk/>
          <pc:sldMk cId="2842456766" sldId="2076137464"/>
        </pc:sldMkLst>
        <pc:spChg chg="mod">
          <ac:chgData name="Aubrey Olsen" userId="408c3e31-be18-4626-a9af-ec1f5bfcad06" providerId="ADAL" clId="{92E3C6E0-EA43-4D75-A009-870945C398A2}" dt="2024-02-12T17:42:03.080" v="64" actId="20577"/>
          <ac:spMkLst>
            <pc:docMk/>
            <pc:sldMk cId="2842456766" sldId="2076137464"/>
            <ac:spMk id="2" creationId="{2F87BB42-1857-BEE0-FBE7-D2DC9DC33662}"/>
          </ac:spMkLst>
        </pc:spChg>
        <pc:picChg chg="del mod">
          <ac:chgData name="Aubrey Olsen" userId="408c3e31-be18-4626-a9af-ec1f5bfcad06" providerId="ADAL" clId="{92E3C6E0-EA43-4D75-A009-870945C398A2}" dt="2024-02-12T17:58:48.996" v="149" actId="21"/>
          <ac:picMkLst>
            <pc:docMk/>
            <pc:sldMk cId="2842456766" sldId="2076137464"/>
            <ac:picMk id="4" creationId="{AF6BADB5-92DE-81BC-668A-F657120B0F14}"/>
          </ac:picMkLst>
        </pc:picChg>
        <pc:picChg chg="del">
          <ac:chgData name="Aubrey Olsen" userId="408c3e31-be18-4626-a9af-ec1f5bfcad06" providerId="ADAL" clId="{92E3C6E0-EA43-4D75-A009-870945C398A2}" dt="2024-02-12T17:58:45.475" v="147" actId="478"/>
          <ac:picMkLst>
            <pc:docMk/>
            <pc:sldMk cId="2842456766" sldId="2076137464"/>
            <ac:picMk id="9" creationId="{C8AA72FE-3F29-E0AA-9337-9BA5DC4C062A}"/>
          </ac:picMkLst>
        </pc:picChg>
        <pc:picChg chg="del">
          <ac:chgData name="Aubrey Olsen" userId="408c3e31-be18-4626-a9af-ec1f5bfcad06" providerId="ADAL" clId="{92E3C6E0-EA43-4D75-A009-870945C398A2}" dt="2024-02-12T17:58:46.508" v="148" actId="478"/>
          <ac:picMkLst>
            <pc:docMk/>
            <pc:sldMk cId="2842456766" sldId="2076137464"/>
            <ac:picMk id="10" creationId="{6D919D81-6151-D8C9-1E4B-F4FA87E654E1}"/>
          </ac:picMkLst>
        </pc:picChg>
      </pc:sldChg>
      <pc:sldChg chg="modSp add mod ord setBg">
        <pc:chgData name="Aubrey Olsen" userId="408c3e31-be18-4626-a9af-ec1f5bfcad06" providerId="ADAL" clId="{92E3C6E0-EA43-4D75-A009-870945C398A2}" dt="2024-02-12T17:50:55.228" v="85" actId="14826"/>
        <pc:sldMkLst>
          <pc:docMk/>
          <pc:sldMk cId="600023672" sldId="2076137465"/>
        </pc:sldMkLst>
        <pc:spChg chg="mod">
          <ac:chgData name="Aubrey Olsen" userId="408c3e31-be18-4626-a9af-ec1f5bfcad06" providerId="ADAL" clId="{92E3C6E0-EA43-4D75-A009-870945C398A2}" dt="2024-02-12T17:42:18.288" v="69" actId="20577"/>
          <ac:spMkLst>
            <pc:docMk/>
            <pc:sldMk cId="600023672" sldId="2076137465"/>
            <ac:spMk id="2" creationId="{8B52AECC-8FBD-81B2-9E2C-630B491F13C9}"/>
          </ac:spMkLst>
        </pc:spChg>
        <pc:picChg chg="mod">
          <ac:chgData name="Aubrey Olsen" userId="408c3e31-be18-4626-a9af-ec1f5bfcad06" providerId="ADAL" clId="{92E3C6E0-EA43-4D75-A009-870945C398A2}" dt="2024-02-12T17:50:36.363" v="83" actId="14826"/>
          <ac:picMkLst>
            <pc:docMk/>
            <pc:sldMk cId="600023672" sldId="2076137465"/>
            <ac:picMk id="4" creationId="{AC04139A-5333-5918-249E-0409A2DD1581}"/>
          </ac:picMkLst>
        </pc:picChg>
        <pc:picChg chg="mod">
          <ac:chgData name="Aubrey Olsen" userId="408c3e31-be18-4626-a9af-ec1f5bfcad06" providerId="ADAL" clId="{92E3C6E0-EA43-4D75-A009-870945C398A2}" dt="2024-02-12T17:50:46.254" v="84" actId="14826"/>
          <ac:picMkLst>
            <pc:docMk/>
            <pc:sldMk cId="600023672" sldId="2076137465"/>
            <ac:picMk id="9" creationId="{2FF21181-66BF-6ACE-EC8A-2A1EE52E93B3}"/>
          </ac:picMkLst>
        </pc:picChg>
        <pc:picChg chg="mod">
          <ac:chgData name="Aubrey Olsen" userId="408c3e31-be18-4626-a9af-ec1f5bfcad06" providerId="ADAL" clId="{92E3C6E0-EA43-4D75-A009-870945C398A2}" dt="2024-02-12T17:50:55.228" v="85" actId="14826"/>
          <ac:picMkLst>
            <pc:docMk/>
            <pc:sldMk cId="600023672" sldId="2076137465"/>
            <ac:picMk id="10" creationId="{F6A203A5-6A0F-7E72-CBE3-04C69A9CA1EB}"/>
          </ac:picMkLst>
        </pc:picChg>
      </pc:sldChg>
      <pc:sldChg chg="del">
        <pc:chgData name="Aubrey Olsen" userId="408c3e31-be18-4626-a9af-ec1f5bfcad06" providerId="ADAL" clId="{92E3C6E0-EA43-4D75-A009-870945C398A2}" dt="2024-02-12T15:37:06.321" v="3" actId="47"/>
        <pc:sldMkLst>
          <pc:docMk/>
          <pc:sldMk cId="1161951137" sldId="2076137465"/>
        </pc:sldMkLst>
      </pc:sldChg>
      <pc:sldChg chg="modSp add mod">
        <pc:chgData name="Aubrey Olsen" userId="408c3e31-be18-4626-a9af-ec1f5bfcad06" providerId="ADAL" clId="{92E3C6E0-EA43-4D75-A009-870945C398A2}" dt="2024-02-12T18:04:46.938" v="231" actId="14826"/>
        <pc:sldMkLst>
          <pc:docMk/>
          <pc:sldMk cId="3901672080" sldId="2076137466"/>
        </pc:sldMkLst>
        <pc:spChg chg="mod">
          <ac:chgData name="Aubrey Olsen" userId="408c3e31-be18-4626-a9af-ec1f5bfcad06" providerId="ADAL" clId="{92E3C6E0-EA43-4D75-A009-870945C398A2}" dt="2024-02-12T17:42:27.824" v="80" actId="20577"/>
          <ac:spMkLst>
            <pc:docMk/>
            <pc:sldMk cId="3901672080" sldId="2076137466"/>
            <ac:spMk id="2" creationId="{3BE6B9D3-0196-2851-367F-101999FE6179}"/>
          </ac:spMkLst>
        </pc:spChg>
        <pc:picChg chg="mod">
          <ac:chgData name="Aubrey Olsen" userId="408c3e31-be18-4626-a9af-ec1f5bfcad06" providerId="ADAL" clId="{92E3C6E0-EA43-4D75-A009-870945C398A2}" dt="2024-02-12T18:04:26.345" v="229" actId="14826"/>
          <ac:picMkLst>
            <pc:docMk/>
            <pc:sldMk cId="3901672080" sldId="2076137466"/>
            <ac:picMk id="4" creationId="{30D9B388-014F-0038-E50F-7E3EF215CA3C}"/>
          </ac:picMkLst>
        </pc:picChg>
        <pc:picChg chg="mod">
          <ac:chgData name="Aubrey Olsen" userId="408c3e31-be18-4626-a9af-ec1f5bfcad06" providerId="ADAL" clId="{92E3C6E0-EA43-4D75-A009-870945C398A2}" dt="2024-02-12T18:04:34.632" v="230" actId="14826"/>
          <ac:picMkLst>
            <pc:docMk/>
            <pc:sldMk cId="3901672080" sldId="2076137466"/>
            <ac:picMk id="9" creationId="{C0F09208-B085-1F24-DED2-C809CAE74FC8}"/>
          </ac:picMkLst>
        </pc:picChg>
        <pc:picChg chg="mod">
          <ac:chgData name="Aubrey Olsen" userId="408c3e31-be18-4626-a9af-ec1f5bfcad06" providerId="ADAL" clId="{92E3C6E0-EA43-4D75-A009-870945C398A2}" dt="2024-02-12T18:04:46.938" v="231" actId="14826"/>
          <ac:picMkLst>
            <pc:docMk/>
            <pc:sldMk cId="3901672080" sldId="2076137466"/>
            <ac:picMk id="10" creationId="{15BE1504-13B9-6CE3-08BC-ECA238C50F29}"/>
          </ac:picMkLst>
        </pc:picChg>
      </pc:sldChg>
      <pc:sldChg chg="del">
        <pc:chgData name="Aubrey Olsen" userId="408c3e31-be18-4626-a9af-ec1f5bfcad06" providerId="ADAL" clId="{92E3C6E0-EA43-4D75-A009-870945C398A2}" dt="2024-02-12T15:37:08.369" v="4" actId="47"/>
        <pc:sldMkLst>
          <pc:docMk/>
          <pc:sldMk cId="4160585877" sldId="2076137466"/>
        </pc:sldMkLst>
      </pc:sldChg>
      <pc:sldChg chg="addSp delSp modSp add mod">
        <pc:chgData name="Aubrey Olsen" userId="408c3e31-be18-4626-a9af-ec1f5bfcad06" providerId="ADAL" clId="{92E3C6E0-EA43-4D75-A009-870945C398A2}" dt="2024-02-14T16:21:06.634" v="415" actId="20577"/>
        <pc:sldMkLst>
          <pc:docMk/>
          <pc:sldMk cId="4159320390" sldId="2076137467"/>
        </pc:sldMkLst>
        <pc:spChg chg="add mod">
          <ac:chgData name="Aubrey Olsen" userId="408c3e31-be18-4626-a9af-ec1f5bfcad06" providerId="ADAL" clId="{92E3C6E0-EA43-4D75-A009-870945C398A2}" dt="2024-02-14T16:21:06.634" v="415" actId="20577"/>
          <ac:spMkLst>
            <pc:docMk/>
            <pc:sldMk cId="4159320390" sldId="2076137467"/>
            <ac:spMk id="11" creationId="{B9C17047-51CE-BF63-F6FF-15217BD19F90}"/>
          </ac:spMkLst>
        </pc:spChg>
        <pc:spChg chg="add mod">
          <ac:chgData name="Aubrey Olsen" userId="408c3e31-be18-4626-a9af-ec1f5bfcad06" providerId="ADAL" clId="{92E3C6E0-EA43-4D75-A009-870945C398A2}" dt="2024-02-12T18:00:19.720" v="228" actId="20577"/>
          <ac:spMkLst>
            <pc:docMk/>
            <pc:sldMk cId="4159320390" sldId="2076137467"/>
            <ac:spMk id="12" creationId="{DD44BA27-233D-4340-C9D3-A6F9BEA16BAA}"/>
          </ac:spMkLst>
        </pc:spChg>
        <pc:picChg chg="add del mod modCrop">
          <ac:chgData name="Aubrey Olsen" userId="408c3e31-be18-4626-a9af-ec1f5bfcad06" providerId="ADAL" clId="{92E3C6E0-EA43-4D75-A009-870945C398A2}" dt="2024-02-12T17:53:16.499" v="103" actId="21"/>
          <ac:picMkLst>
            <pc:docMk/>
            <pc:sldMk cId="4159320390" sldId="2076137467"/>
            <ac:picMk id="3" creationId="{2B3C1E13-4E20-A51C-56B1-0A4924125B07}"/>
          </ac:picMkLst>
        </pc:picChg>
        <pc:picChg chg="mod">
          <ac:chgData name="Aubrey Olsen" userId="408c3e31-be18-4626-a9af-ec1f5bfcad06" providerId="ADAL" clId="{92E3C6E0-EA43-4D75-A009-870945C398A2}" dt="2024-02-12T17:51:12.110" v="87" actId="14826"/>
          <ac:picMkLst>
            <pc:docMk/>
            <pc:sldMk cId="4159320390" sldId="2076137467"/>
            <ac:picMk id="4" creationId="{D5C1CBC0-91EF-68B7-2935-E8F76611B49E}"/>
          </ac:picMkLst>
        </pc:picChg>
        <pc:picChg chg="add del mod">
          <ac:chgData name="Aubrey Olsen" userId="408c3e31-be18-4626-a9af-ec1f5bfcad06" providerId="ADAL" clId="{92E3C6E0-EA43-4D75-A009-870945C398A2}" dt="2024-02-12T17:53:14.179" v="102" actId="21"/>
          <ac:picMkLst>
            <pc:docMk/>
            <pc:sldMk cId="4159320390" sldId="2076137467"/>
            <ac:picMk id="6" creationId="{9E441870-9E9C-A178-1638-DC42D03D39A6}"/>
          </ac:picMkLst>
        </pc:picChg>
        <pc:picChg chg="add del mod">
          <ac:chgData name="Aubrey Olsen" userId="408c3e31-be18-4626-a9af-ec1f5bfcad06" providerId="ADAL" clId="{92E3C6E0-EA43-4D75-A009-870945C398A2}" dt="2024-02-12T17:53:14.179" v="102" actId="21"/>
          <ac:picMkLst>
            <pc:docMk/>
            <pc:sldMk cId="4159320390" sldId="2076137467"/>
            <ac:picMk id="7" creationId="{06899AEA-8CF5-7AA8-12B6-868D74DDA80E}"/>
          </ac:picMkLst>
        </pc:picChg>
        <pc:picChg chg="add mod">
          <ac:chgData name="Aubrey Olsen" userId="408c3e31-be18-4626-a9af-ec1f5bfcad06" providerId="ADAL" clId="{92E3C6E0-EA43-4D75-A009-870945C398A2}" dt="2024-02-12T17:58:58.746" v="151" actId="1076"/>
          <ac:picMkLst>
            <pc:docMk/>
            <pc:sldMk cId="4159320390" sldId="2076137467"/>
            <ac:picMk id="8" creationId="{AF6BADB5-92DE-81BC-668A-F657120B0F14}"/>
          </ac:picMkLst>
        </pc:picChg>
        <pc:picChg chg="mod">
          <ac:chgData name="Aubrey Olsen" userId="408c3e31-be18-4626-a9af-ec1f5bfcad06" providerId="ADAL" clId="{92E3C6E0-EA43-4D75-A009-870945C398A2}" dt="2024-02-12T17:52:11.631" v="88" actId="14826"/>
          <ac:picMkLst>
            <pc:docMk/>
            <pc:sldMk cId="4159320390" sldId="2076137467"/>
            <ac:picMk id="9" creationId="{4DF6DD2F-CFC6-2766-128A-ADC72EFAF97B}"/>
          </ac:picMkLst>
        </pc:picChg>
        <pc:picChg chg="del mod modCrop">
          <ac:chgData name="Aubrey Olsen" userId="408c3e31-be18-4626-a9af-ec1f5bfcad06" providerId="ADAL" clId="{92E3C6E0-EA43-4D75-A009-870945C398A2}" dt="2024-02-12T17:53:16.499" v="103" actId="21"/>
          <ac:picMkLst>
            <pc:docMk/>
            <pc:sldMk cId="4159320390" sldId="2076137467"/>
            <ac:picMk id="10" creationId="{C96678C1-F942-FE37-9A4E-A23B594B3571}"/>
          </ac:picMkLst>
        </pc:picChg>
      </pc:sldChg>
      <pc:sldChg chg="addSp delSp modSp add mod">
        <pc:chgData name="Aubrey Olsen" userId="408c3e31-be18-4626-a9af-ec1f5bfcad06" providerId="ADAL" clId="{92E3C6E0-EA43-4D75-A009-870945C398A2}" dt="2024-02-12T18:12:30.731" v="324" actId="14100"/>
        <pc:sldMkLst>
          <pc:docMk/>
          <pc:sldMk cId="204397119" sldId="2076137468"/>
        </pc:sldMkLst>
        <pc:spChg chg="add mod">
          <ac:chgData name="Aubrey Olsen" userId="408c3e31-be18-4626-a9af-ec1f5bfcad06" providerId="ADAL" clId="{92E3C6E0-EA43-4D75-A009-870945C398A2}" dt="2024-02-12T18:12:05.610" v="317" actId="1076"/>
          <ac:spMkLst>
            <pc:docMk/>
            <pc:sldMk cId="204397119" sldId="2076137468"/>
            <ac:spMk id="6" creationId="{DB215A7A-95C0-E5B7-2128-6FF79F9944BE}"/>
          </ac:spMkLst>
        </pc:spChg>
        <pc:spChg chg="add mod">
          <ac:chgData name="Aubrey Olsen" userId="408c3e31-be18-4626-a9af-ec1f5bfcad06" providerId="ADAL" clId="{92E3C6E0-EA43-4D75-A009-870945C398A2}" dt="2024-02-12T18:12:05.610" v="317" actId="1076"/>
          <ac:spMkLst>
            <pc:docMk/>
            <pc:sldMk cId="204397119" sldId="2076137468"/>
            <ac:spMk id="7" creationId="{6767D76A-1207-46D2-A22F-2F1149A45A1D}"/>
          </ac:spMkLst>
        </pc:spChg>
        <pc:spChg chg="add mod">
          <ac:chgData name="Aubrey Olsen" userId="408c3e31-be18-4626-a9af-ec1f5bfcad06" providerId="ADAL" clId="{92E3C6E0-EA43-4D75-A009-870945C398A2}" dt="2024-02-12T18:10:42.261" v="306" actId="571"/>
          <ac:spMkLst>
            <pc:docMk/>
            <pc:sldMk cId="204397119" sldId="2076137468"/>
            <ac:spMk id="8" creationId="{B0697894-A22F-C001-7CA7-EBD07551C91A}"/>
          </ac:spMkLst>
        </pc:spChg>
        <pc:spChg chg="add mod">
          <ac:chgData name="Aubrey Olsen" userId="408c3e31-be18-4626-a9af-ec1f5bfcad06" providerId="ADAL" clId="{92E3C6E0-EA43-4D75-A009-870945C398A2}" dt="2024-02-12T18:10:42.261" v="306" actId="571"/>
          <ac:spMkLst>
            <pc:docMk/>
            <pc:sldMk cId="204397119" sldId="2076137468"/>
            <ac:spMk id="11" creationId="{B0950E1B-6666-31BB-AB28-69C48E928183}"/>
          </ac:spMkLst>
        </pc:spChg>
        <pc:picChg chg="add mod">
          <ac:chgData name="Aubrey Olsen" userId="408c3e31-be18-4626-a9af-ec1f5bfcad06" providerId="ADAL" clId="{92E3C6E0-EA43-4D75-A009-870945C398A2}" dt="2024-02-12T18:12:26.871" v="323" actId="14100"/>
          <ac:picMkLst>
            <pc:docMk/>
            <pc:sldMk cId="204397119" sldId="2076137468"/>
            <ac:picMk id="3" creationId="{2B3C1E13-4E20-A51C-56B1-0A4924125B07}"/>
          </ac:picMkLst>
        </pc:picChg>
        <pc:picChg chg="del">
          <ac:chgData name="Aubrey Olsen" userId="408c3e31-be18-4626-a9af-ec1f5bfcad06" providerId="ADAL" clId="{92E3C6E0-EA43-4D75-A009-870945C398A2}" dt="2024-02-12T17:53:24.650" v="108" actId="478"/>
          <ac:picMkLst>
            <pc:docMk/>
            <pc:sldMk cId="204397119" sldId="2076137468"/>
            <ac:picMk id="4" creationId="{E65E5052-5C66-8C51-F27E-AA917324B595}"/>
          </ac:picMkLst>
        </pc:picChg>
        <pc:picChg chg="del mod">
          <ac:chgData name="Aubrey Olsen" userId="408c3e31-be18-4626-a9af-ec1f5bfcad06" providerId="ADAL" clId="{92E3C6E0-EA43-4D75-A009-870945C398A2}" dt="2024-02-12T17:53:23.709" v="107" actId="478"/>
          <ac:picMkLst>
            <pc:docMk/>
            <pc:sldMk cId="204397119" sldId="2076137468"/>
            <ac:picMk id="9" creationId="{C6EDC5BE-C8D4-9C07-8805-6A74EB48D79B}"/>
          </ac:picMkLst>
        </pc:picChg>
        <pc:picChg chg="add mod">
          <ac:chgData name="Aubrey Olsen" userId="408c3e31-be18-4626-a9af-ec1f5bfcad06" providerId="ADAL" clId="{92E3C6E0-EA43-4D75-A009-870945C398A2}" dt="2024-02-12T18:12:30.731" v="324" actId="14100"/>
          <ac:picMkLst>
            <pc:docMk/>
            <pc:sldMk cId="204397119" sldId="2076137468"/>
            <ac:picMk id="10" creationId="{C96678C1-F942-FE37-9A4E-A23B594B3571}"/>
          </ac:picMkLst>
        </pc:picChg>
      </pc:sldChg>
      <pc:sldChg chg="addSp delSp modSp add mod">
        <pc:chgData name="Aubrey Olsen" userId="408c3e31-be18-4626-a9af-ec1f5bfcad06" providerId="ADAL" clId="{92E3C6E0-EA43-4D75-A009-870945C398A2}" dt="2024-02-12T18:12:16.505" v="318" actId="1076"/>
        <pc:sldMkLst>
          <pc:docMk/>
          <pc:sldMk cId="1779288762" sldId="2076137469"/>
        </pc:sldMkLst>
        <pc:spChg chg="mod">
          <ac:chgData name="Aubrey Olsen" userId="408c3e31-be18-4626-a9af-ec1f5bfcad06" providerId="ADAL" clId="{92E3C6E0-EA43-4D75-A009-870945C398A2}" dt="2024-02-12T18:12:16.505" v="318" actId="1076"/>
          <ac:spMkLst>
            <pc:docMk/>
            <pc:sldMk cId="1779288762" sldId="2076137469"/>
            <ac:spMk id="6" creationId="{E7311131-4D3B-111F-5123-1B3C2CD72A28}"/>
          </ac:spMkLst>
        </pc:spChg>
        <pc:spChg chg="mod">
          <ac:chgData name="Aubrey Olsen" userId="408c3e31-be18-4626-a9af-ec1f5bfcad06" providerId="ADAL" clId="{92E3C6E0-EA43-4D75-A009-870945C398A2}" dt="2024-02-12T18:12:16.505" v="318" actId="1076"/>
          <ac:spMkLst>
            <pc:docMk/>
            <pc:sldMk cId="1779288762" sldId="2076137469"/>
            <ac:spMk id="7" creationId="{D819EC1C-AB81-4802-AF1A-E229AFA8DF5D}"/>
          </ac:spMkLst>
        </pc:spChg>
        <pc:picChg chg="mod modCrop">
          <ac:chgData name="Aubrey Olsen" userId="408c3e31-be18-4626-a9af-ec1f5bfcad06" providerId="ADAL" clId="{92E3C6E0-EA43-4D75-A009-870945C398A2}" dt="2024-02-12T18:12:16.505" v="318" actId="1076"/>
          <ac:picMkLst>
            <pc:docMk/>
            <pc:sldMk cId="1779288762" sldId="2076137469"/>
            <ac:picMk id="3" creationId="{96FE46FF-62A0-6E48-CA43-F0534CAF7B88}"/>
          </ac:picMkLst>
        </pc:picChg>
        <pc:picChg chg="add mod modCrop">
          <ac:chgData name="Aubrey Olsen" userId="408c3e31-be18-4626-a9af-ec1f5bfcad06" providerId="ADAL" clId="{92E3C6E0-EA43-4D75-A009-870945C398A2}" dt="2024-02-12T18:12:16.505" v="318" actId="1076"/>
          <ac:picMkLst>
            <pc:docMk/>
            <pc:sldMk cId="1779288762" sldId="2076137469"/>
            <ac:picMk id="4" creationId="{B523501A-356A-F985-E6AA-87993039C8FE}"/>
          </ac:picMkLst>
        </pc:picChg>
        <pc:picChg chg="del">
          <ac:chgData name="Aubrey Olsen" userId="408c3e31-be18-4626-a9af-ec1f5bfcad06" providerId="ADAL" clId="{92E3C6E0-EA43-4D75-A009-870945C398A2}" dt="2024-02-12T17:55:53.701" v="142" actId="478"/>
          <ac:picMkLst>
            <pc:docMk/>
            <pc:sldMk cId="1779288762" sldId="2076137469"/>
            <ac:picMk id="10" creationId="{DB91E05D-9FB2-9270-BBA1-02362C4B49E2}"/>
          </ac:picMkLst>
        </pc:picChg>
      </pc:sldChg>
      <pc:sldChg chg="delSp modSp add mod">
        <pc:chgData name="Aubrey Olsen" userId="408c3e31-be18-4626-a9af-ec1f5bfcad06" providerId="ADAL" clId="{92E3C6E0-EA43-4D75-A009-870945C398A2}" dt="2024-02-12T18:05:11.370" v="236" actId="14826"/>
        <pc:sldMkLst>
          <pc:docMk/>
          <pc:sldMk cId="1700943329" sldId="2076137470"/>
        </pc:sldMkLst>
        <pc:picChg chg="mod">
          <ac:chgData name="Aubrey Olsen" userId="408c3e31-be18-4626-a9af-ec1f5bfcad06" providerId="ADAL" clId="{92E3C6E0-EA43-4D75-A009-870945C398A2}" dt="2024-02-12T18:05:11.370" v="236" actId="14826"/>
          <ac:picMkLst>
            <pc:docMk/>
            <pc:sldMk cId="1700943329" sldId="2076137470"/>
            <ac:picMk id="4" creationId="{52262A23-DC77-4E8E-30C4-722B35884B9A}"/>
          </ac:picMkLst>
        </pc:picChg>
        <pc:picChg chg="del">
          <ac:chgData name="Aubrey Olsen" userId="408c3e31-be18-4626-a9af-ec1f5bfcad06" providerId="ADAL" clId="{92E3C6E0-EA43-4D75-A009-870945C398A2}" dt="2024-02-12T18:04:58.499" v="235" actId="478"/>
          <ac:picMkLst>
            <pc:docMk/>
            <pc:sldMk cId="1700943329" sldId="2076137470"/>
            <ac:picMk id="9" creationId="{57AFAE37-B72F-EC32-BFF1-44EBDE2CC4F4}"/>
          </ac:picMkLst>
        </pc:picChg>
        <pc:picChg chg="del">
          <ac:chgData name="Aubrey Olsen" userId="408c3e31-be18-4626-a9af-ec1f5bfcad06" providerId="ADAL" clId="{92E3C6E0-EA43-4D75-A009-870945C398A2}" dt="2024-02-12T18:04:57.478" v="234" actId="478"/>
          <ac:picMkLst>
            <pc:docMk/>
            <pc:sldMk cId="1700943329" sldId="2076137470"/>
            <ac:picMk id="10" creationId="{6CBC23C5-22C9-935C-0F5B-F892E271FB2E}"/>
          </ac:picMkLst>
        </pc:picChg>
      </pc:sldChg>
      <pc:sldChg chg="modSp add mod">
        <pc:chgData name="Aubrey Olsen" userId="408c3e31-be18-4626-a9af-ec1f5bfcad06" providerId="ADAL" clId="{92E3C6E0-EA43-4D75-A009-870945C398A2}" dt="2024-02-12T18:08:40.014" v="279" actId="14826"/>
        <pc:sldMkLst>
          <pc:docMk/>
          <pc:sldMk cId="3842835176" sldId="2076137471"/>
        </pc:sldMkLst>
        <pc:spChg chg="mod">
          <ac:chgData name="Aubrey Olsen" userId="408c3e31-be18-4626-a9af-ec1f5bfcad06" providerId="ADAL" clId="{92E3C6E0-EA43-4D75-A009-870945C398A2}" dt="2024-02-12T18:06:52.415" v="275" actId="20577"/>
          <ac:spMkLst>
            <pc:docMk/>
            <pc:sldMk cId="3842835176" sldId="2076137471"/>
            <ac:spMk id="2" creationId="{98E4560B-7016-9E3F-9293-49798F231EAE}"/>
          </ac:spMkLst>
        </pc:spChg>
        <pc:picChg chg="mod">
          <ac:chgData name="Aubrey Olsen" userId="408c3e31-be18-4626-a9af-ec1f5bfcad06" providerId="ADAL" clId="{92E3C6E0-EA43-4D75-A009-870945C398A2}" dt="2024-02-12T18:08:24.225" v="277" actId="14826"/>
          <ac:picMkLst>
            <pc:docMk/>
            <pc:sldMk cId="3842835176" sldId="2076137471"/>
            <ac:picMk id="4" creationId="{A57046C5-DF75-BF4A-3E03-79F265246DF6}"/>
          </ac:picMkLst>
        </pc:picChg>
        <pc:picChg chg="mod">
          <ac:chgData name="Aubrey Olsen" userId="408c3e31-be18-4626-a9af-ec1f5bfcad06" providerId="ADAL" clId="{92E3C6E0-EA43-4D75-A009-870945C398A2}" dt="2024-02-12T18:08:32.027" v="278" actId="14826"/>
          <ac:picMkLst>
            <pc:docMk/>
            <pc:sldMk cId="3842835176" sldId="2076137471"/>
            <ac:picMk id="9" creationId="{D4DF7CFC-F275-9FFC-F29D-48AE32F3B0B9}"/>
          </ac:picMkLst>
        </pc:picChg>
        <pc:picChg chg="mod">
          <ac:chgData name="Aubrey Olsen" userId="408c3e31-be18-4626-a9af-ec1f5bfcad06" providerId="ADAL" clId="{92E3C6E0-EA43-4D75-A009-870945C398A2}" dt="2024-02-12T18:08:40.014" v="279" actId="14826"/>
          <ac:picMkLst>
            <pc:docMk/>
            <pc:sldMk cId="3842835176" sldId="2076137471"/>
            <ac:picMk id="10" creationId="{2FB3E0F2-26B5-6DBE-1093-AFBE955A4B00}"/>
          </ac:picMkLst>
        </pc:picChg>
      </pc:sldChg>
      <pc:sldChg chg="addSp delSp modSp add mod">
        <pc:chgData name="Aubrey Olsen" userId="408c3e31-be18-4626-a9af-ec1f5bfcad06" providerId="ADAL" clId="{92E3C6E0-EA43-4D75-A009-870945C398A2}" dt="2024-02-12T18:11:44.829" v="316" actId="1076"/>
        <pc:sldMkLst>
          <pc:docMk/>
          <pc:sldMk cId="1499469456" sldId="2076137472"/>
        </pc:sldMkLst>
        <pc:spChg chg="add del mod">
          <ac:chgData name="Aubrey Olsen" userId="408c3e31-be18-4626-a9af-ec1f5bfcad06" providerId="ADAL" clId="{92E3C6E0-EA43-4D75-A009-870945C398A2}" dt="2024-02-12T18:11:24.175" v="311" actId="21"/>
          <ac:spMkLst>
            <pc:docMk/>
            <pc:sldMk cId="1499469456" sldId="2076137472"/>
            <ac:spMk id="8" creationId="{F297355B-0C54-135A-E47E-29AFD44B7630}"/>
          </ac:spMkLst>
        </pc:spChg>
        <pc:spChg chg="add del mod">
          <ac:chgData name="Aubrey Olsen" userId="408c3e31-be18-4626-a9af-ec1f5bfcad06" providerId="ADAL" clId="{92E3C6E0-EA43-4D75-A009-870945C398A2}" dt="2024-02-12T18:11:24.175" v="311" actId="21"/>
          <ac:spMkLst>
            <pc:docMk/>
            <pc:sldMk cId="1499469456" sldId="2076137472"/>
            <ac:spMk id="11" creationId="{36B3D067-99F4-D1C4-A8D6-36837A789B0E}"/>
          </ac:spMkLst>
        </pc:spChg>
        <pc:spChg chg="add mod">
          <ac:chgData name="Aubrey Olsen" userId="408c3e31-be18-4626-a9af-ec1f5bfcad06" providerId="ADAL" clId="{92E3C6E0-EA43-4D75-A009-870945C398A2}" dt="2024-02-12T18:11:44.829" v="316" actId="1076"/>
          <ac:spMkLst>
            <pc:docMk/>
            <pc:sldMk cId="1499469456" sldId="2076137472"/>
            <ac:spMk id="14" creationId="{F297355B-0C54-135A-E47E-29AFD44B7630}"/>
          </ac:spMkLst>
        </pc:spChg>
        <pc:spChg chg="add mod">
          <ac:chgData name="Aubrey Olsen" userId="408c3e31-be18-4626-a9af-ec1f5bfcad06" providerId="ADAL" clId="{92E3C6E0-EA43-4D75-A009-870945C398A2}" dt="2024-02-12T18:11:44.829" v="316" actId="1076"/>
          <ac:spMkLst>
            <pc:docMk/>
            <pc:sldMk cId="1499469456" sldId="2076137472"/>
            <ac:spMk id="15" creationId="{36B3D067-99F4-D1C4-A8D6-36837A789B0E}"/>
          </ac:spMkLst>
        </pc:spChg>
        <pc:picChg chg="add mod">
          <ac:chgData name="Aubrey Olsen" userId="408c3e31-be18-4626-a9af-ec1f5bfcad06" providerId="ADAL" clId="{92E3C6E0-EA43-4D75-A009-870945C398A2}" dt="2024-02-12T18:09:03.746" v="283" actId="1076"/>
          <ac:picMkLst>
            <pc:docMk/>
            <pc:sldMk cId="1499469456" sldId="2076137472"/>
            <ac:picMk id="3" creationId="{D769D1AE-9415-F465-25FD-414E1AAE3415}"/>
          </ac:picMkLst>
        </pc:picChg>
        <pc:picChg chg="del mod modCrop">
          <ac:chgData name="Aubrey Olsen" userId="408c3e31-be18-4626-a9af-ec1f5bfcad06" providerId="ADAL" clId="{92E3C6E0-EA43-4D75-A009-870945C398A2}" dt="2024-02-12T18:11:24.175" v="311" actId="21"/>
          <ac:picMkLst>
            <pc:docMk/>
            <pc:sldMk cId="1499469456" sldId="2076137472"/>
            <ac:picMk id="4" creationId="{C51764BB-A5DD-069F-2884-D6542A1AB54E}"/>
          </ac:picMkLst>
        </pc:picChg>
        <pc:picChg chg="add del mod modCrop">
          <ac:chgData name="Aubrey Olsen" userId="408c3e31-be18-4626-a9af-ec1f5bfcad06" providerId="ADAL" clId="{92E3C6E0-EA43-4D75-A009-870945C398A2}" dt="2024-02-12T18:11:24.175" v="311" actId="21"/>
          <ac:picMkLst>
            <pc:docMk/>
            <pc:sldMk cId="1499469456" sldId="2076137472"/>
            <ac:picMk id="6" creationId="{EDEAF9D2-D40C-BF3D-E266-445F942056A0}"/>
          </ac:picMkLst>
        </pc:picChg>
        <pc:picChg chg="add mod">
          <ac:chgData name="Aubrey Olsen" userId="408c3e31-be18-4626-a9af-ec1f5bfcad06" providerId="ADAL" clId="{92E3C6E0-EA43-4D75-A009-870945C398A2}" dt="2024-02-12T18:11:44.829" v="316" actId="1076"/>
          <ac:picMkLst>
            <pc:docMk/>
            <pc:sldMk cId="1499469456" sldId="2076137472"/>
            <ac:picMk id="7" creationId="{166DF73A-2F7F-8314-D3CA-3A6197FD401A}"/>
          </ac:picMkLst>
        </pc:picChg>
        <pc:picChg chg="del">
          <ac:chgData name="Aubrey Olsen" userId="408c3e31-be18-4626-a9af-ec1f5bfcad06" providerId="ADAL" clId="{92E3C6E0-EA43-4D75-A009-870945C398A2}" dt="2024-02-12T18:09:58.374" v="299" actId="478"/>
          <ac:picMkLst>
            <pc:docMk/>
            <pc:sldMk cId="1499469456" sldId="2076137472"/>
            <ac:picMk id="9" creationId="{E58B5DEB-8726-A609-D2D9-18AF6534E3FA}"/>
          </ac:picMkLst>
        </pc:picChg>
        <pc:picChg chg="del">
          <ac:chgData name="Aubrey Olsen" userId="408c3e31-be18-4626-a9af-ec1f5bfcad06" providerId="ADAL" clId="{92E3C6E0-EA43-4D75-A009-870945C398A2}" dt="2024-02-12T18:09:44.887" v="295" actId="478"/>
          <ac:picMkLst>
            <pc:docMk/>
            <pc:sldMk cId="1499469456" sldId="2076137472"/>
            <ac:picMk id="10" creationId="{4B517E91-F788-AD68-2841-6AEDB18D960C}"/>
          </ac:picMkLst>
        </pc:picChg>
        <pc:picChg chg="add mod">
          <ac:chgData name="Aubrey Olsen" userId="408c3e31-be18-4626-a9af-ec1f5bfcad06" providerId="ADAL" clId="{92E3C6E0-EA43-4D75-A009-870945C398A2}" dt="2024-02-12T18:11:44.829" v="316" actId="1076"/>
          <ac:picMkLst>
            <pc:docMk/>
            <pc:sldMk cId="1499469456" sldId="2076137472"/>
            <ac:picMk id="12" creationId="{C51764BB-A5DD-069F-2884-D6542A1AB54E}"/>
          </ac:picMkLst>
        </pc:picChg>
        <pc:picChg chg="add mod">
          <ac:chgData name="Aubrey Olsen" userId="408c3e31-be18-4626-a9af-ec1f5bfcad06" providerId="ADAL" clId="{92E3C6E0-EA43-4D75-A009-870945C398A2}" dt="2024-02-12T18:11:44.829" v="316" actId="1076"/>
          <ac:picMkLst>
            <pc:docMk/>
            <pc:sldMk cId="1499469456" sldId="2076137472"/>
            <ac:picMk id="13" creationId="{EDEAF9D2-D40C-BF3D-E266-445F942056A0}"/>
          </ac:picMkLst>
        </pc:picChg>
      </pc:sldChg>
      <pc:sldChg chg="addSp delSp modSp add mod setBg">
        <pc:chgData name="Aubrey Olsen" userId="408c3e31-be18-4626-a9af-ec1f5bfcad06" providerId="ADAL" clId="{92E3C6E0-EA43-4D75-A009-870945C398A2}" dt="2024-02-15T15:57:48.803" v="477" actId="1076"/>
        <pc:sldMkLst>
          <pc:docMk/>
          <pc:sldMk cId="2368889373" sldId="2076137473"/>
        </pc:sldMkLst>
        <pc:spChg chg="mod">
          <ac:chgData name="Aubrey Olsen" userId="408c3e31-be18-4626-a9af-ec1f5bfcad06" providerId="ADAL" clId="{92E3C6E0-EA43-4D75-A009-870945C398A2}" dt="2024-02-15T15:54:31.515" v="446" actId="20577"/>
          <ac:spMkLst>
            <pc:docMk/>
            <pc:sldMk cId="2368889373" sldId="2076137473"/>
            <ac:spMk id="2" creationId="{E59DB380-0076-136C-041D-818870336672}"/>
          </ac:spMkLst>
        </pc:spChg>
        <pc:spChg chg="del">
          <ac:chgData name="Aubrey Olsen" userId="408c3e31-be18-4626-a9af-ec1f5bfcad06" providerId="ADAL" clId="{92E3C6E0-EA43-4D75-A009-870945C398A2}" dt="2024-02-15T15:55:20.363" v="455" actId="478"/>
          <ac:spMkLst>
            <pc:docMk/>
            <pc:sldMk cId="2368889373" sldId="2076137473"/>
            <ac:spMk id="14" creationId="{368C5473-7E06-AA75-47AA-516187717026}"/>
          </ac:spMkLst>
        </pc:spChg>
        <pc:spChg chg="del">
          <ac:chgData name="Aubrey Olsen" userId="408c3e31-be18-4626-a9af-ec1f5bfcad06" providerId="ADAL" clId="{92E3C6E0-EA43-4D75-A009-870945C398A2}" dt="2024-02-15T15:55:22.418" v="457" actId="478"/>
          <ac:spMkLst>
            <pc:docMk/>
            <pc:sldMk cId="2368889373" sldId="2076137473"/>
            <ac:spMk id="15" creationId="{9396BD6A-127E-BBF6-0D7A-B295C05AF721}"/>
          </ac:spMkLst>
        </pc:spChg>
        <pc:picChg chg="add mod modCrop">
          <ac:chgData name="Aubrey Olsen" userId="408c3e31-be18-4626-a9af-ec1f5bfcad06" providerId="ADAL" clId="{92E3C6E0-EA43-4D75-A009-870945C398A2}" dt="2024-02-15T15:56:29.282" v="470" actId="1076"/>
          <ac:picMkLst>
            <pc:docMk/>
            <pc:sldMk cId="2368889373" sldId="2076137473"/>
            <ac:picMk id="3" creationId="{DCEAE1A9-757E-9E76-553F-92250409D00B}"/>
          </ac:picMkLst>
        </pc:picChg>
        <pc:picChg chg="add mod modCrop">
          <ac:chgData name="Aubrey Olsen" userId="408c3e31-be18-4626-a9af-ec1f5bfcad06" providerId="ADAL" clId="{92E3C6E0-EA43-4D75-A009-870945C398A2}" dt="2024-02-15T15:57:48.803" v="477" actId="1076"/>
          <ac:picMkLst>
            <pc:docMk/>
            <pc:sldMk cId="2368889373" sldId="2076137473"/>
            <ac:picMk id="4" creationId="{5F0D4FC1-BB27-353B-0D5D-F106812540C7}"/>
          </ac:picMkLst>
        </pc:picChg>
        <pc:picChg chg="mod modCrop">
          <ac:chgData name="Aubrey Olsen" userId="408c3e31-be18-4626-a9af-ec1f5bfcad06" providerId="ADAL" clId="{92E3C6E0-EA43-4D75-A009-870945C398A2}" dt="2024-02-15T15:55:45.094" v="459" actId="1076"/>
          <ac:picMkLst>
            <pc:docMk/>
            <pc:sldMk cId="2368889373" sldId="2076137473"/>
            <ac:picMk id="7" creationId="{3D34E7F3-D930-4803-4349-D2A9FD2CAAC7}"/>
          </ac:picMkLst>
        </pc:picChg>
        <pc:picChg chg="del">
          <ac:chgData name="Aubrey Olsen" userId="408c3e31-be18-4626-a9af-ec1f5bfcad06" providerId="ADAL" clId="{92E3C6E0-EA43-4D75-A009-870945C398A2}" dt="2024-02-15T15:55:21.018" v="456" actId="478"/>
          <ac:picMkLst>
            <pc:docMk/>
            <pc:sldMk cId="2368889373" sldId="2076137473"/>
            <ac:picMk id="12" creationId="{62E88040-CD73-FE27-978B-F9A786BB040E}"/>
          </ac:picMkLst>
        </pc:picChg>
        <pc:picChg chg="del">
          <ac:chgData name="Aubrey Olsen" userId="408c3e31-be18-4626-a9af-ec1f5bfcad06" providerId="ADAL" clId="{92E3C6E0-EA43-4D75-A009-870945C398A2}" dt="2024-02-15T15:55:18.588" v="454" actId="478"/>
          <ac:picMkLst>
            <pc:docMk/>
            <pc:sldMk cId="2368889373" sldId="2076137473"/>
            <ac:picMk id="13" creationId="{82FED3E9-FDC0-56B6-D4EC-CBBA20B027FA}"/>
          </ac:picMkLst>
        </pc:picChg>
      </pc:sldChg>
      <pc:sldChg chg="addSp delSp modSp add mod">
        <pc:chgData name="Aubrey Olsen" userId="408c3e31-be18-4626-a9af-ec1f5bfcad06" providerId="ADAL" clId="{92E3C6E0-EA43-4D75-A009-870945C398A2}" dt="2024-02-15T15:59:03.846" v="489" actId="14826"/>
        <pc:sldMkLst>
          <pc:docMk/>
          <pc:sldMk cId="2293308879" sldId="2076137474"/>
        </pc:sldMkLst>
        <pc:picChg chg="mod">
          <ac:chgData name="Aubrey Olsen" userId="408c3e31-be18-4626-a9af-ec1f5bfcad06" providerId="ADAL" clId="{92E3C6E0-EA43-4D75-A009-870945C398A2}" dt="2024-02-15T15:58:15.062" v="481" actId="1076"/>
          <ac:picMkLst>
            <pc:docMk/>
            <pc:sldMk cId="2293308879" sldId="2076137474"/>
            <ac:picMk id="3" creationId="{95F37872-F747-0BB6-9EDA-C060688F5E53}"/>
          </ac:picMkLst>
        </pc:picChg>
        <pc:picChg chg="del mod">
          <ac:chgData name="Aubrey Olsen" userId="408c3e31-be18-4626-a9af-ec1f5bfcad06" providerId="ADAL" clId="{92E3C6E0-EA43-4D75-A009-870945C398A2}" dt="2024-02-15T15:58:33.562" v="485" actId="478"/>
          <ac:picMkLst>
            <pc:docMk/>
            <pc:sldMk cId="2293308879" sldId="2076137474"/>
            <ac:picMk id="4" creationId="{1E6E9033-0AF5-19A8-87AC-99E30E71D4D8}"/>
          </ac:picMkLst>
        </pc:picChg>
        <pc:picChg chg="add mod">
          <ac:chgData name="Aubrey Olsen" userId="408c3e31-be18-4626-a9af-ec1f5bfcad06" providerId="ADAL" clId="{92E3C6E0-EA43-4D75-A009-870945C398A2}" dt="2024-02-15T15:58:55.087" v="488" actId="14826"/>
          <ac:picMkLst>
            <pc:docMk/>
            <pc:sldMk cId="2293308879" sldId="2076137474"/>
            <ac:picMk id="6" creationId="{82C143AF-C3AB-2F90-AEFD-5A66CE069000}"/>
          </ac:picMkLst>
        </pc:picChg>
        <pc:picChg chg="del">
          <ac:chgData name="Aubrey Olsen" userId="408c3e31-be18-4626-a9af-ec1f5bfcad06" providerId="ADAL" clId="{92E3C6E0-EA43-4D75-A009-870945C398A2}" dt="2024-02-15T15:58:12.802" v="480" actId="478"/>
          <ac:picMkLst>
            <pc:docMk/>
            <pc:sldMk cId="2293308879" sldId="2076137474"/>
            <ac:picMk id="7" creationId="{A75B3407-5F19-10FF-5CE5-74959BE3EBEA}"/>
          </ac:picMkLst>
        </pc:picChg>
        <pc:picChg chg="add mod">
          <ac:chgData name="Aubrey Olsen" userId="408c3e31-be18-4626-a9af-ec1f5bfcad06" providerId="ADAL" clId="{92E3C6E0-EA43-4D75-A009-870945C398A2}" dt="2024-02-15T15:59:03.846" v="489" actId="14826"/>
          <ac:picMkLst>
            <pc:docMk/>
            <pc:sldMk cId="2293308879" sldId="2076137474"/>
            <ac:picMk id="8" creationId="{02C63B7B-12C1-C05A-0BB1-58B9207E6CFB}"/>
          </ac:picMkLst>
        </pc:picChg>
      </pc:sldChg>
    </pc:docChg>
  </pc:docChgLst>
  <pc:docChgLst>
    <pc:chgData name="Chad Spencer" userId="edecea5a-acdc-40d6-9d7e-53fdc5069016" providerId="ADAL" clId="{519FA1E4-A651-BB4E-A2F5-DB388016A3A7}"/>
    <pc:docChg chg="custSel modSld">
      <pc:chgData name="Chad Spencer" userId="edecea5a-acdc-40d6-9d7e-53fdc5069016" providerId="ADAL" clId="{519FA1E4-A651-BB4E-A2F5-DB388016A3A7}" dt="2024-02-27T16:20:24.750" v="4" actId="21"/>
      <pc:docMkLst>
        <pc:docMk/>
      </pc:docMkLst>
      <pc:sldChg chg="addSp delSp modSp mod">
        <pc:chgData name="Chad Spencer" userId="edecea5a-acdc-40d6-9d7e-53fdc5069016" providerId="ADAL" clId="{519FA1E4-A651-BB4E-A2F5-DB388016A3A7}" dt="2024-02-27T16:20:24.750" v="4" actId="21"/>
        <pc:sldMkLst>
          <pc:docMk/>
          <pc:sldMk cId="2502691790" sldId="2076137455"/>
        </pc:sldMkLst>
        <pc:picChg chg="add del mod">
          <ac:chgData name="Chad Spencer" userId="edecea5a-acdc-40d6-9d7e-53fdc5069016" providerId="ADAL" clId="{519FA1E4-A651-BB4E-A2F5-DB388016A3A7}" dt="2024-02-27T16:20:24.750" v="4" actId="21"/>
          <ac:picMkLst>
            <pc:docMk/>
            <pc:sldMk cId="2502691790" sldId="2076137455"/>
            <ac:picMk id="5" creationId="{56EA4840-0BBC-360A-E740-9B93A3AA096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AF61A-0D40-D44A-9C00-6554E21CBC7D}" type="datetimeFigureOut">
              <a:rPr lang="en-US" smtClean="0"/>
              <a:t>2/27/24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AFAC6-DEA9-E94A-A956-F0E3CBB9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3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C6A79-487E-233F-7E7F-391523974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7FF3DE-41B4-BE11-FAA5-36A6B56D63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C5E995-A6C3-FF8D-F0E9-099A9C52B9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Print Flyers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4941B-1884-0859-1E47-CA12C55252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75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2A099-48F1-E73C-EB78-319ED1706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B15771-E7F1-F8D2-C3F5-2FE7CD6894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A912B0-48FA-8EA3-079A-0C662D505B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Print Flyers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92D9C-E4A0-3EAC-5F3E-909148DC12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26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79A7B-7682-3B31-D745-6695C9050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343E24-8AE6-1F71-FF89-DBCD9EFCD1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5BA49C-FE99-8E95-2684-3A508F3E36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Print Flyers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5773E-8262-637B-17F8-5924C64DFD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37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AE799-6994-2AB2-7A45-23A4A3A67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0E1C19-171E-9E15-E271-7AC77E2476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38A5D6-8E4C-8A1F-EBA6-DA36AA247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Print Flyers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620C8-C16B-569E-CD3A-938E3F432C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60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18CD6-C7F8-A28B-36CD-B56564941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E7D9B9-3C75-6894-96BD-6BD43E340B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2E6AC2-93D0-73B6-44DA-579EB97E9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Print Flyers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81F99-F20E-F5BF-CA81-6AF4A1BFFD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33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DA7F8-8671-55E0-C60E-F92FBAAA4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7373D7-F3D8-582D-D725-A482C125D8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AA1001-9338-B800-ECF1-F49819BD5F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Print Flyers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AC8DE-F10B-9799-E263-259B39F5DE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46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6ED23-2249-41DB-2923-2FDBF9C8F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0401B5-BE11-8C76-5C25-C77A212B85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1E0A3B-7FF2-C25B-04E0-99C3D7A7B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Print Flyers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6C484-03FC-1B57-F3B5-FD91D48F51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5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0EB1F-337C-ED4B-E166-D8405F151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25C01B-891E-CEC0-EAFD-8CBD8905A6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D7F751-ADC5-7FC2-CBB6-FB145EF90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Print Flyers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6AFD4-53D3-3735-6D8E-20EB577382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07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001FC-8CE2-D3FF-BD60-2B2CD4C97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B27F0C-F567-E932-EFA3-7E15FA8C4A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24B43B-2089-2B3B-3237-C6C8FAD93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Print Flyers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2AF54-9CEB-39B0-0965-D279F8A849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52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Print Flyers (duplicate as needed)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31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A136A-73F1-ADBD-AF41-3C8863EC6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83D820-407C-8603-14CD-598A30E8F9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069DFB-DA6F-2B67-2934-E0A4534D5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Print Flyers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68E2A-FC91-D501-89D3-E4DF549359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20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5C2822-349C-BD91-EC26-A957077CB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6793" y="5206594"/>
            <a:ext cx="4241076" cy="9144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E476B-5ACD-A345-A0A0-13B853B5B4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7469" y="2018111"/>
            <a:ext cx="7952232" cy="1410889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54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D11393A-1FF3-1B42-8E63-EB04EC248A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7469" y="3637721"/>
            <a:ext cx="7952232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>
                <a:solidFill>
                  <a:srgbClr val="85CBF9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243359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510295"/>
            <a:ext cx="589922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1563843"/>
            <a:ext cx="5899226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1B2F0A6-608F-9848-866C-E71FD8372C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256183"/>
            <a:ext cx="589922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D54D96D-0ABE-5346-94BC-9473C8350B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8973" y="0"/>
            <a:ext cx="471302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D7C89DED-C9D5-6B4B-94C4-64A605FB86B9}"/>
              </a:ext>
            </a:extLst>
          </p:cNvPr>
          <p:cNvSpPr txBox="1">
            <a:spLocks/>
          </p:cNvSpPr>
          <p:nvPr userDrawn="1"/>
        </p:nvSpPr>
        <p:spPr>
          <a:xfrm>
            <a:off x="6582805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1C102C-C41F-0DC2-8884-D7E4EF1AB3FB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450261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3D5D8A7-AB1D-EF42-B091-1A0948A2EFCA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20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6A4104-7F96-6840-B042-FEB770E07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2A9694-8C08-1C4D-AB43-2E20C90003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6263582-0C93-B444-9E1F-91B5325F7B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3477" y="0"/>
            <a:ext cx="622852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44ADFBF-16DF-BD4C-A55A-274F7FDA45E7}"/>
              </a:ext>
            </a:extLst>
          </p:cNvPr>
          <p:cNvSpPr txBox="1">
            <a:spLocks/>
          </p:cNvSpPr>
          <p:nvPr userDrawn="1"/>
        </p:nvSpPr>
        <p:spPr>
          <a:xfrm>
            <a:off x="4658467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493C0D-47D2-992F-EAD4-A48B84E16715}"/>
              </a:ext>
            </a:extLst>
          </p:cNvPr>
          <p:cNvSpPr/>
          <p:nvPr userDrawn="1"/>
        </p:nvSpPr>
        <p:spPr>
          <a:xfrm>
            <a:off x="5719529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21801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323C8-CDD1-114A-A6CF-7B82EFB0F53D}"/>
              </a:ext>
            </a:extLst>
          </p:cNvPr>
          <p:cNvSpPr/>
          <p:nvPr userDrawn="1"/>
        </p:nvSpPr>
        <p:spPr>
          <a:xfrm>
            <a:off x="248478" y="0"/>
            <a:ext cx="11943521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0" y="510295"/>
            <a:ext cx="9959137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1" y="1563843"/>
            <a:ext cx="9959137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496BD11-5883-8041-9D86-152A52BB75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2201" y="2256183"/>
            <a:ext cx="9959138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4768196-3B2A-474B-8166-BC7B1151C2A5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B58664-0724-11B7-8907-6B3060417D7F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7676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323C8-CDD1-114A-A6CF-7B82EFB0F53D}"/>
              </a:ext>
            </a:extLst>
          </p:cNvPr>
          <p:cNvSpPr/>
          <p:nvPr userDrawn="1"/>
        </p:nvSpPr>
        <p:spPr>
          <a:xfrm>
            <a:off x="248478" y="0"/>
            <a:ext cx="11943521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D5E6D8-68E6-F84E-AD5B-B636A4DB93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510295"/>
            <a:ext cx="589922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49EF2B1-7256-B346-A7DE-C99D304109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1563843"/>
            <a:ext cx="5899226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AD604A-1899-C447-ACB4-6A671F649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256183"/>
            <a:ext cx="589922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334A1C4-5494-824B-AC23-0CE74162D0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8973" y="0"/>
            <a:ext cx="471302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2A765E1-13F3-5046-A592-205E96EA8262}"/>
              </a:ext>
            </a:extLst>
          </p:cNvPr>
          <p:cNvSpPr txBox="1">
            <a:spLocks/>
          </p:cNvSpPr>
          <p:nvPr userDrawn="1"/>
        </p:nvSpPr>
        <p:spPr>
          <a:xfrm>
            <a:off x="6582805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7A7A23-CEBF-1476-2AE3-9A61D5D8CE3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749300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2 DARK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93AAA6-2441-6641-8FED-64113CC5AC28}"/>
              </a:ext>
            </a:extLst>
          </p:cNvPr>
          <p:cNvSpPr/>
          <p:nvPr userDrawn="1"/>
        </p:nvSpPr>
        <p:spPr>
          <a:xfrm>
            <a:off x="1" y="0"/>
            <a:ext cx="5715000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3D5D8A7-AB1D-EF42-B091-1A0948A2EFCA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20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6A4104-7F96-6840-B042-FEB770E07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6263582-0C93-B444-9E1F-91B5325F7B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3477" y="0"/>
            <a:ext cx="622852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44ADFBF-16DF-BD4C-A55A-274F7FDA45E7}"/>
              </a:ext>
            </a:extLst>
          </p:cNvPr>
          <p:cNvSpPr txBox="1">
            <a:spLocks/>
          </p:cNvSpPr>
          <p:nvPr userDrawn="1"/>
        </p:nvSpPr>
        <p:spPr>
          <a:xfrm>
            <a:off x="4658467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CBC6FE5-04CD-8441-B1AA-27B889CB2D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ECC121-8627-D49A-7E84-50C9C68B0E95}"/>
              </a:ext>
            </a:extLst>
          </p:cNvPr>
          <p:cNvSpPr/>
          <p:nvPr userDrawn="1"/>
        </p:nvSpPr>
        <p:spPr>
          <a:xfrm>
            <a:off x="571500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205871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DA14CF-B21D-F546-AA16-B23E70970A54}"/>
              </a:ext>
            </a:extLst>
          </p:cNvPr>
          <p:cNvSpPr/>
          <p:nvPr userDrawn="1"/>
        </p:nvSpPr>
        <p:spPr>
          <a:xfrm>
            <a:off x="0" y="0"/>
            <a:ext cx="6172247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1E2651D-049E-1644-A8A1-84C9763BBA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731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0AB00C6-DC55-424E-AA2B-DA0FF5C868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731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334543FF-1550-1A49-BB94-CF1E89EA3CB1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C3A9BC-2E5C-974F-87AB-7266F15B289D}"/>
              </a:ext>
            </a:extLst>
          </p:cNvPr>
          <p:cNvSpPr/>
          <p:nvPr userDrawn="1"/>
        </p:nvSpPr>
        <p:spPr>
          <a:xfrm>
            <a:off x="6172247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964061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77853-5DF7-E24D-ABD8-66DD178A44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D525C-8BBA-F247-AA11-AA101339C356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9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B4BDEDC-491F-1846-9FEF-44453BCB20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8478" y="617002"/>
            <a:ext cx="11943521" cy="914400"/>
          </a:xfrm>
          <a:prstGeom prst="rect">
            <a:avLst/>
          </a:prstGeom>
        </p:spPr>
        <p:txBody>
          <a:bodyPr anchor="b"/>
          <a:lstStyle>
            <a:lvl1pPr marL="0" indent="0" algn="ctr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332EC9-FF9B-7548-9B8F-61BEE0A01E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4010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9893FBA-6CAE-4F4C-8662-9E88A0C955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22831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5F8BDD1-05B9-9F4D-B7F5-5887640309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421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E16A54-8B26-562B-F4CE-EFA38C3D2F5C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291492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77853-5DF7-E24D-ABD8-66DD178A44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D525C-8BBA-F247-AA11-AA101339C356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9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745CFA6-0AE7-A846-92E4-06559FF51D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1007252"/>
            <a:ext cx="449261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AE8EC7F-4DF0-2045-B52C-C6AFC00301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2060800"/>
            <a:ext cx="4492615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345692D-602B-A94D-A86D-507CB10445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753140"/>
            <a:ext cx="449261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A1410B-E5E3-7B46-9FDC-A759A513030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675263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1A94A5-2BD2-E7AC-5FFC-4F40E5A779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09703" y="220155"/>
            <a:ext cx="1754119" cy="37819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497B82E-3D79-5340-9BB0-5A74D1BB410A}"/>
              </a:ext>
            </a:extLst>
          </p:cNvPr>
          <p:cNvSpPr txBox="1">
            <a:spLocks/>
          </p:cNvSpPr>
          <p:nvPr userDrawn="1"/>
        </p:nvSpPr>
        <p:spPr>
          <a:xfrm>
            <a:off x="2477291" y="3095871"/>
            <a:ext cx="7239993" cy="666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4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00255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83FBE2-7FD5-7FC9-0F2B-FAD2293F8EC8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142A4-289C-75ED-83B2-29664EFC31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10295" y="6243268"/>
            <a:ext cx="1754119" cy="37819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497B82E-3D79-5340-9BB0-5A74D1BB410A}"/>
              </a:ext>
            </a:extLst>
          </p:cNvPr>
          <p:cNvSpPr txBox="1">
            <a:spLocks/>
          </p:cNvSpPr>
          <p:nvPr userDrawn="1"/>
        </p:nvSpPr>
        <p:spPr>
          <a:xfrm>
            <a:off x="2242921" y="3895165"/>
            <a:ext cx="4050303" cy="666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6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Q</a:t>
            </a:r>
            <a:r>
              <a:rPr lang="en-US" sz="6600" b="1" i="0" spc="20" dirty="0">
                <a:solidFill>
                  <a:srgbClr val="85CBF9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&amp;</a:t>
            </a:r>
            <a:r>
              <a:rPr lang="en-US" sz="66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60632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18BD70-B2A2-864F-9E71-B9C0B176AE3C}"/>
              </a:ext>
            </a:extLst>
          </p:cNvPr>
          <p:cNvSpPr/>
          <p:nvPr userDrawn="1"/>
        </p:nvSpPr>
        <p:spPr>
          <a:xfrm>
            <a:off x="5118652" y="0"/>
            <a:ext cx="7093225" cy="6858000"/>
          </a:xfrm>
          <a:prstGeom prst="rect">
            <a:avLst/>
          </a:prstGeom>
          <a:solidFill>
            <a:srgbClr val="DD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6B0A98-AA7F-E144-B2E7-6DDA04D8511C}"/>
              </a:ext>
            </a:extLst>
          </p:cNvPr>
          <p:cNvSpPr/>
          <p:nvPr userDrawn="1"/>
        </p:nvSpPr>
        <p:spPr>
          <a:xfrm>
            <a:off x="0" y="1"/>
            <a:ext cx="5118652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5941547-2B5E-164F-ABF4-CC9EC2940809}"/>
              </a:ext>
            </a:extLst>
          </p:cNvPr>
          <p:cNvSpPr txBox="1">
            <a:spLocks/>
          </p:cNvSpPr>
          <p:nvPr userDrawn="1"/>
        </p:nvSpPr>
        <p:spPr>
          <a:xfrm>
            <a:off x="1009198" y="2943281"/>
            <a:ext cx="2533124" cy="971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24CEAC8-E0C6-6B47-A612-08694090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5" y="935038"/>
            <a:ext cx="6536635" cy="5197475"/>
          </a:xfrm>
          <a:prstGeom prst="rect">
            <a:avLst/>
          </a:prstGeom>
        </p:spPr>
        <p:txBody>
          <a:bodyPr anchor="ctr"/>
          <a:lstStyle>
            <a:lvl1pPr marL="457200" indent="-457200">
              <a:lnSpc>
                <a:spcPct val="150000"/>
              </a:lnSpc>
              <a:buFont typeface="+mj-lt"/>
              <a:buAutoNum type="arabicPeriod"/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0FF4422-86A9-3346-82A9-EE5A6CCD8236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4621B-958E-68F0-46E8-F78CAAFF1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5655" y="-1"/>
            <a:ext cx="152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0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7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1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9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0" y="0"/>
            <a:ext cx="12192000" cy="6871338"/>
          </a:xfrm>
          <a:prstGeom prst="rect">
            <a:avLst/>
          </a:prstGeom>
          <a:solidFill>
            <a:srgbClr val="753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BB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2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7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53BB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3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2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7F0963-32F7-7644-8381-63718DAD9C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BB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76CF0-DA6D-E692-B1A8-0BEAC8400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B2FBD51-6EAB-D249-B4EA-6B88C502E3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11818" y="3340100"/>
            <a:ext cx="36080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 SemiBold" panose="020B0602020204020203" pitchFamily="34" charset="0"/>
                <a:cs typeface="Objektiv Mk2 SemiBold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4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2770889-B1C5-2B4F-A297-B6633156A6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1819" y="4393648"/>
            <a:ext cx="36080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1FD39F-2181-9041-AF80-15C7C68671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909" y="756203"/>
            <a:ext cx="5257787" cy="47798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13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05E49E-A279-7D4F-BFBD-C8680CF57D0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0" y="510295"/>
            <a:ext cx="9959137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1" y="1563843"/>
            <a:ext cx="9959137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4D8B1E5-499E-E549-911E-192E2FDA90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2201" y="2256183"/>
            <a:ext cx="9959138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7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765F718-717A-5440-A6C0-1DC3A3CE9E1D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7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76" r:id="rId2"/>
    <p:sldLayoutId id="2147483785" r:id="rId3"/>
    <p:sldLayoutId id="2147483784" r:id="rId4"/>
    <p:sldLayoutId id="2147483684" r:id="rId5"/>
    <p:sldLayoutId id="2147483782" r:id="rId6"/>
    <p:sldLayoutId id="2147483783" r:id="rId7"/>
    <p:sldLayoutId id="2147483768" r:id="rId8"/>
    <p:sldLayoutId id="2147483769" r:id="rId9"/>
    <p:sldLayoutId id="2147483770" r:id="rId10"/>
    <p:sldLayoutId id="2147483771" r:id="rId11"/>
    <p:sldLayoutId id="2147483773" r:id="rId12"/>
    <p:sldLayoutId id="2147483774" r:id="rId13"/>
    <p:sldLayoutId id="2147483775" r:id="rId14"/>
    <p:sldLayoutId id="2147483778" r:id="rId15"/>
    <p:sldLayoutId id="2147483777" r:id="rId16"/>
    <p:sldLayoutId id="214748377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g"/><Relationship Id="rId5" Type="http://schemas.openxmlformats.org/officeDocument/2006/relationships/image" Target="../media/image13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6DEF00-71A6-4D06-58C8-D56E588100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7469" y="1778271"/>
            <a:ext cx="7952232" cy="1410889"/>
          </a:xfrm>
        </p:spPr>
        <p:txBody>
          <a:bodyPr/>
          <a:lstStyle/>
          <a:p>
            <a:r>
              <a:rPr lang="en-US" dirty="0"/>
              <a:t>Expert Content</a:t>
            </a:r>
          </a:p>
          <a:p>
            <a:r>
              <a:rPr lang="en-US" dirty="0"/>
              <a:t>Strategy Guide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0C212-2C65-3120-0FAF-E4A28B00A7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7469" y="3397881"/>
            <a:ext cx="7952232" cy="914400"/>
          </a:xfrm>
        </p:spPr>
        <p:txBody>
          <a:bodyPr/>
          <a:lstStyle/>
          <a:p>
            <a:r>
              <a:rPr lang="en-US" sz="3200" b="0" i="1" dirty="0"/>
              <a:t>MLS Listing &amp; Mortgage Rate Assets</a:t>
            </a:r>
          </a:p>
        </p:txBody>
      </p:sp>
    </p:spTree>
    <p:extLst>
      <p:ext uri="{BB962C8B-B14F-4D97-AF65-F5344CB8AC3E}">
        <p14:creationId xmlns:p14="http://schemas.microsoft.com/office/powerpoint/2010/main" val="2502691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AAF3FF-3662-B01C-14B9-B109F7083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3973CE-85FF-32BA-B4FA-6DB1D37599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443" y="244077"/>
            <a:ext cx="9959137" cy="914400"/>
          </a:xfrm>
        </p:spPr>
        <p:txBody>
          <a:bodyPr/>
          <a:lstStyle/>
          <a:p>
            <a:r>
              <a:rPr lang="en-US" dirty="0"/>
              <a:t>MLS Listing Flyers</a:t>
            </a: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87C2423B-4D2E-D124-B4BD-76E1D3E7A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6DF73A-2F7F-8314-D3CA-3A6197FD40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5" b="95"/>
          <a:stretch/>
        </p:blipFill>
        <p:spPr>
          <a:xfrm>
            <a:off x="776727" y="1471604"/>
            <a:ext cx="3208580" cy="4118204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1764BB-A5DD-069F-2884-D6542A1AB5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000"/>
          <a:stretch/>
        </p:blipFill>
        <p:spPr>
          <a:xfrm>
            <a:off x="8206692" y="1471604"/>
            <a:ext cx="3208580" cy="4118204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EAF9D2-D40C-BF3D-E266-445F942056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839"/>
          <a:stretch/>
        </p:blipFill>
        <p:spPr>
          <a:xfrm>
            <a:off x="4494476" y="1465477"/>
            <a:ext cx="3203047" cy="4124331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97355B-0C54-135A-E47E-29AFD44B7630}"/>
              </a:ext>
            </a:extLst>
          </p:cNvPr>
          <p:cNvSpPr txBox="1"/>
          <p:nvPr/>
        </p:nvSpPr>
        <p:spPr>
          <a:xfrm>
            <a:off x="4838103" y="5801229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Side 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B3D067-99F4-D1C4-A8D6-36837A789B0E}"/>
              </a:ext>
            </a:extLst>
          </p:cNvPr>
          <p:cNvSpPr txBox="1"/>
          <p:nvPr/>
        </p:nvSpPr>
        <p:spPr>
          <a:xfrm>
            <a:off x="8553682" y="5801229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Side B</a:t>
            </a:r>
          </a:p>
        </p:txBody>
      </p:sp>
    </p:spTree>
    <p:extLst>
      <p:ext uri="{BB962C8B-B14F-4D97-AF65-F5344CB8AC3E}">
        <p14:creationId xmlns:p14="http://schemas.microsoft.com/office/powerpoint/2010/main" val="1499469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1F9A3-A379-1BBF-25B8-28724F97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9DB380-0076-136C-041D-8188703366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443" y="244077"/>
            <a:ext cx="9959137" cy="914400"/>
          </a:xfrm>
        </p:spPr>
        <p:txBody>
          <a:bodyPr/>
          <a:lstStyle/>
          <a:p>
            <a:r>
              <a:rPr lang="en-US" dirty="0"/>
              <a:t>MLS Listing EDDM® Postcards</a:t>
            </a: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BF6B9255-63DE-6061-558C-365C52BF5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4E7F3-D930-4803-4349-D2A9FD2CAA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16" r="-699"/>
          <a:stretch/>
        </p:blipFill>
        <p:spPr>
          <a:xfrm>
            <a:off x="562443" y="1526195"/>
            <a:ext cx="3616657" cy="4118204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EAE1A9-757E-9E76-553F-92250409D0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3" b="182"/>
          <a:stretch/>
        </p:blipFill>
        <p:spPr>
          <a:xfrm>
            <a:off x="4636301" y="1526195"/>
            <a:ext cx="3162187" cy="4415130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0D4FC1-BB27-353B-0D5D-F106812540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4" b="-1111"/>
          <a:stretch/>
        </p:blipFill>
        <p:spPr>
          <a:xfrm>
            <a:off x="8255689" y="1526195"/>
            <a:ext cx="3245127" cy="4483369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368889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D6CE8-66DD-25B3-D7A8-029C3A61D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2D2E68-9EA4-8C37-3C06-0A8B875B80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443" y="244077"/>
            <a:ext cx="9959137" cy="914400"/>
          </a:xfrm>
        </p:spPr>
        <p:txBody>
          <a:bodyPr/>
          <a:lstStyle/>
          <a:p>
            <a:r>
              <a:rPr lang="en-US" dirty="0"/>
              <a:t>MLS Listing EDDM® Postcards</a:t>
            </a: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8D8BC39C-3C31-EF14-B29D-BA64CDC54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F37872-F747-0BB6-9EDA-C060688F5E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92" r="1492"/>
          <a:stretch/>
        </p:blipFill>
        <p:spPr>
          <a:xfrm>
            <a:off x="774125" y="1560314"/>
            <a:ext cx="3162187" cy="4415130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C143AF-C3AB-2F90-AEFD-5A66CE0690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2" b="262"/>
          <a:stretch/>
        </p:blipFill>
        <p:spPr>
          <a:xfrm>
            <a:off x="4556830" y="1560314"/>
            <a:ext cx="3162187" cy="4415130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C63B7B-12C1-C05A-0BB1-58B9207E6C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2" b="262"/>
          <a:stretch/>
        </p:blipFill>
        <p:spPr>
          <a:xfrm>
            <a:off x="8339535" y="1560314"/>
            <a:ext cx="3162187" cy="4415130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293308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E8C4D-4462-9855-1D1E-D4C10B099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04139A-5333-5918-249E-0409A2DD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0480" y="1369898"/>
            <a:ext cx="3136424" cy="4118204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F21181-66BF-6ACE-EC8A-2A1EE52E93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94847" y="1369898"/>
            <a:ext cx="3202304" cy="4118204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A203A5-6A0F-7E72-CBE3-04C69A9CA1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85843" y="1369898"/>
            <a:ext cx="3194929" cy="4118204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52AECC-8FBD-81B2-9E2C-630B491F13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443" y="244077"/>
            <a:ext cx="9959137" cy="914400"/>
          </a:xfrm>
        </p:spPr>
        <p:txBody>
          <a:bodyPr/>
          <a:lstStyle/>
          <a:p>
            <a:r>
              <a:rPr lang="en-US" dirty="0"/>
              <a:t>Integrated Rate Flyers</a:t>
            </a: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953A4EF7-5BFE-AC2B-6D4F-77CE2322E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23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C86E9-293B-26BF-8BDF-5B0FE2F1F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C1CBC0-91EF-68B7-2935-E8F76611B4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0480" y="1410864"/>
            <a:ext cx="3136424" cy="4036271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F6DD2F-CFC6-2766-128A-ADC72EFAF9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94847" y="1370376"/>
            <a:ext cx="3202304" cy="4117248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AA6279-33C2-3188-40C5-F444F821B9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443" y="244077"/>
            <a:ext cx="9959137" cy="914400"/>
          </a:xfrm>
        </p:spPr>
        <p:txBody>
          <a:bodyPr/>
          <a:lstStyle/>
          <a:p>
            <a:r>
              <a:rPr lang="en-US" dirty="0"/>
              <a:t>Integrated Rate Flyers</a:t>
            </a: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DA946B16-559B-D9E0-305A-E997F7E3F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6BADB5-92DE-81BC-668A-F657120B0F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15094" y="1369421"/>
            <a:ext cx="3203047" cy="4118203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C17047-51CE-BF63-F6FF-15217BD19F90}"/>
              </a:ext>
            </a:extLst>
          </p:cNvPr>
          <p:cNvSpPr txBox="1"/>
          <p:nvPr/>
        </p:nvSpPr>
        <p:spPr>
          <a:xfrm>
            <a:off x="8415095" y="5621622"/>
            <a:ext cx="3203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Compare two PPE scenarios with editable 3</a:t>
            </a:r>
            <a:r>
              <a:rPr lang="en-US" sz="1600" baseline="30000" dirty="0"/>
              <a:t>rd</a:t>
            </a:r>
            <a:r>
              <a:rPr lang="en-US" sz="1600" dirty="0"/>
              <a:t> column for Buydowns, Discount points, etc.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44BA27-233D-4340-C9D3-A6F9BEA16BAA}"/>
              </a:ext>
            </a:extLst>
          </p:cNvPr>
          <p:cNvSpPr txBox="1"/>
          <p:nvPr/>
        </p:nvSpPr>
        <p:spPr>
          <a:xfrm>
            <a:off x="4838699" y="5698567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Non-MLS Rate Flyer</a:t>
            </a:r>
          </a:p>
        </p:txBody>
      </p:sp>
    </p:spTree>
    <p:extLst>
      <p:ext uri="{BB962C8B-B14F-4D97-AF65-F5344CB8AC3E}">
        <p14:creationId xmlns:p14="http://schemas.microsoft.com/office/powerpoint/2010/main" val="4159320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FE0E4-6112-CCDE-9048-BB090AA89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0D4F35-1A7A-7FEE-8376-DF06DF0213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443" y="244077"/>
            <a:ext cx="9959137" cy="914400"/>
          </a:xfrm>
        </p:spPr>
        <p:txBody>
          <a:bodyPr/>
          <a:lstStyle/>
          <a:p>
            <a:r>
              <a:rPr lang="en-US" dirty="0"/>
              <a:t>Integrated Rate Flyers</a:t>
            </a: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E870ED3D-5F2F-5FE1-450D-E9A970FB8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6678C1-F942-FE37-9A4E-A23B594B35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253"/>
          <a:stretch/>
        </p:blipFill>
        <p:spPr>
          <a:xfrm>
            <a:off x="4447532" y="1274821"/>
            <a:ext cx="3406140" cy="4376631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3C1E13-4E20-A51C-56B1-0A4924125B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208"/>
          <a:stretch/>
        </p:blipFill>
        <p:spPr>
          <a:xfrm>
            <a:off x="795130" y="1278735"/>
            <a:ext cx="3402996" cy="4376631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215A7A-95C0-E5B7-2128-6FF79F9944BE}"/>
              </a:ext>
            </a:extLst>
          </p:cNvPr>
          <p:cNvSpPr txBox="1"/>
          <p:nvPr/>
        </p:nvSpPr>
        <p:spPr>
          <a:xfrm>
            <a:off x="1242391" y="5784575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Side 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67D76A-1207-46D2-A22F-2F1149A45A1D}"/>
              </a:ext>
            </a:extLst>
          </p:cNvPr>
          <p:cNvSpPr txBox="1"/>
          <p:nvPr/>
        </p:nvSpPr>
        <p:spPr>
          <a:xfrm>
            <a:off x="4838700" y="5784575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Side B</a:t>
            </a:r>
          </a:p>
        </p:txBody>
      </p:sp>
    </p:spTree>
    <p:extLst>
      <p:ext uri="{BB962C8B-B14F-4D97-AF65-F5344CB8AC3E}">
        <p14:creationId xmlns:p14="http://schemas.microsoft.com/office/powerpoint/2010/main" val="204397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08D61-3027-0C10-2781-069AC1C63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534E1F-DACD-2F50-0B25-A876B81796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443" y="244077"/>
            <a:ext cx="9959137" cy="914400"/>
          </a:xfrm>
        </p:spPr>
        <p:txBody>
          <a:bodyPr/>
          <a:lstStyle/>
          <a:p>
            <a:r>
              <a:rPr lang="en-US" dirty="0"/>
              <a:t>Integrated Rate Flyers</a:t>
            </a: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30219AFF-A0D0-38E7-359F-DA4FB0C93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FE46FF-62A0-6E48-CA43-F0534CAF7B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80" b="50976"/>
          <a:stretch/>
        </p:blipFill>
        <p:spPr>
          <a:xfrm>
            <a:off x="731953" y="1310843"/>
            <a:ext cx="3296936" cy="4236313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311131-4D3B-111F-5123-1B3C2CD72A28}"/>
              </a:ext>
            </a:extLst>
          </p:cNvPr>
          <p:cNvSpPr txBox="1"/>
          <p:nvPr/>
        </p:nvSpPr>
        <p:spPr>
          <a:xfrm>
            <a:off x="1123121" y="5680279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Side 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9EC1C-AB81-4802-AF1A-E229AFA8DF5D}"/>
              </a:ext>
            </a:extLst>
          </p:cNvPr>
          <p:cNvSpPr txBox="1"/>
          <p:nvPr/>
        </p:nvSpPr>
        <p:spPr>
          <a:xfrm>
            <a:off x="4719430" y="5680279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Side 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23501A-356A-F985-E6AA-87993039C8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02" t="50610" r="402" b="286"/>
          <a:stretch/>
        </p:blipFill>
        <p:spPr>
          <a:xfrm>
            <a:off x="4719430" y="1310843"/>
            <a:ext cx="3296937" cy="4236313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779288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CE391-AB37-E4A0-2980-930242D7C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D9B388-014F-0038-E50F-7E3EF215CA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7169" y="1382609"/>
            <a:ext cx="3203047" cy="4092782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F09208-B085-1F24-DED2-C809CAE74F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94766" y="1369898"/>
            <a:ext cx="3202466" cy="4118204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BE1504-13B9-6CE3-08BC-ECA238C50F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82074" y="1369898"/>
            <a:ext cx="3202466" cy="4118204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E6B9D3-0196-2851-367F-101999FE61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443" y="244077"/>
            <a:ext cx="9959137" cy="914400"/>
          </a:xfrm>
        </p:spPr>
        <p:txBody>
          <a:bodyPr/>
          <a:lstStyle/>
          <a:p>
            <a:r>
              <a:rPr lang="en-US" dirty="0"/>
              <a:t>Editable Rate Flyers</a:t>
            </a: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1F551661-9621-7E1A-5F48-380B2487E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72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6AEA9-5619-9633-0166-03CF588E9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262A23-DC77-4E8E-30C4-722B35884B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344" y="1382609"/>
            <a:ext cx="3182697" cy="4092782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F7B621-7720-E699-D513-4833B099A4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443" y="244077"/>
            <a:ext cx="9959137" cy="914400"/>
          </a:xfrm>
        </p:spPr>
        <p:txBody>
          <a:bodyPr/>
          <a:lstStyle/>
          <a:p>
            <a:r>
              <a:rPr lang="en-US" dirty="0"/>
              <a:t>Editable Rate Flyers</a:t>
            </a: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234EE2E6-DF7D-93D4-EBCD-E15971C9D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43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428015-1EDC-C3A2-3103-91A625CE5D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7169" y="1369898"/>
            <a:ext cx="3203047" cy="4118204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8E04C9-E73C-42C3-A55A-376E3081B7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94476" y="1369898"/>
            <a:ext cx="3203047" cy="4118204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8B0AD9-835E-9A26-2038-C916BFF72A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81784" y="1369898"/>
            <a:ext cx="3203047" cy="4118204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3D2045-7611-334A-9ABA-2B2AC3BF6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443" y="244077"/>
            <a:ext cx="9959137" cy="914400"/>
          </a:xfrm>
        </p:spPr>
        <p:txBody>
          <a:bodyPr/>
          <a:lstStyle/>
          <a:p>
            <a:r>
              <a:rPr lang="en-US" dirty="0"/>
              <a:t>Editable Rate Buydown Flyers</a:t>
            </a: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FC41F572-D6BF-3399-4A5D-CDDB61139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FD7D82-31CC-8D2A-406A-33281C74B5BD}"/>
              </a:ext>
            </a:extLst>
          </p:cNvPr>
          <p:cNvSpPr txBox="1"/>
          <p:nvPr/>
        </p:nvSpPr>
        <p:spPr>
          <a:xfrm>
            <a:off x="951392" y="5699523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3-2-1 Buydown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32B550-0457-9C4D-0CC8-68E03CBFA4D1}"/>
              </a:ext>
            </a:extLst>
          </p:cNvPr>
          <p:cNvSpPr txBox="1"/>
          <p:nvPr/>
        </p:nvSpPr>
        <p:spPr>
          <a:xfrm>
            <a:off x="4838699" y="5699523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2-1 Buydown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A206A-04B9-88CC-2824-E6837603A2B4}"/>
              </a:ext>
            </a:extLst>
          </p:cNvPr>
          <p:cNvSpPr txBox="1"/>
          <p:nvPr/>
        </p:nvSpPr>
        <p:spPr>
          <a:xfrm>
            <a:off x="8726006" y="5699523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1-0 Buydown</a:t>
            </a:r>
          </a:p>
        </p:txBody>
      </p:sp>
    </p:spTree>
    <p:extLst>
      <p:ext uri="{BB962C8B-B14F-4D97-AF65-F5344CB8AC3E}">
        <p14:creationId xmlns:p14="http://schemas.microsoft.com/office/powerpoint/2010/main" val="3835688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C5DFA6-8B39-835A-7D29-48C87D26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046C5-DF75-BF4A-3E03-79F265246D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7169" y="1382609"/>
            <a:ext cx="3203047" cy="4092782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DF7CFC-F275-9FFC-F29D-48AE32F3B0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94476" y="1382609"/>
            <a:ext cx="3203047" cy="4092782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B3E0F2-26B5-6DBE-1093-AFBE955A4B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81784" y="1382609"/>
            <a:ext cx="3203047" cy="4092782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E4560B-7016-9E3F-9293-49798F231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443" y="244077"/>
            <a:ext cx="9959137" cy="914400"/>
          </a:xfrm>
        </p:spPr>
        <p:txBody>
          <a:bodyPr/>
          <a:lstStyle/>
          <a:p>
            <a:r>
              <a:rPr lang="en-US" dirty="0"/>
              <a:t>MLS Listing Flyers</a:t>
            </a: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71DBA4ED-2E91-6EE5-CC69-2BAB0172E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35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Objektiv Mk2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54e9e6b-ff12-49f1-8c43-73c8976e54ee">
      <UserInfo>
        <DisplayName>Laura Theodore</DisplayName>
        <AccountId>131</AccountId>
        <AccountType/>
      </UserInfo>
      <UserInfo>
        <DisplayName>Payton Gabriel</DisplayName>
        <AccountId>70</AccountId>
        <AccountType/>
      </UserInfo>
      <UserInfo>
        <DisplayName>Kortney Lane-Schafers</DisplayName>
        <AccountId>205</AccountId>
        <AccountType/>
      </UserInfo>
      <UserInfo>
        <DisplayName>Monica Ralston</DisplayName>
        <AccountId>276</AccountId>
        <AccountType/>
      </UserInfo>
      <UserInfo>
        <DisplayName>Chad Gaydos</DisplayName>
        <AccountId>280</AccountId>
        <AccountType/>
      </UserInfo>
    </SharedWithUsers>
    <_activity xmlns="91805258-178e-4cbc-bf17-90bc7eb439d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44DE5636EC5E44BA63F442E4FE91E6" ma:contentTypeVersion="15" ma:contentTypeDescription="Create a new document." ma:contentTypeScope="" ma:versionID="923a03db5def7c1ee26bdfcdf0cc7fc5">
  <xsd:schema xmlns:xsd="http://www.w3.org/2001/XMLSchema" xmlns:xs="http://www.w3.org/2001/XMLSchema" xmlns:p="http://schemas.microsoft.com/office/2006/metadata/properties" xmlns:ns3="91805258-178e-4cbc-bf17-90bc7eb439d2" xmlns:ns4="454e9e6b-ff12-49f1-8c43-73c8976e54ee" targetNamespace="http://schemas.microsoft.com/office/2006/metadata/properties" ma:root="true" ma:fieldsID="b6ff61976388d9dad3cfe6eae73c803e" ns3:_="" ns4:_="">
    <xsd:import namespace="91805258-178e-4cbc-bf17-90bc7eb439d2"/>
    <xsd:import namespace="454e9e6b-ff12-49f1-8c43-73c8976e54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805258-178e-4cbc-bf17-90bc7eb439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4e9e6b-ff12-49f1-8c43-73c8976e54e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F1F3CE-3298-4692-8D67-FA16F456C0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800FD4-94BC-49A2-82A0-99D176C54A60}">
  <ds:schemaRefs>
    <ds:schemaRef ds:uri="http://schemas.microsoft.com/office/2006/metadata/properties"/>
    <ds:schemaRef ds:uri="http://www.w3.org/XML/1998/namespace"/>
    <ds:schemaRef ds:uri="http://purl.org/dc/elements/1.1/"/>
    <ds:schemaRef ds:uri="http://schemas.openxmlformats.org/package/2006/metadata/core-properties"/>
    <ds:schemaRef ds:uri="454e9e6b-ff12-49f1-8c43-73c8976e54ee"/>
    <ds:schemaRef ds:uri="91805258-178e-4cbc-bf17-90bc7eb439d2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3C37906-5763-4943-ADA3-7425995398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805258-178e-4cbc-bf17-90bc7eb439d2"/>
    <ds:schemaRef ds:uri="454e9e6b-ff12-49f1-8c43-73c8976e54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39529</TotalTime>
  <Words>240</Words>
  <Application>Microsoft Macintosh PowerPoint</Application>
  <PresentationFormat>Widescreen</PresentationFormat>
  <Paragraphs>48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Objektiv Mk2</vt:lpstr>
      <vt:lpstr>Arial</vt:lpstr>
      <vt:lpstr>Barlow Medium</vt:lpstr>
      <vt:lpstr>Objektiv Mk2 SemiBold</vt:lpstr>
      <vt:lpstr>Barlow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Payton Gabriel</dc:creator>
  <cp:lastModifiedBy>Chad Spencer</cp:lastModifiedBy>
  <cp:revision>51</cp:revision>
  <dcterms:created xsi:type="dcterms:W3CDTF">2021-06-10T15:34:01Z</dcterms:created>
  <dcterms:modified xsi:type="dcterms:W3CDTF">2024-02-27T16:20:28Z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0x010100CA44DE5636EC5E44BA63F442E4FE91E6</vt:lpwstr>
  </property>
  <property fmtid="{D5CDD505-2E9C-101B-9397-08002B2CF9AE}" pid="3" name="_dlc_DocIdItemGuid">
    <vt:lpwstr>df1906c8-c0c3-42de-b8f4-37c7d36cd389</vt:lpwstr>
  </property>
</Properties>
</file>