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2"/>
  </p:notesMasterIdLst>
  <p:sldIdLst>
    <p:sldId id="2076137455" r:id="rId5"/>
    <p:sldId id="2076137458" r:id="rId6"/>
    <p:sldId id="2076137461" r:id="rId7"/>
    <p:sldId id="2076137462" r:id="rId8"/>
    <p:sldId id="2076137468" r:id="rId9"/>
    <p:sldId id="2076137467" r:id="rId10"/>
    <p:sldId id="2076137466" r:id="rId11"/>
  </p:sldIdLst>
  <p:sldSz cx="12192000" cy="6858000"/>
  <p:notesSz cx="6858000" cy="9144000"/>
  <p:embeddedFontLst>
    <p:embeddedFont>
      <p:font typeface="Barlow" panose="00000500000000000000" pitchFamily="2" charset="0"/>
      <p:regular r:id="rId13"/>
      <p:bold r:id="rId14"/>
      <p:italic r:id="rId15"/>
      <p:boldItalic r:id="rId16"/>
    </p:embeddedFont>
    <p:embeddedFont>
      <p:font typeface="Barlow Medium" panose="00000600000000000000" pitchFamily="2" charset="0"/>
      <p:regular r:id="rId17"/>
      <p:italic r:id="rId18"/>
    </p:embeddedFont>
    <p:embeddedFont>
      <p:font typeface="Objektiv Mk2" panose="020B0702020204020203" pitchFamily="34" charset="0"/>
      <p:regular r:id="rId19"/>
      <p:bold r:id="rId20"/>
      <p:italic r:id="rId21"/>
      <p:boldItalic r:id="rId22"/>
    </p:embeddedFont>
    <p:embeddedFont>
      <p:font typeface="Objektiv Mk2 SemiBold" panose="020B0602020204020203" pitchFamily="34" charset="0"/>
      <p:bold r:id="rId23"/>
    </p:embeddedFont>
    <p:embeddedFont>
      <p:font typeface="Source Sans Pro" panose="020B0503030403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2.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Young II" userId="405e737b-44fc-422e-9299-d9c38e74f8bd" providerId="ADAL" clId="{121C501E-252D-4544-9B95-51AFADC27681}"/>
    <pc:docChg chg="undo custSel delSld modSld">
      <pc:chgData name="Michael Young II" userId="405e737b-44fc-422e-9299-d9c38e74f8bd" providerId="ADAL" clId="{121C501E-252D-4544-9B95-51AFADC27681}" dt="2025-05-20T17:51:37.271" v="1100" actId="14861"/>
      <pc:docMkLst>
        <pc:docMk/>
      </pc:docMkLst>
      <pc:sldChg chg="addSp delSp modSp mod">
        <pc:chgData name="Michael Young II" userId="405e737b-44fc-422e-9299-d9c38e74f8bd" providerId="ADAL" clId="{121C501E-252D-4544-9B95-51AFADC27681}" dt="2025-05-19T13:43:34.050" v="33" actId="20577"/>
        <pc:sldMkLst>
          <pc:docMk/>
          <pc:sldMk cId="2502691790" sldId="2076137455"/>
        </pc:sldMkLst>
        <pc:spChg chg="add mod">
          <ac:chgData name="Michael Young II" userId="405e737b-44fc-422e-9299-d9c38e74f8bd" providerId="ADAL" clId="{121C501E-252D-4544-9B95-51AFADC27681}" dt="2025-05-19T13:43:34.050" v="33" actId="20577"/>
          <ac:spMkLst>
            <pc:docMk/>
            <pc:sldMk cId="2502691790" sldId="2076137455"/>
            <ac:spMk id="4" creationId="{E130FEDC-6BE0-789F-4837-FF116702A56A}"/>
          </ac:spMkLst>
        </pc:spChg>
      </pc:sldChg>
      <pc:sldChg chg="addSp delSp modSp mod">
        <pc:chgData name="Michael Young II" userId="405e737b-44fc-422e-9299-d9c38e74f8bd" providerId="ADAL" clId="{121C501E-252D-4544-9B95-51AFADC27681}" dt="2025-05-19T13:44:37.950" v="39"/>
        <pc:sldMkLst>
          <pc:docMk/>
          <pc:sldMk cId="2829215149" sldId="2076137458"/>
        </pc:sldMkLst>
        <pc:spChg chg="add mod">
          <ac:chgData name="Michael Young II" userId="405e737b-44fc-422e-9299-d9c38e74f8bd" providerId="ADAL" clId="{121C501E-252D-4544-9B95-51AFADC27681}" dt="2025-05-19T13:44:28.975" v="38"/>
          <ac:spMkLst>
            <pc:docMk/>
            <pc:sldMk cId="2829215149" sldId="2076137458"/>
            <ac:spMk id="10" creationId="{56C18D30-857E-F48E-3256-77D3FC048B21}"/>
          </ac:spMkLst>
        </pc:spChg>
        <pc:spChg chg="add mod">
          <ac:chgData name="Michael Young II" userId="405e737b-44fc-422e-9299-d9c38e74f8bd" providerId="ADAL" clId="{121C501E-252D-4544-9B95-51AFADC27681}" dt="2025-05-19T13:44:28.975" v="38"/>
          <ac:spMkLst>
            <pc:docMk/>
            <pc:sldMk cId="2829215149" sldId="2076137458"/>
            <ac:spMk id="11" creationId="{50CE76B8-3408-84A0-F998-B322F48F00C5}"/>
          </ac:spMkLst>
        </pc:spChg>
        <pc:spChg chg="add mod">
          <ac:chgData name="Michael Young II" userId="405e737b-44fc-422e-9299-d9c38e74f8bd" providerId="ADAL" clId="{121C501E-252D-4544-9B95-51AFADC27681}" dt="2025-05-19T13:44:37.950" v="39"/>
          <ac:spMkLst>
            <pc:docMk/>
            <pc:sldMk cId="2829215149" sldId="2076137458"/>
            <ac:spMk id="12" creationId="{2C9452F2-3F4E-9D9D-DB82-8393A4922B4F}"/>
          </ac:spMkLst>
        </pc:spChg>
      </pc:sldChg>
      <pc:sldChg chg="addSp delSp modSp mod">
        <pc:chgData name="Michael Young II" userId="405e737b-44fc-422e-9299-d9c38e74f8bd" providerId="ADAL" clId="{121C501E-252D-4544-9B95-51AFADC27681}" dt="2025-05-19T15:18:23.635" v="148" actId="478"/>
        <pc:sldMkLst>
          <pc:docMk/>
          <pc:sldMk cId="1144647131" sldId="2076137461"/>
        </pc:sldMkLst>
        <pc:spChg chg="add mod">
          <ac:chgData name="Michael Young II" userId="405e737b-44fc-422e-9299-d9c38e74f8bd" providerId="ADAL" clId="{121C501E-252D-4544-9B95-51AFADC27681}" dt="2025-05-19T13:44:50.134" v="40"/>
          <ac:spMkLst>
            <pc:docMk/>
            <pc:sldMk cId="1144647131" sldId="2076137461"/>
            <ac:spMk id="4" creationId="{4B7DC93A-8020-AA5E-3761-A8906B323A7C}"/>
          </ac:spMkLst>
        </pc:spChg>
        <pc:spChg chg="add mod">
          <ac:chgData name="Michael Young II" userId="405e737b-44fc-422e-9299-d9c38e74f8bd" providerId="ADAL" clId="{121C501E-252D-4544-9B95-51AFADC27681}" dt="2025-05-19T15:16:57.230" v="106"/>
          <ac:spMkLst>
            <pc:docMk/>
            <pc:sldMk cId="1144647131" sldId="2076137461"/>
            <ac:spMk id="10" creationId="{04F5B17F-4AF9-F140-00DA-3FF012DAD201}"/>
          </ac:spMkLst>
        </pc:spChg>
        <pc:picChg chg="add mod">
          <ac:chgData name="Michael Young II" userId="405e737b-44fc-422e-9299-d9c38e74f8bd" providerId="ADAL" clId="{121C501E-252D-4544-9B95-51AFADC27681}" dt="2025-05-19T15:18:20.272" v="147" actId="554"/>
          <ac:picMkLst>
            <pc:docMk/>
            <pc:sldMk cId="1144647131" sldId="2076137461"/>
            <ac:picMk id="13" creationId="{72CB6D3F-D86C-DF3E-D12A-231635E0A95E}"/>
          </ac:picMkLst>
        </pc:picChg>
      </pc:sldChg>
      <pc:sldChg chg="addSp delSp modSp mod">
        <pc:chgData name="Michael Young II" userId="405e737b-44fc-422e-9299-d9c38e74f8bd" providerId="ADAL" clId="{121C501E-252D-4544-9B95-51AFADC27681}" dt="2025-05-20T17:43:15.042" v="933" actId="408"/>
        <pc:sldMkLst>
          <pc:docMk/>
          <pc:sldMk cId="3069686960" sldId="2076137462"/>
        </pc:sldMkLst>
        <pc:spChg chg="add mod">
          <ac:chgData name="Michael Young II" userId="405e737b-44fc-422e-9299-d9c38e74f8bd" providerId="ADAL" clId="{121C501E-252D-4544-9B95-51AFADC27681}" dt="2025-05-19T13:44:52.859" v="41"/>
          <ac:spMkLst>
            <pc:docMk/>
            <pc:sldMk cId="3069686960" sldId="2076137462"/>
            <ac:spMk id="3" creationId="{A9A6F578-A67D-B963-10C8-3C30E4F996F2}"/>
          </ac:spMkLst>
        </pc:spChg>
        <pc:spChg chg="add mod">
          <ac:chgData name="Michael Young II" userId="405e737b-44fc-422e-9299-d9c38e74f8bd" providerId="ADAL" clId="{121C501E-252D-4544-9B95-51AFADC27681}" dt="2025-05-19T13:47:29.802" v="59"/>
          <ac:spMkLst>
            <pc:docMk/>
            <pc:sldMk cId="3069686960" sldId="2076137462"/>
            <ac:spMk id="6" creationId="{25C32DF6-B51D-7660-7703-E96F8C531CE7}"/>
          </ac:spMkLst>
        </pc:spChg>
        <pc:picChg chg="add mod">
          <ac:chgData name="Michael Young II" userId="405e737b-44fc-422e-9299-d9c38e74f8bd" providerId="ADAL" clId="{121C501E-252D-4544-9B95-51AFADC27681}" dt="2025-05-20T17:42:41.112" v="899" actId="14861"/>
          <ac:picMkLst>
            <pc:docMk/>
            <pc:sldMk cId="3069686960" sldId="2076137462"/>
            <ac:picMk id="5" creationId="{8A0A6542-FC39-C5DD-AA4D-3506CAA9A530}"/>
          </ac:picMkLst>
        </pc:picChg>
        <pc:picChg chg="add mod">
          <ac:chgData name="Michael Young II" userId="405e737b-44fc-422e-9299-d9c38e74f8bd" providerId="ADAL" clId="{121C501E-252D-4544-9B95-51AFADC27681}" dt="2025-05-20T17:43:08.205" v="932" actId="1038"/>
          <ac:picMkLst>
            <pc:docMk/>
            <pc:sldMk cId="3069686960" sldId="2076137462"/>
            <ac:picMk id="10" creationId="{D7AF5BAE-ADF8-01AE-1EA9-79E209E273E5}"/>
          </ac:picMkLst>
        </pc:picChg>
        <pc:picChg chg="add mod">
          <ac:chgData name="Michael Young II" userId="405e737b-44fc-422e-9299-d9c38e74f8bd" providerId="ADAL" clId="{121C501E-252D-4544-9B95-51AFADC27681}" dt="2025-05-20T17:43:15.042" v="933" actId="408"/>
          <ac:picMkLst>
            <pc:docMk/>
            <pc:sldMk cId="3069686960" sldId="2076137462"/>
            <ac:picMk id="12" creationId="{59ED21E7-BB25-48F7-79EB-0D659B98A4DE}"/>
          </ac:picMkLst>
        </pc:picChg>
      </pc:sldChg>
      <pc:sldChg chg="del">
        <pc:chgData name="Michael Young II" userId="405e737b-44fc-422e-9299-d9c38e74f8bd" providerId="ADAL" clId="{121C501E-252D-4544-9B95-51AFADC27681}" dt="2025-05-19T13:45:06.933" v="45" actId="47"/>
        <pc:sldMkLst>
          <pc:docMk/>
          <pc:sldMk cId="3835688041" sldId="2076137463"/>
        </pc:sldMkLst>
      </pc:sldChg>
      <pc:sldChg chg="del">
        <pc:chgData name="Michael Young II" userId="405e737b-44fc-422e-9299-d9c38e74f8bd" providerId="ADAL" clId="{121C501E-252D-4544-9B95-51AFADC27681}" dt="2025-05-19T13:45:04.681" v="44" actId="47"/>
        <pc:sldMkLst>
          <pc:docMk/>
          <pc:sldMk cId="2565843096" sldId="2076137464"/>
        </pc:sldMkLst>
      </pc:sldChg>
      <pc:sldChg chg="del">
        <pc:chgData name="Michael Young II" userId="405e737b-44fc-422e-9299-d9c38e74f8bd" providerId="ADAL" clId="{121C501E-252D-4544-9B95-51AFADC27681}" dt="2025-05-19T13:45:04.681" v="44" actId="47"/>
        <pc:sldMkLst>
          <pc:docMk/>
          <pc:sldMk cId="1161951137" sldId="2076137465"/>
        </pc:sldMkLst>
      </pc:sldChg>
      <pc:sldChg chg="addSp delSp modSp mod">
        <pc:chgData name="Michael Young II" userId="405e737b-44fc-422e-9299-d9c38e74f8bd" providerId="ADAL" clId="{121C501E-252D-4544-9B95-51AFADC27681}" dt="2025-05-19T16:22:37.520" v="661" actId="14100"/>
        <pc:sldMkLst>
          <pc:docMk/>
          <pc:sldMk cId="4160585877" sldId="2076137466"/>
        </pc:sldMkLst>
        <pc:spChg chg="add mod">
          <ac:chgData name="Michael Young II" userId="405e737b-44fc-422e-9299-d9c38e74f8bd" providerId="ADAL" clId="{121C501E-252D-4544-9B95-51AFADC27681}" dt="2025-05-19T16:22:15.940" v="620"/>
          <ac:spMkLst>
            <pc:docMk/>
            <pc:sldMk cId="4160585877" sldId="2076137466"/>
            <ac:spMk id="5" creationId="{E69872F3-3841-BBC1-2E05-594B8BA1DA41}"/>
          </ac:spMkLst>
        </pc:spChg>
        <pc:spChg chg="mod">
          <ac:chgData name="Michael Young II" userId="405e737b-44fc-422e-9299-d9c38e74f8bd" providerId="ADAL" clId="{121C501E-252D-4544-9B95-51AFADC27681}" dt="2025-05-19T16:22:37.520" v="661" actId="14100"/>
          <ac:spMkLst>
            <pc:docMk/>
            <pc:sldMk cId="4160585877" sldId="2076137466"/>
            <ac:spMk id="8" creationId="{93924C82-6F0C-E657-2D40-B484D053F987}"/>
          </ac:spMkLst>
        </pc:spChg>
        <pc:spChg chg="mod">
          <ac:chgData name="Michael Young II" userId="405e737b-44fc-422e-9299-d9c38e74f8bd" providerId="ADAL" clId="{121C501E-252D-4544-9B95-51AFADC27681}" dt="2025-05-19T16:22:37.520" v="661" actId="14100"/>
          <ac:spMkLst>
            <pc:docMk/>
            <pc:sldMk cId="4160585877" sldId="2076137466"/>
            <ac:spMk id="12" creationId="{69BE2EE4-8648-CE74-2418-8E2AEE09EBC9}"/>
          </ac:spMkLst>
        </pc:spChg>
      </pc:sldChg>
      <pc:sldChg chg="addSp delSp modSp mod">
        <pc:chgData name="Michael Young II" userId="405e737b-44fc-422e-9299-d9c38e74f8bd" providerId="ADAL" clId="{121C501E-252D-4544-9B95-51AFADC27681}" dt="2025-05-20T17:51:37.271" v="1100" actId="14861"/>
        <pc:sldMkLst>
          <pc:docMk/>
          <pc:sldMk cId="4262037404" sldId="2076137467"/>
        </pc:sldMkLst>
        <pc:spChg chg="add mod">
          <ac:chgData name="Michael Young II" userId="405e737b-44fc-422e-9299-d9c38e74f8bd" providerId="ADAL" clId="{121C501E-252D-4544-9B95-51AFADC27681}" dt="2025-05-19T13:44:57.313" v="43"/>
          <ac:spMkLst>
            <pc:docMk/>
            <pc:sldMk cId="4262037404" sldId="2076137467"/>
            <ac:spMk id="3" creationId="{F6EC03F9-CC90-9D9A-E54A-A26E1050BF9F}"/>
          </ac:spMkLst>
        </pc:spChg>
        <pc:spChg chg="add mod">
          <ac:chgData name="Michael Young II" userId="405e737b-44fc-422e-9299-d9c38e74f8bd" providerId="ADAL" clId="{121C501E-252D-4544-9B95-51AFADC27681}" dt="2025-05-19T13:50:39.791" v="69"/>
          <ac:spMkLst>
            <pc:docMk/>
            <pc:sldMk cId="4262037404" sldId="2076137467"/>
            <ac:spMk id="6" creationId="{7CCFD045-68D5-77A3-5A0D-029D636295EA}"/>
          </ac:spMkLst>
        </pc:spChg>
        <pc:picChg chg="add mod">
          <ac:chgData name="Michael Young II" userId="405e737b-44fc-422e-9299-d9c38e74f8bd" providerId="ADAL" clId="{121C501E-252D-4544-9B95-51AFADC27681}" dt="2025-05-20T17:51:37.271" v="1100" actId="14861"/>
          <ac:picMkLst>
            <pc:docMk/>
            <pc:sldMk cId="4262037404" sldId="2076137467"/>
            <ac:picMk id="11" creationId="{4987A909-54E6-43D4-4115-E7E2BE86CBB9}"/>
          </ac:picMkLst>
        </pc:picChg>
        <pc:picChg chg="add mod">
          <ac:chgData name="Michael Young II" userId="405e737b-44fc-422e-9299-d9c38e74f8bd" providerId="ADAL" clId="{121C501E-252D-4544-9B95-51AFADC27681}" dt="2025-05-20T17:51:37.271" v="1100" actId="14861"/>
          <ac:picMkLst>
            <pc:docMk/>
            <pc:sldMk cId="4262037404" sldId="2076137467"/>
            <ac:picMk id="14" creationId="{D6D383F2-22DC-FFDF-A444-FE5EC77798C8}"/>
          </ac:picMkLst>
        </pc:picChg>
        <pc:picChg chg="add mod">
          <ac:chgData name="Michael Young II" userId="405e737b-44fc-422e-9299-d9c38e74f8bd" providerId="ADAL" clId="{121C501E-252D-4544-9B95-51AFADC27681}" dt="2025-05-20T17:51:37.271" v="1100" actId="14861"/>
          <ac:picMkLst>
            <pc:docMk/>
            <pc:sldMk cId="4262037404" sldId="2076137467"/>
            <ac:picMk id="16" creationId="{4A1CFE7E-15F6-FDD1-71DE-97B254850F1F}"/>
          </ac:picMkLst>
        </pc:picChg>
      </pc:sldChg>
      <pc:sldChg chg="addSp delSp modSp mod">
        <pc:chgData name="Michael Young II" userId="405e737b-44fc-422e-9299-d9c38e74f8bd" providerId="ADAL" clId="{121C501E-252D-4544-9B95-51AFADC27681}" dt="2025-05-20T17:51:28.681" v="1098" actId="14861"/>
        <pc:sldMkLst>
          <pc:docMk/>
          <pc:sldMk cId="2372531235" sldId="2076137468"/>
        </pc:sldMkLst>
        <pc:spChg chg="add mod">
          <ac:chgData name="Michael Young II" userId="405e737b-44fc-422e-9299-d9c38e74f8bd" providerId="ADAL" clId="{121C501E-252D-4544-9B95-51AFADC27681}" dt="2025-05-19T13:44:55.083" v="42"/>
          <ac:spMkLst>
            <pc:docMk/>
            <pc:sldMk cId="2372531235" sldId="2076137468"/>
            <ac:spMk id="3" creationId="{12152DA0-B16E-C261-D404-1574A249601D}"/>
          </ac:spMkLst>
        </pc:spChg>
        <pc:spChg chg="add mod">
          <ac:chgData name="Michael Young II" userId="405e737b-44fc-422e-9299-d9c38e74f8bd" providerId="ADAL" clId="{121C501E-252D-4544-9B95-51AFADC27681}" dt="2025-05-19T13:49:54.979" v="64"/>
          <ac:spMkLst>
            <pc:docMk/>
            <pc:sldMk cId="2372531235" sldId="2076137468"/>
            <ac:spMk id="6" creationId="{CB9E1F63-7EDA-B7AA-6D00-1698EDB216DF}"/>
          </ac:spMkLst>
        </pc:spChg>
        <pc:picChg chg="add mod">
          <ac:chgData name="Michael Young II" userId="405e737b-44fc-422e-9299-d9c38e74f8bd" providerId="ADAL" clId="{121C501E-252D-4544-9B95-51AFADC27681}" dt="2025-05-20T17:51:28.681" v="1098" actId="14861"/>
          <ac:picMkLst>
            <pc:docMk/>
            <pc:sldMk cId="2372531235" sldId="2076137468"/>
            <ac:picMk id="5" creationId="{C21C4E72-546A-35A8-28ED-C3F1A1BDA4A3}"/>
          </ac:picMkLst>
        </pc:picChg>
        <pc:picChg chg="add mod">
          <ac:chgData name="Michael Young II" userId="405e737b-44fc-422e-9299-d9c38e74f8bd" providerId="ADAL" clId="{121C501E-252D-4544-9B95-51AFADC27681}" dt="2025-05-20T17:51:28.681" v="1098" actId="14861"/>
          <ac:picMkLst>
            <pc:docMk/>
            <pc:sldMk cId="2372531235" sldId="2076137468"/>
            <ac:picMk id="10" creationId="{4CA5EAEE-AA55-FF7F-F213-A43B879E24A4}"/>
          </ac:picMkLst>
        </pc:picChg>
        <pc:picChg chg="add mod">
          <ac:chgData name="Michael Young II" userId="405e737b-44fc-422e-9299-d9c38e74f8bd" providerId="ADAL" clId="{121C501E-252D-4544-9B95-51AFADC27681}" dt="2025-05-20T17:51:28.681" v="1098" actId="14861"/>
          <ac:picMkLst>
            <pc:docMk/>
            <pc:sldMk cId="2372531235" sldId="2076137468"/>
            <ac:picMk id="15" creationId="{DA6E4D6F-C22C-C288-5952-CB7D730C1327}"/>
          </ac:picMkLst>
        </pc:picChg>
      </pc:sldChg>
    </pc:docChg>
  </pc:docChgLst>
  <pc:docChgLst>
    <pc:chgData name="Aubrey Olsen" userId="408c3e31-be18-4626-a9af-ec1f5bfcad06" providerId="ADAL" clId="{27DBFA5B-36C6-4E6D-8DFA-2CA53E106C8C}"/>
    <pc:docChg chg="undo redo custSel modSld">
      <pc:chgData name="Aubrey Olsen" userId="408c3e31-be18-4626-a9af-ec1f5bfcad06" providerId="ADAL" clId="{27DBFA5B-36C6-4E6D-8DFA-2CA53E106C8C}" dt="2025-05-28T18:51:03.946" v="645" actId="20577"/>
      <pc:docMkLst>
        <pc:docMk/>
      </pc:docMkLst>
      <pc:sldChg chg="modSp mod">
        <pc:chgData name="Aubrey Olsen" userId="408c3e31-be18-4626-a9af-ec1f5bfcad06" providerId="ADAL" clId="{27DBFA5B-36C6-4E6D-8DFA-2CA53E106C8C}" dt="2025-05-28T18:45:04.393" v="4" actId="20577"/>
        <pc:sldMkLst>
          <pc:docMk/>
          <pc:sldMk cId="2502691790" sldId="2076137455"/>
        </pc:sldMkLst>
        <pc:spChg chg="mod">
          <ac:chgData name="Aubrey Olsen" userId="408c3e31-be18-4626-a9af-ec1f5bfcad06" providerId="ADAL" clId="{27DBFA5B-36C6-4E6D-8DFA-2CA53E106C8C}" dt="2025-05-28T18:45:04.393" v="4" actId="20577"/>
          <ac:spMkLst>
            <pc:docMk/>
            <pc:sldMk cId="2502691790" sldId="2076137455"/>
            <ac:spMk id="4" creationId="{E130FEDC-6BE0-789F-4837-FF116702A56A}"/>
          </ac:spMkLst>
        </pc:spChg>
      </pc:sldChg>
      <pc:sldChg chg="modSp mod">
        <pc:chgData name="Aubrey Olsen" userId="408c3e31-be18-4626-a9af-ec1f5bfcad06" providerId="ADAL" clId="{27DBFA5B-36C6-4E6D-8DFA-2CA53E106C8C}" dt="2025-05-28T18:51:03.946" v="645" actId="20577"/>
        <pc:sldMkLst>
          <pc:docMk/>
          <pc:sldMk cId="2829215149" sldId="2076137458"/>
        </pc:sldMkLst>
        <pc:spChg chg="mod">
          <ac:chgData name="Aubrey Olsen" userId="408c3e31-be18-4626-a9af-ec1f5bfcad06" providerId="ADAL" clId="{27DBFA5B-36C6-4E6D-8DFA-2CA53E106C8C}" dt="2025-05-28T18:51:03.946" v="645" actId="20577"/>
          <ac:spMkLst>
            <pc:docMk/>
            <pc:sldMk cId="2829215149" sldId="2076137458"/>
            <ac:spMk id="11" creationId="{50CE76B8-3408-84A0-F998-B322F48F00C5}"/>
          </ac:spMkLst>
        </pc:spChg>
        <pc:spChg chg="mod">
          <ac:chgData name="Aubrey Olsen" userId="408c3e31-be18-4626-a9af-ec1f5bfcad06" providerId="ADAL" clId="{27DBFA5B-36C6-4E6D-8DFA-2CA53E106C8C}" dt="2025-05-28T18:45:09.900" v="5" actId="20577"/>
          <ac:spMkLst>
            <pc:docMk/>
            <pc:sldMk cId="2829215149" sldId="2076137458"/>
            <ac:spMk id="12" creationId="{2C9452F2-3F4E-9D9D-DB82-8393A4922B4F}"/>
          </ac:spMkLst>
        </pc:spChg>
      </pc:sldChg>
      <pc:sldChg chg="modSp mod">
        <pc:chgData name="Aubrey Olsen" userId="408c3e31-be18-4626-a9af-ec1f5bfcad06" providerId="ADAL" clId="{27DBFA5B-36C6-4E6D-8DFA-2CA53E106C8C}" dt="2025-05-28T18:45:13.661" v="6" actId="20577"/>
        <pc:sldMkLst>
          <pc:docMk/>
          <pc:sldMk cId="1144647131" sldId="2076137461"/>
        </pc:sldMkLst>
        <pc:spChg chg="mod">
          <ac:chgData name="Aubrey Olsen" userId="408c3e31-be18-4626-a9af-ec1f5bfcad06" providerId="ADAL" clId="{27DBFA5B-36C6-4E6D-8DFA-2CA53E106C8C}" dt="2025-05-28T18:45:13.661" v="6" actId="20577"/>
          <ac:spMkLst>
            <pc:docMk/>
            <pc:sldMk cId="1144647131" sldId="2076137461"/>
            <ac:spMk id="4" creationId="{4B7DC93A-8020-AA5E-3761-A8906B323A7C}"/>
          </ac:spMkLst>
        </pc:spChg>
      </pc:sldChg>
      <pc:sldChg chg="modSp mod">
        <pc:chgData name="Aubrey Olsen" userId="408c3e31-be18-4626-a9af-ec1f5bfcad06" providerId="ADAL" clId="{27DBFA5B-36C6-4E6D-8DFA-2CA53E106C8C}" dt="2025-05-28T18:45:19.543" v="7" actId="20577"/>
        <pc:sldMkLst>
          <pc:docMk/>
          <pc:sldMk cId="3069686960" sldId="2076137462"/>
        </pc:sldMkLst>
        <pc:spChg chg="mod">
          <ac:chgData name="Aubrey Olsen" userId="408c3e31-be18-4626-a9af-ec1f5bfcad06" providerId="ADAL" clId="{27DBFA5B-36C6-4E6D-8DFA-2CA53E106C8C}" dt="2025-05-28T18:45:19.543" v="7" actId="20577"/>
          <ac:spMkLst>
            <pc:docMk/>
            <pc:sldMk cId="3069686960" sldId="2076137462"/>
            <ac:spMk id="3" creationId="{A9A6F578-A67D-B963-10C8-3C30E4F996F2}"/>
          </ac:spMkLst>
        </pc:spChg>
      </pc:sldChg>
      <pc:sldChg chg="modSp mod">
        <pc:chgData name="Aubrey Olsen" userId="408c3e31-be18-4626-a9af-ec1f5bfcad06" providerId="ADAL" clId="{27DBFA5B-36C6-4E6D-8DFA-2CA53E106C8C}" dt="2025-05-28T18:45:32.698" v="10" actId="20577"/>
        <pc:sldMkLst>
          <pc:docMk/>
          <pc:sldMk cId="4160585877" sldId="2076137466"/>
        </pc:sldMkLst>
        <pc:spChg chg="mod">
          <ac:chgData name="Aubrey Olsen" userId="408c3e31-be18-4626-a9af-ec1f5bfcad06" providerId="ADAL" clId="{27DBFA5B-36C6-4E6D-8DFA-2CA53E106C8C}" dt="2025-05-28T18:45:32.698" v="10" actId="20577"/>
          <ac:spMkLst>
            <pc:docMk/>
            <pc:sldMk cId="4160585877" sldId="2076137466"/>
            <ac:spMk id="5" creationId="{E69872F3-3841-BBC1-2E05-594B8BA1DA41}"/>
          </ac:spMkLst>
        </pc:spChg>
      </pc:sldChg>
      <pc:sldChg chg="modSp mod">
        <pc:chgData name="Aubrey Olsen" userId="408c3e31-be18-4626-a9af-ec1f5bfcad06" providerId="ADAL" clId="{27DBFA5B-36C6-4E6D-8DFA-2CA53E106C8C}" dt="2025-05-28T18:45:28.076" v="9" actId="20577"/>
        <pc:sldMkLst>
          <pc:docMk/>
          <pc:sldMk cId="4262037404" sldId="2076137467"/>
        </pc:sldMkLst>
        <pc:spChg chg="mod">
          <ac:chgData name="Aubrey Olsen" userId="408c3e31-be18-4626-a9af-ec1f5bfcad06" providerId="ADAL" clId="{27DBFA5B-36C6-4E6D-8DFA-2CA53E106C8C}" dt="2025-05-28T18:45:28.076" v="9" actId="20577"/>
          <ac:spMkLst>
            <pc:docMk/>
            <pc:sldMk cId="4262037404" sldId="2076137467"/>
            <ac:spMk id="3" creationId="{F6EC03F9-CC90-9D9A-E54A-A26E1050BF9F}"/>
          </ac:spMkLst>
        </pc:spChg>
      </pc:sldChg>
      <pc:sldChg chg="modSp mod">
        <pc:chgData name="Aubrey Olsen" userId="408c3e31-be18-4626-a9af-ec1f5bfcad06" providerId="ADAL" clId="{27DBFA5B-36C6-4E6D-8DFA-2CA53E106C8C}" dt="2025-05-28T18:45:23.717" v="8" actId="20577"/>
        <pc:sldMkLst>
          <pc:docMk/>
          <pc:sldMk cId="2372531235" sldId="2076137468"/>
        </pc:sldMkLst>
        <pc:spChg chg="mod">
          <ac:chgData name="Aubrey Olsen" userId="408c3e31-be18-4626-a9af-ec1f5bfcad06" providerId="ADAL" clId="{27DBFA5B-36C6-4E6D-8DFA-2CA53E106C8C}" dt="2025-05-28T18:45:23.717" v="8" actId="20577"/>
          <ac:spMkLst>
            <pc:docMk/>
            <pc:sldMk cId="2372531235" sldId="2076137468"/>
            <ac:spMk id="3" creationId="{12152DA0-B16E-C261-D404-1574A249601D}"/>
          </ac:spMkLst>
        </pc:spChg>
      </pc:sldChg>
    </pc:docChg>
  </pc:docChgLst>
  <pc:docChgLst>
    <pc:chgData name="Michael Young II" userId="405e737b-44fc-422e-9299-d9c38e74f8bd" providerId="ADAL" clId="{EFB8D27F-E771-4D95-A348-4FAA0818EC74}"/>
    <pc:docChg chg="undo custSel addSld delSld modSld">
      <pc:chgData name="Michael Young II" userId="405e737b-44fc-422e-9299-d9c38e74f8bd" providerId="ADAL" clId="{EFB8D27F-E771-4D95-A348-4FAA0818EC74}" dt="2025-02-25T20:39:39.214" v="85" actId="2890"/>
      <pc:docMkLst>
        <pc:docMk/>
      </pc:docMkLst>
      <pc:sldChg chg="modSp mod">
        <pc:chgData name="Michael Young II" userId="405e737b-44fc-422e-9299-d9c38e74f8bd" providerId="ADAL" clId="{EFB8D27F-E771-4D95-A348-4FAA0818EC74}" dt="2025-02-25T20:03:05.124" v="0"/>
        <pc:sldMkLst>
          <pc:docMk/>
          <pc:sldMk cId="2502691790" sldId="2076137455"/>
        </pc:sldMkLst>
      </pc:sldChg>
      <pc:sldChg chg="addSp delSp modSp mod">
        <pc:chgData name="Michael Young II" userId="405e737b-44fc-422e-9299-d9c38e74f8bd" providerId="ADAL" clId="{EFB8D27F-E771-4D95-A348-4FAA0818EC74}" dt="2025-02-25T20:03:58.628" v="6" actId="478"/>
        <pc:sldMkLst>
          <pc:docMk/>
          <pc:sldMk cId="2829215149" sldId="2076137458"/>
        </pc:sldMkLst>
      </pc:sldChg>
      <pc:sldChg chg="modSp mod">
        <pc:chgData name="Michael Young II" userId="405e737b-44fc-422e-9299-d9c38e74f8bd" providerId="ADAL" clId="{EFB8D27F-E771-4D95-A348-4FAA0818EC74}" dt="2025-02-25T20:31:40.562" v="11" actId="14100"/>
        <pc:sldMkLst>
          <pc:docMk/>
          <pc:sldMk cId="1144647131" sldId="2076137461"/>
        </pc:sldMkLst>
      </pc:sldChg>
      <pc:sldChg chg="addSp delSp modSp mod">
        <pc:chgData name="Michael Young II" userId="405e737b-44fc-422e-9299-d9c38e74f8bd" providerId="ADAL" clId="{EFB8D27F-E771-4D95-A348-4FAA0818EC74}" dt="2025-02-25T20:38:52.337" v="83" actId="408"/>
        <pc:sldMkLst>
          <pc:docMk/>
          <pc:sldMk cId="3069686960" sldId="2076137462"/>
        </pc:sldMkLst>
      </pc:sldChg>
      <pc:sldChg chg="add del">
        <pc:chgData name="Michael Young II" userId="405e737b-44fc-422e-9299-d9c38e74f8bd" providerId="ADAL" clId="{EFB8D27F-E771-4D95-A348-4FAA0818EC74}" dt="2025-02-25T20:37:05.453" v="14" actId="2696"/>
        <pc:sldMkLst>
          <pc:docMk/>
          <pc:sldMk cId="1570215913" sldId="2076137467"/>
        </pc:sldMkLst>
      </pc:sldChg>
      <pc:sldChg chg="add">
        <pc:chgData name="Michael Young II" userId="405e737b-44fc-422e-9299-d9c38e74f8bd" providerId="ADAL" clId="{EFB8D27F-E771-4D95-A348-4FAA0818EC74}" dt="2025-02-25T20:39:36.494" v="84" actId="2890"/>
        <pc:sldMkLst>
          <pc:docMk/>
          <pc:sldMk cId="4262037404" sldId="2076137467"/>
        </pc:sldMkLst>
      </pc:sldChg>
      <pc:sldChg chg="add">
        <pc:chgData name="Michael Young II" userId="405e737b-44fc-422e-9299-d9c38e74f8bd" providerId="ADAL" clId="{EFB8D27F-E771-4D95-A348-4FAA0818EC74}" dt="2025-02-25T20:39:39.214" v="85" actId="2890"/>
        <pc:sldMkLst>
          <pc:docMk/>
          <pc:sldMk cId="2372531235" sldId="2076137468"/>
        </pc:sldMkLst>
      </pc:sldChg>
      <pc:sldChg chg="add del">
        <pc:chgData name="Michael Young II" userId="405e737b-44fc-422e-9299-d9c38e74f8bd" providerId="ADAL" clId="{EFB8D27F-E771-4D95-A348-4FAA0818EC74}" dt="2025-02-25T20:37:05.453" v="14" actId="2696"/>
        <pc:sldMkLst>
          <pc:docMk/>
          <pc:sldMk cId="3107437784" sldId="2076137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1D979-1E46-0EE1-3805-3D16FDC04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3B7-B7F7-3CF6-1445-3FEDD7493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4B01E-F529-FFE1-E1B7-78F3D387903F}"/>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AB58ED93-2712-7F97-D984-BBC3CB268122}"/>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77721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9676B-D95C-B22C-EC62-ADBA13087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76AFB-9A3A-EE5E-EFCE-7751D0819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1BFED2-F80C-E88F-29CB-9853B2EF4A39}"/>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EEF448D1-8D8A-4DCB-C96B-FB3A339F8B92}"/>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71568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296279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4" name="Text Placeholder 2">
            <a:extLst>
              <a:ext uri="{FF2B5EF4-FFF2-40B4-BE49-F238E27FC236}">
                <a16:creationId xmlns:a16="http://schemas.microsoft.com/office/drawing/2014/main" id="{E130FEDC-6BE0-789F-4837-FF116702A56A}"/>
              </a:ext>
            </a:extLst>
          </p:cNvPr>
          <p:cNvSpPr txBox="1">
            <a:spLocks/>
          </p:cNvSpPr>
          <p:nvPr/>
        </p:nvSpPr>
        <p:spPr>
          <a:xfrm>
            <a:off x="1229869" y="3550281"/>
            <a:ext cx="7952232" cy="914400"/>
          </a:xfrm>
          <a:prstGeom prst="rect">
            <a:avLst/>
          </a:prstGeom>
        </p:spPr>
        <p:txBody>
          <a:bodyPr/>
          <a:lstStyle>
            <a:lvl1pPr marL="0" indent="0" algn="l" defTabSz="914400" rtl="0" eaLnBrk="1" latinLnBrk="0" hangingPunct="1">
              <a:lnSpc>
                <a:spcPct val="90000"/>
              </a:lnSpc>
              <a:spcBef>
                <a:spcPts val="1000"/>
              </a:spcBef>
              <a:buFontTx/>
              <a:buNone/>
              <a:defRPr sz="2400" b="1" i="0" kern="1200">
                <a:solidFill>
                  <a:srgbClr val="85CBF9"/>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i="1" dirty="0"/>
              <a:t>Open House Follow Up</a:t>
            </a:r>
          </a:p>
          <a:p>
            <a:r>
              <a:rPr lang="en-US" sz="3200" b="0" i="1" dirty="0"/>
              <a:t>May 2025</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10" name="Text Placeholder 2">
            <a:extLst>
              <a:ext uri="{FF2B5EF4-FFF2-40B4-BE49-F238E27FC236}">
                <a16:creationId xmlns:a16="http://schemas.microsoft.com/office/drawing/2014/main" id="{56C18D30-857E-F48E-3256-77D3FC048B21}"/>
              </a:ext>
            </a:extLst>
          </p:cNvPr>
          <p:cNvSpPr txBox="1">
            <a:spLocks/>
          </p:cNvSpPr>
          <p:nvPr/>
        </p:nvSpPr>
        <p:spPr>
          <a:xfrm>
            <a:off x="1116432" y="1563843"/>
            <a:ext cx="9959137" cy="443861"/>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Communication types: Email, SMS, and User Notifications</a:t>
            </a:r>
            <a:endParaRPr lang="en-US" dirty="0"/>
          </a:p>
        </p:txBody>
      </p:sp>
      <p:sp>
        <p:nvSpPr>
          <p:cNvPr id="11" name="Text Placeholder 3">
            <a:extLst>
              <a:ext uri="{FF2B5EF4-FFF2-40B4-BE49-F238E27FC236}">
                <a16:creationId xmlns:a16="http://schemas.microsoft.com/office/drawing/2014/main" id="{50CE76B8-3408-84A0-F998-B322F48F00C5}"/>
              </a:ext>
            </a:extLst>
          </p:cNvPr>
          <p:cNvSpPr txBox="1">
            <a:spLocks/>
          </p:cNvSpPr>
          <p:nvPr/>
        </p:nvSpPr>
        <p:spPr>
          <a:xfrm>
            <a:off x="1116431" y="2350898"/>
            <a:ext cx="9959138" cy="369735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kern="100" dirty="0">
                <a:solidFill>
                  <a:srgbClr val="002060"/>
                </a:solidFill>
                <a:ea typeface="Calibri" panose="020F0502020204030204" pitchFamily="34" charset="0"/>
                <a:cs typeface="Times New Roman" panose="02020603050405020304" pitchFamily="18" charset="0"/>
              </a:rPr>
              <a:t>This 9-email and 1-SMS campaign over 5 weeks can be used to follow up with homebuyers that visited a recent open house. Newly created contacts from the Open House Lead Capture form begin the journey. Emails ask about the contact’s priorities and encourages contacts to research financing early in the homebuying process.</a:t>
            </a: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400" kern="100" dirty="0">
                <a:solidFill>
                  <a:srgbClr val="002060"/>
                </a:solidFill>
                <a:ea typeface="Calibri" panose="020F0502020204030204" pitchFamily="34" charset="0"/>
                <a:cs typeface="Times New Roman" panose="02020603050405020304" pitchFamily="18" charset="0"/>
              </a:rPr>
              <a:t>The journey sets the shared real estate agent as a co-marketer at the beginning of each contact's journey. All emails include a co-branded signature.</a:t>
            </a: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i="1" kern="100" dirty="0">
                <a:solidFill>
                  <a:srgbClr val="002060"/>
                </a:solidFill>
                <a:cs typeface="Times New Roman" panose="02020603050405020304" pitchFamily="18" charset="0"/>
              </a:rPr>
              <a:t>*All communications should be reviewed prior to initiating the journey.</a:t>
            </a:r>
          </a:p>
        </p:txBody>
      </p:sp>
      <p:sp>
        <p:nvSpPr>
          <p:cNvPr id="12" name="Text Placeholder 1">
            <a:extLst>
              <a:ext uri="{FF2B5EF4-FFF2-40B4-BE49-F238E27FC236}">
                <a16:creationId xmlns:a16="http://schemas.microsoft.com/office/drawing/2014/main" id="{2C9452F2-3F4E-9D9D-DB82-8393A4922B4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Open House Follow Up</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4" name="Text Placeholder 1">
            <a:extLst>
              <a:ext uri="{FF2B5EF4-FFF2-40B4-BE49-F238E27FC236}">
                <a16:creationId xmlns:a16="http://schemas.microsoft.com/office/drawing/2014/main" id="{4B7DC93A-8020-AA5E-3761-A8906B323A7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Open House Follow Up</a:t>
            </a:r>
          </a:p>
        </p:txBody>
      </p:sp>
      <p:sp>
        <p:nvSpPr>
          <p:cNvPr id="10" name="Text Placeholder 3">
            <a:extLst>
              <a:ext uri="{FF2B5EF4-FFF2-40B4-BE49-F238E27FC236}">
                <a16:creationId xmlns:a16="http://schemas.microsoft.com/office/drawing/2014/main" id="{04F5B17F-4AF9-F140-00DA-3FF012DAD201}"/>
              </a:ext>
            </a:extLst>
          </p:cNvPr>
          <p:cNvSpPr txBox="1">
            <a:spLocks/>
          </p:cNvSpPr>
          <p:nvPr/>
        </p:nvSpPr>
        <p:spPr>
          <a:xfrm>
            <a:off x="6746488" y="842644"/>
            <a:ext cx="4404789"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and Focused View outcomes.</a:t>
            </a:r>
            <a:endParaRPr lang="en-US" sz="2400" dirty="0">
              <a:solidFill>
                <a:srgbClr val="002060"/>
              </a:solidFill>
            </a:endParaRPr>
          </a:p>
        </p:txBody>
      </p:sp>
      <p:pic>
        <p:nvPicPr>
          <p:cNvPr id="13" name="Picture 12" descr="A screenshot of a computer&#10;&#10;AI-generated content may be incorrect.">
            <a:extLst>
              <a:ext uri="{FF2B5EF4-FFF2-40B4-BE49-F238E27FC236}">
                <a16:creationId xmlns:a16="http://schemas.microsoft.com/office/drawing/2014/main" id="{72CB6D3F-D86C-DF3E-D12A-231635E0A95E}"/>
              </a:ext>
            </a:extLst>
          </p:cNvPr>
          <p:cNvPicPr>
            <a:picLocks noChangeAspect="1"/>
          </p:cNvPicPr>
          <p:nvPr/>
        </p:nvPicPr>
        <p:blipFill>
          <a:blip r:embed="rId4"/>
          <a:stretch>
            <a:fillRect/>
          </a:stretch>
        </p:blipFill>
        <p:spPr>
          <a:xfrm>
            <a:off x="545785" y="842644"/>
            <a:ext cx="6044585" cy="5352254"/>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A9A6F578-A67D-B963-10C8-3C30E4F996F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Open House Follow Up</a:t>
            </a:r>
          </a:p>
        </p:txBody>
      </p:sp>
      <p:sp>
        <p:nvSpPr>
          <p:cNvPr id="6" name="Text Placeholder 3">
            <a:extLst>
              <a:ext uri="{FF2B5EF4-FFF2-40B4-BE49-F238E27FC236}">
                <a16:creationId xmlns:a16="http://schemas.microsoft.com/office/drawing/2014/main" id="{25C32DF6-B51D-7660-7703-E96F8C531CE7}"/>
              </a:ext>
            </a:extLst>
          </p:cNvPr>
          <p:cNvSpPr txBox="1">
            <a:spLocks/>
          </p:cNvSpPr>
          <p:nvPr/>
        </p:nvSpPr>
        <p:spPr>
          <a:xfrm>
            <a:off x="526453" y="5490059"/>
            <a:ext cx="10705851" cy="123961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sz="1800" kern="100" dirty="0">
                <a:solidFill>
                  <a:srgbClr val="002060"/>
                </a:solidFill>
                <a:cs typeface="Times New Roman" panose="02020603050405020304" pitchFamily="18" charset="0"/>
              </a:rPr>
              <a:t>How was our open house?</a:t>
            </a:r>
          </a:p>
          <a:p>
            <a:pPr marL="342900" indent="-342900" defTabSz="868680">
              <a:lnSpc>
                <a:spcPct val="100000"/>
              </a:lnSpc>
              <a:spcBef>
                <a:spcPts val="0"/>
              </a:spcBef>
              <a:buFont typeface="Wingdings" pitchFamily="2" charset="2"/>
              <a:buChar char="Ø"/>
            </a:pPr>
            <a:r>
              <a:rPr lang="en-US" dirty="0">
                <a:solidFill>
                  <a:srgbClr val="002060"/>
                </a:solidFill>
              </a:rPr>
              <a:t>Take a step closer to home ownership</a:t>
            </a:r>
          </a:p>
          <a:p>
            <a:pPr marL="342900" indent="-342900" defTabSz="868680">
              <a:lnSpc>
                <a:spcPct val="100000"/>
              </a:lnSpc>
              <a:spcBef>
                <a:spcPts val="0"/>
              </a:spcBef>
              <a:buFont typeface="Wingdings" pitchFamily="2" charset="2"/>
              <a:buChar char="Ø"/>
            </a:pPr>
            <a:r>
              <a:rPr lang="en-US" dirty="0">
                <a:solidFill>
                  <a:srgbClr val="002060"/>
                </a:solidFill>
              </a:rPr>
              <a:t>Let's discuss your home buying priorities</a:t>
            </a:r>
          </a:p>
        </p:txBody>
      </p:sp>
      <p:pic>
        <p:nvPicPr>
          <p:cNvPr id="5" name="Picture 4" descr="A screenshot of a phone&#10;&#10;AI-generated content may be incorrect.">
            <a:extLst>
              <a:ext uri="{FF2B5EF4-FFF2-40B4-BE49-F238E27FC236}">
                <a16:creationId xmlns:a16="http://schemas.microsoft.com/office/drawing/2014/main" id="{8A0A6542-FC39-C5DD-AA4D-3506CAA9A530}"/>
              </a:ext>
            </a:extLst>
          </p:cNvPr>
          <p:cNvPicPr>
            <a:picLocks noChangeAspect="1"/>
          </p:cNvPicPr>
          <p:nvPr/>
        </p:nvPicPr>
        <p:blipFill>
          <a:blip r:embed="rId4"/>
          <a:stretch>
            <a:fillRect/>
          </a:stretch>
        </p:blipFill>
        <p:spPr>
          <a:xfrm>
            <a:off x="613319" y="834565"/>
            <a:ext cx="2407482" cy="4160621"/>
          </a:xfrm>
          <a:prstGeom prst="rect">
            <a:avLst/>
          </a:prstGeom>
          <a:effectLst>
            <a:outerShdw blurRad="127000" dist="50800" dir="2400000" algn="ctr" rotWithShape="0">
              <a:srgbClr val="000000">
                <a:alpha val="80000"/>
              </a:srgbClr>
            </a:outerShdw>
          </a:effectLst>
        </p:spPr>
      </p:pic>
      <p:pic>
        <p:nvPicPr>
          <p:cNvPr id="10" name="Picture 9" descr="A screenshot of a phone&#10;&#10;AI-generated content may be incorrect.">
            <a:extLst>
              <a:ext uri="{FF2B5EF4-FFF2-40B4-BE49-F238E27FC236}">
                <a16:creationId xmlns:a16="http://schemas.microsoft.com/office/drawing/2014/main" id="{D7AF5BAE-ADF8-01AE-1EA9-79E209E273E5}"/>
              </a:ext>
            </a:extLst>
          </p:cNvPr>
          <p:cNvPicPr>
            <a:picLocks noChangeAspect="1"/>
          </p:cNvPicPr>
          <p:nvPr/>
        </p:nvPicPr>
        <p:blipFill>
          <a:blip r:embed="rId5"/>
          <a:stretch>
            <a:fillRect/>
          </a:stretch>
        </p:blipFill>
        <p:spPr>
          <a:xfrm>
            <a:off x="7827570" y="834565"/>
            <a:ext cx="2405747" cy="4194635"/>
          </a:xfrm>
          <a:prstGeom prst="rect">
            <a:avLst/>
          </a:prstGeom>
          <a:effectLst>
            <a:outerShdw blurRad="127000" dist="50800" dir="2400000" algn="ctr" rotWithShape="0">
              <a:srgbClr val="000000">
                <a:alpha val="80000"/>
              </a:srgbClr>
            </a:outerShdw>
          </a:effectLst>
        </p:spPr>
      </p:pic>
      <p:pic>
        <p:nvPicPr>
          <p:cNvPr id="12" name="Picture 11" descr="A screenshot of a phone&#10;&#10;AI-generated content may be incorrect.">
            <a:extLst>
              <a:ext uri="{FF2B5EF4-FFF2-40B4-BE49-F238E27FC236}">
                <a16:creationId xmlns:a16="http://schemas.microsoft.com/office/drawing/2014/main" id="{59ED21E7-BB25-48F7-79EB-0D659B98A4DE}"/>
              </a:ext>
            </a:extLst>
          </p:cNvPr>
          <p:cNvPicPr>
            <a:picLocks noChangeAspect="1"/>
          </p:cNvPicPr>
          <p:nvPr/>
        </p:nvPicPr>
        <p:blipFill>
          <a:blip r:embed="rId6"/>
          <a:stretch>
            <a:fillRect/>
          </a:stretch>
        </p:blipFill>
        <p:spPr>
          <a:xfrm>
            <a:off x="4221312" y="834565"/>
            <a:ext cx="2405747" cy="4453716"/>
          </a:xfrm>
          <a:prstGeom prst="rect">
            <a:avLst/>
          </a:prstGeom>
          <a:effectLst>
            <a:outerShdw blurRad="127000" dist="50800" dir="2400000" algn="ctr" rotWithShape="0">
              <a:srgbClr val="000000">
                <a:alpha val="80000"/>
              </a:srgbClr>
            </a:outerShdw>
          </a:effectLst>
        </p:spPr>
      </p:pic>
    </p:spTree>
    <p:extLst>
      <p:ext uri="{BB962C8B-B14F-4D97-AF65-F5344CB8AC3E}">
        <p14:creationId xmlns:p14="http://schemas.microsoft.com/office/powerpoint/2010/main" val="306968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C0E2A3-3611-1934-96BB-0213FB2B5368}"/>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93661F1-1430-BC52-A1D0-F45E06B6F375}"/>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12152DA0-B16E-C261-D404-1574A249601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Open House Follow Up</a:t>
            </a:r>
          </a:p>
        </p:txBody>
      </p:sp>
      <p:sp>
        <p:nvSpPr>
          <p:cNvPr id="6" name="Text Placeholder 3">
            <a:extLst>
              <a:ext uri="{FF2B5EF4-FFF2-40B4-BE49-F238E27FC236}">
                <a16:creationId xmlns:a16="http://schemas.microsoft.com/office/drawing/2014/main" id="{CB9E1F63-7EDA-B7AA-6D00-1698EDB216DF}"/>
              </a:ext>
            </a:extLst>
          </p:cNvPr>
          <p:cNvSpPr txBox="1">
            <a:spLocks/>
          </p:cNvSpPr>
          <p:nvPr/>
        </p:nvSpPr>
        <p:spPr>
          <a:xfrm>
            <a:off x="526453" y="5490059"/>
            <a:ext cx="10705851" cy="123961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sz="1800" kern="100" dirty="0">
                <a:solidFill>
                  <a:srgbClr val="002060"/>
                </a:solidFill>
                <a:cs typeface="Times New Roman" panose="02020603050405020304" pitchFamily="18" charset="0"/>
              </a:rPr>
              <a:t>Are your rates up to date?</a:t>
            </a:r>
          </a:p>
          <a:p>
            <a:pPr marL="342900" indent="-342900" defTabSz="868680">
              <a:lnSpc>
                <a:spcPct val="100000"/>
              </a:lnSpc>
              <a:spcBef>
                <a:spcPts val="0"/>
              </a:spcBef>
              <a:buFont typeface="Wingdings" pitchFamily="2" charset="2"/>
              <a:buChar char="Ø"/>
            </a:pPr>
            <a:r>
              <a:rPr lang="en-US" dirty="0">
                <a:solidFill>
                  <a:srgbClr val="002060"/>
                </a:solidFill>
              </a:rPr>
              <a:t>Could that special home become yours?</a:t>
            </a:r>
          </a:p>
          <a:p>
            <a:pPr marL="342900" indent="-342900" defTabSz="868680">
              <a:lnSpc>
                <a:spcPct val="100000"/>
              </a:lnSpc>
              <a:spcBef>
                <a:spcPts val="0"/>
              </a:spcBef>
              <a:buFont typeface="Wingdings" pitchFamily="2" charset="2"/>
              <a:buChar char="Ø"/>
            </a:pPr>
            <a:r>
              <a:rPr lang="en-US" dirty="0">
                <a:solidFill>
                  <a:srgbClr val="002060"/>
                </a:solidFill>
              </a:rPr>
              <a:t>A better deal than renting?</a:t>
            </a:r>
          </a:p>
        </p:txBody>
      </p:sp>
      <p:pic>
        <p:nvPicPr>
          <p:cNvPr id="15" name="Picture 14" descr="A screenshot of a home&#10;&#10;AI-generated content may be incorrect.">
            <a:extLst>
              <a:ext uri="{FF2B5EF4-FFF2-40B4-BE49-F238E27FC236}">
                <a16:creationId xmlns:a16="http://schemas.microsoft.com/office/drawing/2014/main" id="{DA6E4D6F-C22C-C288-5952-CB7D730C1327}"/>
              </a:ext>
            </a:extLst>
          </p:cNvPr>
          <p:cNvPicPr>
            <a:picLocks noChangeAspect="1"/>
          </p:cNvPicPr>
          <p:nvPr/>
        </p:nvPicPr>
        <p:blipFill>
          <a:blip r:embed="rId4"/>
          <a:stretch>
            <a:fillRect/>
          </a:stretch>
        </p:blipFill>
        <p:spPr>
          <a:xfrm>
            <a:off x="582521" y="834565"/>
            <a:ext cx="2405747" cy="4219311"/>
          </a:xfrm>
          <a:prstGeom prst="rect">
            <a:avLst/>
          </a:prstGeom>
          <a:effectLst>
            <a:outerShdw blurRad="50800" dist="50800" dir="2400000" algn="ctr" rotWithShape="0">
              <a:srgbClr val="000000">
                <a:alpha val="80000"/>
              </a:srgbClr>
            </a:outerShdw>
          </a:effectLst>
        </p:spPr>
      </p:pic>
      <p:pic>
        <p:nvPicPr>
          <p:cNvPr id="5" name="Picture 4" descr="A group of men sitting at a table&#10;&#10;AI-generated content may be incorrect.">
            <a:extLst>
              <a:ext uri="{FF2B5EF4-FFF2-40B4-BE49-F238E27FC236}">
                <a16:creationId xmlns:a16="http://schemas.microsoft.com/office/drawing/2014/main" id="{C21C4E72-546A-35A8-28ED-C3F1A1BDA4A3}"/>
              </a:ext>
            </a:extLst>
          </p:cNvPr>
          <p:cNvPicPr>
            <a:picLocks noChangeAspect="1"/>
          </p:cNvPicPr>
          <p:nvPr/>
        </p:nvPicPr>
        <p:blipFill>
          <a:blip r:embed="rId5"/>
          <a:stretch>
            <a:fillRect/>
          </a:stretch>
        </p:blipFill>
        <p:spPr>
          <a:xfrm>
            <a:off x="7827570" y="834565"/>
            <a:ext cx="2411610" cy="4044084"/>
          </a:xfrm>
          <a:prstGeom prst="rect">
            <a:avLst/>
          </a:prstGeom>
          <a:effectLst>
            <a:outerShdw blurRad="50800" dist="50800" dir="2400000" algn="ctr" rotWithShape="0">
              <a:srgbClr val="000000">
                <a:alpha val="80000"/>
              </a:srgbClr>
            </a:outerShdw>
          </a:effectLst>
        </p:spPr>
      </p:pic>
      <p:pic>
        <p:nvPicPr>
          <p:cNvPr id="10" name="Picture 9" descr="A person in a blue shirt&#10;&#10;AI-generated content may be incorrect.">
            <a:extLst>
              <a:ext uri="{FF2B5EF4-FFF2-40B4-BE49-F238E27FC236}">
                <a16:creationId xmlns:a16="http://schemas.microsoft.com/office/drawing/2014/main" id="{4CA5EAEE-AA55-FF7F-F213-A43B879E24A4}"/>
              </a:ext>
            </a:extLst>
          </p:cNvPr>
          <p:cNvPicPr>
            <a:picLocks noChangeAspect="1"/>
          </p:cNvPicPr>
          <p:nvPr/>
        </p:nvPicPr>
        <p:blipFill>
          <a:blip r:embed="rId6"/>
          <a:stretch>
            <a:fillRect/>
          </a:stretch>
        </p:blipFill>
        <p:spPr>
          <a:xfrm>
            <a:off x="4221312" y="834565"/>
            <a:ext cx="2405747" cy="4268659"/>
          </a:xfrm>
          <a:prstGeom prst="rect">
            <a:avLst/>
          </a:prstGeom>
          <a:effectLst>
            <a:outerShdw blurRad="50800" dist="50800" dir="2400000" algn="ctr" rotWithShape="0">
              <a:srgbClr val="000000">
                <a:alpha val="80000"/>
              </a:srgbClr>
            </a:outerShdw>
          </a:effectLst>
        </p:spPr>
      </p:pic>
    </p:spTree>
    <p:extLst>
      <p:ext uri="{BB962C8B-B14F-4D97-AF65-F5344CB8AC3E}">
        <p14:creationId xmlns:p14="http://schemas.microsoft.com/office/powerpoint/2010/main" val="237253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089951-79C0-8DD6-44FF-09FC5F8E06DA}"/>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32D12979-E947-5BF4-17C7-70FFA8007445}"/>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F6EC03F9-CC90-9D9A-E54A-A26E1050BF9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Open House Follow Up</a:t>
            </a:r>
          </a:p>
        </p:txBody>
      </p:sp>
      <p:sp>
        <p:nvSpPr>
          <p:cNvPr id="6" name="Text Placeholder 3">
            <a:extLst>
              <a:ext uri="{FF2B5EF4-FFF2-40B4-BE49-F238E27FC236}">
                <a16:creationId xmlns:a16="http://schemas.microsoft.com/office/drawing/2014/main" id="{7CCFD045-68D5-77A3-5A0D-029D636295EA}"/>
              </a:ext>
            </a:extLst>
          </p:cNvPr>
          <p:cNvSpPr txBox="1">
            <a:spLocks/>
          </p:cNvSpPr>
          <p:nvPr/>
        </p:nvSpPr>
        <p:spPr>
          <a:xfrm>
            <a:off x="526453" y="5490059"/>
            <a:ext cx="10705851" cy="123961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sz="1800" kern="100" dirty="0">
                <a:solidFill>
                  <a:srgbClr val="002060"/>
                </a:solidFill>
                <a:cs typeface="Times New Roman" panose="02020603050405020304" pitchFamily="18" charset="0"/>
              </a:rPr>
              <a:t>First Open House?</a:t>
            </a:r>
          </a:p>
          <a:p>
            <a:pPr marL="342900" indent="-342900" defTabSz="868680">
              <a:lnSpc>
                <a:spcPct val="100000"/>
              </a:lnSpc>
              <a:spcBef>
                <a:spcPts val="0"/>
              </a:spcBef>
              <a:buFont typeface="Wingdings" pitchFamily="2" charset="2"/>
              <a:buChar char="Ø"/>
            </a:pPr>
            <a:r>
              <a:rPr lang="en-US" dirty="0">
                <a:solidFill>
                  <a:srgbClr val="002060"/>
                </a:solidFill>
              </a:rPr>
              <a:t>Buying a home's simple with our help</a:t>
            </a:r>
            <a:endParaRPr lang="en-US" kern="100" dirty="0">
              <a:solidFill>
                <a:srgbClr val="002060"/>
              </a:solidFill>
              <a:cs typeface="Times New Roman" panose="02020603050405020304" pitchFamily="18" charset="0"/>
            </a:endParaRPr>
          </a:p>
          <a:p>
            <a:pPr marL="342900" indent="-342900" defTabSz="868680">
              <a:lnSpc>
                <a:spcPct val="100000"/>
              </a:lnSpc>
              <a:spcBef>
                <a:spcPts val="0"/>
              </a:spcBef>
              <a:buFont typeface="Wingdings" pitchFamily="2" charset="2"/>
              <a:buChar char="Ø"/>
            </a:pPr>
            <a:r>
              <a:rPr lang="en-US" dirty="0">
                <a:solidFill>
                  <a:srgbClr val="002060"/>
                </a:solidFill>
              </a:rPr>
              <a:t>Still searching for a home?</a:t>
            </a:r>
          </a:p>
        </p:txBody>
      </p:sp>
      <p:pic>
        <p:nvPicPr>
          <p:cNvPr id="11" name="Picture 10">
            <a:extLst>
              <a:ext uri="{FF2B5EF4-FFF2-40B4-BE49-F238E27FC236}">
                <a16:creationId xmlns:a16="http://schemas.microsoft.com/office/drawing/2014/main" id="{4987A909-54E6-43D4-4115-E7E2BE86CBB9}"/>
              </a:ext>
            </a:extLst>
          </p:cNvPr>
          <p:cNvPicPr>
            <a:picLocks noChangeAspect="1"/>
          </p:cNvPicPr>
          <p:nvPr/>
        </p:nvPicPr>
        <p:blipFill>
          <a:blip r:embed="rId4"/>
          <a:stretch>
            <a:fillRect/>
          </a:stretch>
        </p:blipFill>
        <p:spPr>
          <a:xfrm>
            <a:off x="4218971" y="834565"/>
            <a:ext cx="2405747" cy="4401900"/>
          </a:xfrm>
          <a:prstGeom prst="rect">
            <a:avLst/>
          </a:prstGeom>
          <a:effectLst>
            <a:outerShdw blurRad="50800" dist="50800" dir="2400000" algn="ctr" rotWithShape="0">
              <a:srgbClr val="000000">
                <a:alpha val="80000"/>
              </a:srgbClr>
            </a:outerShdw>
          </a:effectLst>
        </p:spPr>
      </p:pic>
      <p:pic>
        <p:nvPicPr>
          <p:cNvPr id="14" name="Picture 13">
            <a:extLst>
              <a:ext uri="{FF2B5EF4-FFF2-40B4-BE49-F238E27FC236}">
                <a16:creationId xmlns:a16="http://schemas.microsoft.com/office/drawing/2014/main" id="{D6D383F2-22DC-FFDF-A444-FE5EC77798C8}"/>
              </a:ext>
            </a:extLst>
          </p:cNvPr>
          <p:cNvPicPr>
            <a:picLocks noChangeAspect="1"/>
          </p:cNvPicPr>
          <p:nvPr/>
        </p:nvPicPr>
        <p:blipFill>
          <a:blip r:embed="rId5"/>
          <a:stretch>
            <a:fillRect/>
          </a:stretch>
        </p:blipFill>
        <p:spPr>
          <a:xfrm>
            <a:off x="579040" y="834565"/>
            <a:ext cx="2409228" cy="4348965"/>
          </a:xfrm>
          <a:prstGeom prst="rect">
            <a:avLst/>
          </a:prstGeom>
          <a:effectLst>
            <a:outerShdw blurRad="50800" dist="50800" dir="2400000" algn="ctr" rotWithShape="0">
              <a:srgbClr val="000000">
                <a:alpha val="80000"/>
              </a:srgbClr>
            </a:outerShdw>
          </a:effectLst>
        </p:spPr>
      </p:pic>
      <p:pic>
        <p:nvPicPr>
          <p:cNvPr id="16" name="Picture 15">
            <a:extLst>
              <a:ext uri="{FF2B5EF4-FFF2-40B4-BE49-F238E27FC236}">
                <a16:creationId xmlns:a16="http://schemas.microsoft.com/office/drawing/2014/main" id="{4A1CFE7E-15F6-FDD1-71DE-97B254850F1F}"/>
              </a:ext>
            </a:extLst>
          </p:cNvPr>
          <p:cNvPicPr>
            <a:picLocks noChangeAspect="1"/>
          </p:cNvPicPr>
          <p:nvPr/>
        </p:nvPicPr>
        <p:blipFill>
          <a:blip r:embed="rId6"/>
          <a:stretch>
            <a:fillRect/>
          </a:stretch>
        </p:blipFill>
        <p:spPr>
          <a:xfrm>
            <a:off x="7827571" y="834565"/>
            <a:ext cx="2405748" cy="4194637"/>
          </a:xfrm>
          <a:prstGeom prst="rect">
            <a:avLst/>
          </a:prstGeom>
          <a:effectLst>
            <a:outerShdw blurRad="50800" dist="50800" dir="2400000" algn="ctr" rotWithShape="0">
              <a:srgbClr val="000000">
                <a:alpha val="80000"/>
              </a:srgbClr>
            </a:outerShdw>
          </a:effectLst>
        </p:spPr>
      </p:pic>
    </p:spTree>
    <p:extLst>
      <p:ext uri="{BB962C8B-B14F-4D97-AF65-F5344CB8AC3E}">
        <p14:creationId xmlns:p14="http://schemas.microsoft.com/office/powerpoint/2010/main" val="426203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8" name="TextBox 7">
            <a:extLst>
              <a:ext uri="{FF2B5EF4-FFF2-40B4-BE49-F238E27FC236}">
                <a16:creationId xmlns:a16="http://schemas.microsoft.com/office/drawing/2014/main" id="{93924C82-6F0C-E657-2D40-B484D053F987}"/>
              </a:ext>
            </a:extLst>
          </p:cNvPr>
          <p:cNvSpPr txBox="1"/>
          <p:nvPr/>
        </p:nvSpPr>
        <p:spPr>
          <a:xfrm>
            <a:off x="447253" y="1100399"/>
            <a:ext cx="11250376" cy="2585323"/>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User Notification: Generic Link Clicked User Notification</a:t>
            </a:r>
          </a:p>
          <a:p>
            <a:r>
              <a:rPr lang="en-US" b="0" i="0" dirty="0">
                <a:solidFill>
                  <a:srgbClr val="00263A"/>
                </a:solidFill>
                <a:effectLst/>
                <a:latin typeface="Source Sans Pro" panose="020B0503030403020204" pitchFamily="34" charset="0"/>
              </a:rPr>
              <a:t>The below contact clicked a link from within a journey email. Visit their contact details page for additional information. </a:t>
            </a:r>
          </a:p>
          <a:p>
            <a:endParaRPr lang="en-US" b="0" i="0" dirty="0">
              <a:solidFill>
                <a:srgbClr val="00263A"/>
              </a:solidFill>
              <a:effectLst/>
              <a:latin typeface="Source Sans Pro" panose="020B0503030403020204" pitchFamily="34" charset="0"/>
            </a:endParaRPr>
          </a:p>
          <a:p>
            <a:r>
              <a:rPr lang="en-US" b="0" i="0" dirty="0">
                <a:solidFill>
                  <a:srgbClr val="00263A"/>
                </a:solidFill>
                <a:effectLst/>
                <a:latin typeface="Source Sans Pro" panose="020B0503030403020204" pitchFamily="34" charset="0"/>
              </a:rPr>
              <a:t>Contact name: {{</a:t>
            </a:r>
            <a:r>
              <a:rPr lang="en-US" b="0" i="0" dirty="0" err="1">
                <a:solidFill>
                  <a:srgbClr val="00263A"/>
                </a:solidFill>
                <a:effectLst/>
                <a:latin typeface="Source Sans Pro" panose="020B0503030403020204" pitchFamily="34" charset="0"/>
              </a:rPr>
              <a:t>contact.f_name</a:t>
            </a:r>
            <a:r>
              <a:rPr lang="en-US" b="0" i="0" dirty="0">
                <a:solidFill>
                  <a:srgbClr val="00263A"/>
                </a:solidFill>
                <a:effectLst/>
                <a:latin typeface="Source Sans Pro" panose="020B0503030403020204" pitchFamily="34" charset="0"/>
              </a:rPr>
              <a:t>}} {{</a:t>
            </a:r>
            <a:r>
              <a:rPr lang="en-US" b="0" i="0" dirty="0" err="1">
                <a:solidFill>
                  <a:srgbClr val="00263A"/>
                </a:solidFill>
                <a:effectLst/>
                <a:latin typeface="Source Sans Pro" panose="020B0503030403020204" pitchFamily="34" charset="0"/>
              </a:rPr>
              <a:t>contact.l_name</a:t>
            </a:r>
            <a:r>
              <a:rPr lang="en-US" b="0" i="0" dirty="0">
                <a:solidFill>
                  <a:srgbClr val="00263A"/>
                </a:solidFill>
                <a:effectLst/>
                <a:latin typeface="Source Sans Pro" panose="020B0503030403020204" pitchFamily="34" charset="0"/>
              </a:rPr>
              <a:t>}}</a:t>
            </a:r>
          </a:p>
          <a:p>
            <a:endParaRPr lang="en-US" b="0" i="0" dirty="0">
              <a:solidFill>
                <a:srgbClr val="00263A"/>
              </a:solidFill>
              <a:effectLst/>
              <a:latin typeface="Source Sans Pro" panose="020B0503030403020204" pitchFamily="34" charset="0"/>
            </a:endParaRPr>
          </a:p>
          <a:p>
            <a:r>
              <a:rPr lang="en-US" b="0" i="0" dirty="0">
                <a:solidFill>
                  <a:srgbClr val="00263A"/>
                </a:solidFill>
                <a:effectLst/>
                <a:latin typeface="Source Sans Pro" panose="020B0503030403020204" pitchFamily="34" charset="0"/>
              </a:rPr>
              <a:t>Contact email: {{</a:t>
            </a:r>
            <a:r>
              <a:rPr lang="en-US" b="0" i="0" dirty="0" err="1">
                <a:solidFill>
                  <a:srgbClr val="00263A"/>
                </a:solidFill>
                <a:effectLst/>
                <a:latin typeface="Source Sans Pro" panose="020B0503030403020204" pitchFamily="34" charset="0"/>
              </a:rPr>
              <a:t>contact.email</a:t>
            </a:r>
            <a:r>
              <a:rPr lang="en-US" b="0" i="0" dirty="0">
                <a:solidFill>
                  <a:srgbClr val="00263A"/>
                </a:solidFill>
                <a:effectLst/>
                <a:latin typeface="Source Sans Pro" panose="020B0503030403020204" pitchFamily="34" charset="0"/>
              </a:rPr>
              <a:t>}}</a:t>
            </a:r>
          </a:p>
          <a:p>
            <a:endParaRPr lang="en-US" b="0" i="0" dirty="0">
              <a:solidFill>
                <a:srgbClr val="00263A"/>
              </a:solidFill>
              <a:effectLst/>
              <a:latin typeface="Source Sans Pro" panose="020B0503030403020204" pitchFamily="34" charset="0"/>
            </a:endParaRPr>
          </a:p>
          <a:p>
            <a:r>
              <a:rPr lang="en-US" b="0" i="0" dirty="0">
                <a:solidFill>
                  <a:srgbClr val="00263A"/>
                </a:solidFill>
                <a:effectLst/>
                <a:latin typeface="Source Sans Pro" panose="020B0503030403020204" pitchFamily="34" charset="0"/>
              </a:rPr>
              <a:t>Contact phone: {{</a:t>
            </a:r>
            <a:r>
              <a:rPr lang="en-US" b="0" i="0" dirty="0" err="1">
                <a:solidFill>
                  <a:srgbClr val="00263A"/>
                </a:solidFill>
                <a:effectLst/>
                <a:latin typeface="Source Sans Pro" panose="020B0503030403020204" pitchFamily="34" charset="0"/>
              </a:rPr>
              <a:t>contact.phone</a:t>
            </a:r>
            <a:r>
              <a:rPr lang="en-US" b="0" i="0" dirty="0">
                <a:solidFill>
                  <a:srgbClr val="00263A"/>
                </a:solidFill>
                <a:effectLst/>
                <a:latin typeface="Source Sans Pro" panose="020B0503030403020204" pitchFamily="34" charset="0"/>
              </a:rPr>
              <a:t>}}</a:t>
            </a:r>
            <a:endParaRPr lang="en-US" dirty="0">
              <a:solidFill>
                <a:srgbClr val="00263A"/>
              </a:solidFill>
            </a:endParaRPr>
          </a:p>
        </p:txBody>
      </p:sp>
      <p:sp>
        <p:nvSpPr>
          <p:cNvPr id="12" name="TextBox 11">
            <a:extLst>
              <a:ext uri="{FF2B5EF4-FFF2-40B4-BE49-F238E27FC236}">
                <a16:creationId xmlns:a16="http://schemas.microsoft.com/office/drawing/2014/main" id="{69BE2EE4-8648-CE74-2418-8E2AEE09EBC9}"/>
              </a:ext>
            </a:extLst>
          </p:cNvPr>
          <p:cNvSpPr txBox="1"/>
          <p:nvPr/>
        </p:nvSpPr>
        <p:spPr>
          <a:xfrm>
            <a:off x="445426" y="4272643"/>
            <a:ext cx="11250376" cy="1200329"/>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Open House - Loan Prequal</a:t>
            </a:r>
          </a:p>
          <a:p>
            <a:r>
              <a:rPr lang="en-US" b="0" i="0" dirty="0">
                <a:solidFill>
                  <a:srgbClr val="00263A"/>
                </a:solidFill>
                <a:effectLst/>
                <a:latin typeface="Source Sans Pro" panose="020B0503030403020204" pitchFamily="34" charset="0"/>
              </a:rPr>
              <a:t>Hi {</a:t>
            </a:r>
            <a:r>
              <a:rPr lang="en-US" b="0" i="0" dirty="0" err="1">
                <a:solidFill>
                  <a:srgbClr val="00263A"/>
                </a:solidFill>
                <a:effectLst/>
                <a:latin typeface="Source Sans Pro" panose="020B0503030403020204" pitchFamily="34" charset="0"/>
              </a:rPr>
              <a:t>recipient.f_name</a:t>
            </a:r>
            <a:r>
              <a:rPr lang="en-US" b="0" i="0" dirty="0">
                <a:solidFill>
                  <a:srgbClr val="00263A"/>
                </a:solidFill>
                <a:effectLst/>
                <a:latin typeface="Source Sans Pro" panose="020B0503030403020204" pitchFamily="34" charset="0"/>
              </a:rPr>
              <a:t>}}, it's {{</a:t>
            </a:r>
            <a:r>
              <a:rPr lang="en-US" b="0" i="0" dirty="0" err="1">
                <a:solidFill>
                  <a:srgbClr val="00263A"/>
                </a:solidFill>
                <a:effectLst/>
                <a:latin typeface="Source Sans Pro" panose="020B0503030403020204" pitchFamily="34" charset="0"/>
              </a:rPr>
              <a:t>sender.f_name</a:t>
            </a:r>
            <a:r>
              <a:rPr lang="en-US" b="0" i="0" dirty="0">
                <a:solidFill>
                  <a:srgbClr val="00263A"/>
                </a:solidFill>
                <a:effectLst/>
                <a:latin typeface="Source Sans Pro" panose="020B0503030403020204" pitchFamily="34" charset="0"/>
              </a:rPr>
              <a:t>}} from {{</a:t>
            </a:r>
            <a:r>
              <a:rPr lang="en-US" b="0" i="0" dirty="0" err="1">
                <a:solidFill>
                  <a:srgbClr val="00263A"/>
                </a:solidFill>
                <a:effectLst/>
                <a:latin typeface="Source Sans Pro" panose="020B0503030403020204" pitchFamily="34" charset="0"/>
              </a:rPr>
              <a:t>sender.company</a:t>
            </a:r>
            <a:r>
              <a:rPr lang="en-US" b="0" i="0" dirty="0">
                <a:solidFill>
                  <a:srgbClr val="00263A"/>
                </a:solidFill>
                <a:effectLst/>
                <a:latin typeface="Source Sans Pro" panose="020B0503030403020204" pitchFamily="34" charset="0"/>
              </a:rPr>
              <a:t>}}. Are you visiting Open Houses to see what's out there, or are you planning to buy soon? If you're a serious shopper, it's important to have your financing ducks in a row. Call for a fast, free loan prequalification so you'll know what you can afford.</a:t>
            </a:r>
            <a:endParaRPr lang="en-US" dirty="0">
              <a:solidFill>
                <a:srgbClr val="00263A"/>
              </a:solidFill>
            </a:endParaRPr>
          </a:p>
        </p:txBody>
      </p:sp>
      <p:sp>
        <p:nvSpPr>
          <p:cNvPr id="5" name="Text Placeholder 1">
            <a:extLst>
              <a:ext uri="{FF2B5EF4-FFF2-40B4-BE49-F238E27FC236}">
                <a16:creationId xmlns:a16="http://schemas.microsoft.com/office/drawing/2014/main" id="{E69872F3-3841-BBC1-2E05-594B8BA1DA4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Open House Follow Up</a:t>
            </a:r>
          </a:p>
        </p:txBody>
      </p:sp>
    </p:spTree>
    <p:extLst>
      <p:ext uri="{BB962C8B-B14F-4D97-AF65-F5344CB8AC3E}">
        <p14:creationId xmlns:p14="http://schemas.microsoft.com/office/powerpoint/2010/main" val="4160585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90AD2E54-DAB5-43C1-AAE1-F51C435973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docProps/app.xml><?xml version="1.0" encoding="utf-8"?>
<Properties xmlns="http://schemas.openxmlformats.org/officeDocument/2006/extended-properties" xmlns:vt="http://schemas.openxmlformats.org/officeDocument/2006/docPropsVTypes">
  <Template/>
  <TotalTime>39587</TotalTime>
  <Words>448</Words>
  <Application>Microsoft Office PowerPoint</Application>
  <PresentationFormat>Widescreen</PresentationFormat>
  <Paragraphs>51</Paragraphs>
  <Slides>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Source Sans Pro</vt:lpstr>
      <vt:lpstr>Wingdings</vt:lpstr>
      <vt:lpstr>Barlow Medium</vt:lpstr>
      <vt:lpstr>Arial</vt:lpstr>
      <vt:lpstr>Objektiv Mk2 SemiBold</vt:lpstr>
      <vt:lpstr>Calibri</vt:lpstr>
      <vt:lpstr>Barlow</vt:lpstr>
      <vt:lpstr>Times New Roman</vt:lpstr>
      <vt:lpstr>Objektiv Mk2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51</cp:revision>
  <dcterms:created xsi:type="dcterms:W3CDTF">2021-06-10T15:34:01Z</dcterms:created>
  <dcterms:modified xsi:type="dcterms:W3CDTF">2025-05-28T18:51:09Z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ies>
</file>