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1"/>
  </p:notesMasterIdLst>
  <p:sldIdLst>
    <p:sldId id="2076137455" r:id="rId5"/>
    <p:sldId id="2076137458" r:id="rId6"/>
    <p:sldId id="2076137461" r:id="rId7"/>
    <p:sldId id="2076137462" r:id="rId8"/>
    <p:sldId id="2076137464" r:id="rId9"/>
    <p:sldId id="2076137465" r:id="rId10"/>
  </p:sldIdLst>
  <p:sldSz cx="12192000" cy="6858000"/>
  <p:notesSz cx="6858000" cy="9144000"/>
  <p:embeddedFontLst>
    <p:embeddedFont>
      <p:font typeface="Barlow" panose="00000500000000000000" pitchFamily="2" charset="0"/>
      <p:regular r:id="rId12"/>
      <p:bold r:id="rId13"/>
      <p:italic r:id="rId14"/>
      <p:boldItalic r:id="rId15"/>
    </p:embeddedFont>
    <p:embeddedFont>
      <p:font typeface="Barlow Medium" panose="00000600000000000000" pitchFamily="2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Objektiv Mk2" panose="020B0702020204020203" pitchFamily="34" charset="0"/>
      <p:regular r:id="rId22"/>
      <p:bold r:id="rId23"/>
      <p:italic r:id="rId24"/>
      <p:boldItalic r:id="rId25"/>
    </p:embeddedFont>
    <p:embeddedFont>
      <p:font typeface="Objektiv Mk2 SemiBold" panose="020B0604020202020204" charset="0"/>
      <p:regular r:id="rId26"/>
      <p:bold r:id="rId27"/>
    </p:embeddedFont>
    <p:embeddedFont>
      <p:font typeface="Source Sans Pro" panose="020B0503030403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4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3BBD"/>
    <a:srgbClr val="009B77"/>
    <a:srgbClr val="00A677"/>
    <a:srgbClr val="0072CE"/>
    <a:srgbClr val="85CBF9"/>
    <a:srgbClr val="00263A"/>
    <a:srgbClr val="48D597"/>
    <a:srgbClr val="DDE5ED"/>
    <a:srgbClr val="96A4AE"/>
    <a:srgbClr val="26A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A04E79-50CE-4A61-9BDF-F734E2E9823B}" v="2" dt="2023-11-07T15:52:55.4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96" autoAdjust="0"/>
    <p:restoredTop sz="86583"/>
  </p:normalViewPr>
  <p:slideViewPr>
    <p:cSldViewPr snapToGrid="0">
      <p:cViewPr varScale="1">
        <p:scale>
          <a:sx n="84" d="100"/>
          <a:sy n="84" d="100"/>
        </p:scale>
        <p:origin x="137" y="34"/>
      </p:cViewPr>
      <p:guideLst>
        <p:guide orient="horz" pos="384"/>
        <p:guide pos="3864"/>
        <p:guide pos="44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brey Olsen" userId="408c3e31-be18-4626-a9af-ec1f5bfcad06" providerId="ADAL" clId="{2F58E677-F479-4DC3-BDC6-8FFF6F344EE7}"/>
    <pc:docChg chg="undo custSel addSld delSld modSld">
      <pc:chgData name="Aubrey Olsen" userId="408c3e31-be18-4626-a9af-ec1f5bfcad06" providerId="ADAL" clId="{2F58E677-F479-4DC3-BDC6-8FFF6F344EE7}" dt="2023-10-12T21:03:09.770" v="1225" actId="1076"/>
      <pc:docMkLst>
        <pc:docMk/>
      </pc:docMkLst>
      <pc:sldChg chg="modSp mod modNotesTx">
        <pc:chgData name="Aubrey Olsen" userId="408c3e31-be18-4626-a9af-ec1f5bfcad06" providerId="ADAL" clId="{2F58E677-F479-4DC3-BDC6-8FFF6F344EE7}" dt="2023-10-10T19:15:36.071" v="38" actId="20577"/>
        <pc:sldMkLst>
          <pc:docMk/>
          <pc:sldMk cId="2502691790" sldId="2076137455"/>
        </pc:sldMkLst>
        <pc:spChg chg="mod">
          <ac:chgData name="Aubrey Olsen" userId="408c3e31-be18-4626-a9af-ec1f5bfcad06" providerId="ADAL" clId="{2F58E677-F479-4DC3-BDC6-8FFF6F344EE7}" dt="2023-10-10T19:15:32.337" v="37" actId="20577"/>
          <ac:spMkLst>
            <pc:docMk/>
            <pc:sldMk cId="2502691790" sldId="2076137455"/>
            <ac:spMk id="3" creationId="{D1D0C212-2C65-3120-0FAF-E4A28B00A75E}"/>
          </ac:spMkLst>
        </pc:spChg>
      </pc:sldChg>
      <pc:sldChg chg="modSp mod">
        <pc:chgData name="Aubrey Olsen" userId="408c3e31-be18-4626-a9af-ec1f5bfcad06" providerId="ADAL" clId="{2F58E677-F479-4DC3-BDC6-8FFF6F344EE7}" dt="2023-10-12T20:29:05.884" v="894" actId="20577"/>
        <pc:sldMkLst>
          <pc:docMk/>
          <pc:sldMk cId="2829215149" sldId="2076137458"/>
        </pc:sldMkLst>
        <pc:spChg chg="mod">
          <ac:chgData name="Aubrey Olsen" userId="408c3e31-be18-4626-a9af-ec1f5bfcad06" providerId="ADAL" clId="{2F58E677-F479-4DC3-BDC6-8FFF6F344EE7}" dt="2023-10-10T21:26:52.628" v="137" actId="27636"/>
          <ac:spMkLst>
            <pc:docMk/>
            <pc:sldMk cId="2829215149" sldId="2076137458"/>
            <ac:spMk id="2" creationId="{15279565-609B-C0D1-37D1-47FAC2828C13}"/>
          </ac:spMkLst>
        </pc:spChg>
        <pc:spChg chg="mod">
          <ac:chgData name="Aubrey Olsen" userId="408c3e31-be18-4626-a9af-ec1f5bfcad06" providerId="ADAL" clId="{2F58E677-F479-4DC3-BDC6-8FFF6F344EE7}" dt="2023-10-12T20:26:21.924" v="672" actId="20577"/>
          <ac:spMkLst>
            <pc:docMk/>
            <pc:sldMk cId="2829215149" sldId="2076137458"/>
            <ac:spMk id="3" creationId="{BA45EAB8-259F-9486-7E88-3E5064554E05}"/>
          </ac:spMkLst>
        </pc:spChg>
        <pc:spChg chg="mod">
          <ac:chgData name="Aubrey Olsen" userId="408c3e31-be18-4626-a9af-ec1f5bfcad06" providerId="ADAL" clId="{2F58E677-F479-4DC3-BDC6-8FFF6F344EE7}" dt="2023-10-12T20:29:05.884" v="894" actId="20577"/>
          <ac:spMkLst>
            <pc:docMk/>
            <pc:sldMk cId="2829215149" sldId="2076137458"/>
            <ac:spMk id="4" creationId="{79C2D384-CBE4-5336-E128-D8E3A28CB40F}"/>
          </ac:spMkLst>
        </pc:spChg>
      </pc:sldChg>
      <pc:sldChg chg="addSp delSp modSp mod">
        <pc:chgData name="Aubrey Olsen" userId="408c3e31-be18-4626-a9af-ec1f5bfcad06" providerId="ADAL" clId="{2F58E677-F479-4DC3-BDC6-8FFF6F344EE7}" dt="2023-10-12T21:03:09.770" v="1225" actId="1076"/>
        <pc:sldMkLst>
          <pc:docMk/>
          <pc:sldMk cId="1144647131" sldId="2076137461"/>
        </pc:sldMkLst>
        <pc:spChg chg="mod">
          <ac:chgData name="Aubrey Olsen" userId="408c3e31-be18-4626-a9af-ec1f5bfcad06" providerId="ADAL" clId="{2F58E677-F479-4DC3-BDC6-8FFF6F344EE7}" dt="2023-10-12T21:00:56.704" v="1207" actId="20577"/>
          <ac:spMkLst>
            <pc:docMk/>
            <pc:sldMk cId="1144647131" sldId="2076137461"/>
            <ac:spMk id="3" creationId="{2C8BFB8C-4798-5BA8-8ECF-3049525111F5}"/>
          </ac:spMkLst>
        </pc:spChg>
        <pc:picChg chg="add del mod modCrop">
          <ac:chgData name="Aubrey Olsen" userId="408c3e31-be18-4626-a9af-ec1f5bfcad06" providerId="ADAL" clId="{2F58E677-F479-4DC3-BDC6-8FFF6F344EE7}" dt="2023-10-12T21:02:59.935" v="1223" actId="478"/>
          <ac:picMkLst>
            <pc:docMk/>
            <pc:sldMk cId="1144647131" sldId="2076137461"/>
            <ac:picMk id="5" creationId="{0825AAB3-0A77-4ACC-353E-893CC360842B}"/>
          </ac:picMkLst>
        </pc:picChg>
        <pc:picChg chg="mod modCrop">
          <ac:chgData name="Aubrey Olsen" userId="408c3e31-be18-4626-a9af-ec1f5bfcad06" providerId="ADAL" clId="{2F58E677-F479-4DC3-BDC6-8FFF6F344EE7}" dt="2023-10-12T21:03:09.770" v="1225" actId="1076"/>
          <ac:picMkLst>
            <pc:docMk/>
            <pc:sldMk cId="1144647131" sldId="2076137461"/>
            <ac:picMk id="8" creationId="{E989F52F-639A-CB19-B7D4-5AD2D912153A}"/>
          </ac:picMkLst>
        </pc:picChg>
      </pc:sldChg>
      <pc:sldChg chg="addSp delSp modSp mod">
        <pc:chgData name="Aubrey Olsen" userId="408c3e31-be18-4626-a9af-ec1f5bfcad06" providerId="ADAL" clId="{2F58E677-F479-4DC3-BDC6-8FFF6F344EE7}" dt="2023-10-12T20:34:07.585" v="957" actId="14100"/>
        <pc:sldMkLst>
          <pc:docMk/>
          <pc:sldMk cId="3069686960" sldId="2076137462"/>
        </pc:sldMkLst>
        <pc:spChg chg="mod">
          <ac:chgData name="Aubrey Olsen" userId="408c3e31-be18-4626-a9af-ec1f5bfcad06" providerId="ADAL" clId="{2F58E677-F479-4DC3-BDC6-8FFF6F344EE7}" dt="2023-10-10T21:26:34.173" v="134" actId="27636"/>
          <ac:spMkLst>
            <pc:docMk/>
            <pc:sldMk cId="3069686960" sldId="2076137462"/>
            <ac:spMk id="6" creationId="{4145B9CC-4060-BFEB-0F2E-3F61264E2375}"/>
          </ac:spMkLst>
        </pc:spChg>
        <pc:spChg chg="mod">
          <ac:chgData name="Aubrey Olsen" userId="408c3e31-be18-4626-a9af-ec1f5bfcad06" providerId="ADAL" clId="{2F58E677-F479-4DC3-BDC6-8FFF6F344EE7}" dt="2023-10-12T20:30:09.765" v="913" actId="20577"/>
          <ac:spMkLst>
            <pc:docMk/>
            <pc:sldMk cId="3069686960" sldId="2076137462"/>
            <ac:spMk id="7" creationId="{B0639F1D-48DD-9AB5-B02B-52B728BA5428}"/>
          </ac:spMkLst>
        </pc:spChg>
        <pc:picChg chg="add mod">
          <ac:chgData name="Aubrey Olsen" userId="408c3e31-be18-4626-a9af-ec1f5bfcad06" providerId="ADAL" clId="{2F58E677-F479-4DC3-BDC6-8FFF6F344EE7}" dt="2023-10-12T20:33:51.149" v="955" actId="1076"/>
          <ac:picMkLst>
            <pc:docMk/>
            <pc:sldMk cId="3069686960" sldId="2076137462"/>
            <ac:picMk id="3" creationId="{59C8307E-F11D-1F0D-D20E-259758D502AD}"/>
          </ac:picMkLst>
        </pc:picChg>
        <pc:picChg chg="mod modCrop">
          <ac:chgData name="Aubrey Olsen" userId="408c3e31-be18-4626-a9af-ec1f5bfcad06" providerId="ADAL" clId="{2F58E677-F479-4DC3-BDC6-8FFF6F344EE7}" dt="2023-10-12T20:31:58.951" v="941" actId="732"/>
          <ac:picMkLst>
            <pc:docMk/>
            <pc:sldMk cId="3069686960" sldId="2076137462"/>
            <ac:picMk id="12" creationId="{2B441919-8F4D-58E3-24DE-6087263A32EC}"/>
          </ac:picMkLst>
        </pc:picChg>
        <pc:picChg chg="del mod">
          <ac:chgData name="Aubrey Olsen" userId="408c3e31-be18-4626-a9af-ec1f5bfcad06" providerId="ADAL" clId="{2F58E677-F479-4DC3-BDC6-8FFF6F344EE7}" dt="2023-10-10T21:26:11.038" v="92" actId="478"/>
          <ac:picMkLst>
            <pc:docMk/>
            <pc:sldMk cId="3069686960" sldId="2076137462"/>
            <ac:picMk id="14" creationId="{D5D94195-1890-7127-4C65-F6422A98C085}"/>
          </ac:picMkLst>
        </pc:picChg>
        <pc:picChg chg="del">
          <ac:chgData name="Aubrey Olsen" userId="408c3e31-be18-4626-a9af-ec1f5bfcad06" providerId="ADAL" clId="{2F58E677-F479-4DC3-BDC6-8FFF6F344EE7}" dt="2023-10-10T21:26:11.789" v="93" actId="478"/>
          <ac:picMkLst>
            <pc:docMk/>
            <pc:sldMk cId="3069686960" sldId="2076137462"/>
            <ac:picMk id="16" creationId="{B3C781F6-C79F-2BAF-1696-4B3ACB7F2C9E}"/>
          </ac:picMkLst>
        </pc:picChg>
        <pc:picChg chg="del">
          <ac:chgData name="Aubrey Olsen" userId="408c3e31-be18-4626-a9af-ec1f5bfcad06" providerId="ADAL" clId="{2F58E677-F479-4DC3-BDC6-8FFF6F344EE7}" dt="2023-10-10T21:26:13.397" v="94" actId="478"/>
          <ac:picMkLst>
            <pc:docMk/>
            <pc:sldMk cId="3069686960" sldId="2076137462"/>
            <ac:picMk id="20" creationId="{F3B50B2A-AFDA-4AE5-7F5F-9898AB237609}"/>
          </ac:picMkLst>
        </pc:picChg>
        <pc:picChg chg="add mod modCrop">
          <ac:chgData name="Aubrey Olsen" userId="408c3e31-be18-4626-a9af-ec1f5bfcad06" providerId="ADAL" clId="{2F58E677-F479-4DC3-BDC6-8FFF6F344EE7}" dt="2023-10-12T20:34:07.585" v="957" actId="14100"/>
          <ac:picMkLst>
            <pc:docMk/>
            <pc:sldMk cId="3069686960" sldId="2076137462"/>
            <ac:picMk id="21" creationId="{E7C0ADDF-7FAA-31D3-9DB2-2CD4FCF6EF56}"/>
          </ac:picMkLst>
        </pc:picChg>
        <pc:picChg chg="add del mod modCrop">
          <ac:chgData name="Aubrey Olsen" userId="408c3e31-be18-4626-a9af-ec1f5bfcad06" providerId="ADAL" clId="{2F58E677-F479-4DC3-BDC6-8FFF6F344EE7}" dt="2023-10-12T20:30:06.140" v="912" actId="478"/>
          <ac:picMkLst>
            <pc:docMk/>
            <pc:sldMk cId="3069686960" sldId="2076137462"/>
            <ac:picMk id="22" creationId="{534B75F5-BF51-4154-889C-D4DE5AECB492}"/>
          </ac:picMkLst>
        </pc:picChg>
        <pc:picChg chg="add del mod modCrop">
          <ac:chgData name="Aubrey Olsen" userId="408c3e31-be18-4626-a9af-ec1f5bfcad06" providerId="ADAL" clId="{2F58E677-F479-4DC3-BDC6-8FFF6F344EE7}" dt="2023-10-12T20:32:40.869" v="945" actId="21"/>
          <ac:picMkLst>
            <pc:docMk/>
            <pc:sldMk cId="3069686960" sldId="2076137462"/>
            <ac:picMk id="23" creationId="{DE3EF787-657B-54CB-C925-EF76DD586C8E}"/>
          </ac:picMkLst>
        </pc:picChg>
      </pc:sldChg>
      <pc:sldChg chg="delSp modSp add del mod">
        <pc:chgData name="Aubrey Olsen" userId="408c3e31-be18-4626-a9af-ec1f5bfcad06" providerId="ADAL" clId="{2F58E677-F479-4DC3-BDC6-8FFF6F344EE7}" dt="2023-10-12T20:31:24.797" v="935" actId="47"/>
        <pc:sldMkLst>
          <pc:docMk/>
          <pc:sldMk cId="1609538905" sldId="2076137463"/>
        </pc:sldMkLst>
        <pc:spChg chg="mod">
          <ac:chgData name="Aubrey Olsen" userId="408c3e31-be18-4626-a9af-ec1f5bfcad06" providerId="ADAL" clId="{2F58E677-F479-4DC3-BDC6-8FFF6F344EE7}" dt="2023-10-12T20:29:53.309" v="905" actId="6549"/>
          <ac:spMkLst>
            <pc:docMk/>
            <pc:sldMk cId="1609538905" sldId="2076137463"/>
            <ac:spMk id="7" creationId="{B0639F1D-48DD-9AB5-B02B-52B728BA5428}"/>
          </ac:spMkLst>
        </pc:spChg>
        <pc:picChg chg="del">
          <ac:chgData name="Aubrey Olsen" userId="408c3e31-be18-4626-a9af-ec1f5bfcad06" providerId="ADAL" clId="{2F58E677-F479-4DC3-BDC6-8FFF6F344EE7}" dt="2023-10-12T20:29:57.059" v="908" actId="478"/>
          <ac:picMkLst>
            <pc:docMk/>
            <pc:sldMk cId="1609538905" sldId="2076137463"/>
            <ac:picMk id="12" creationId="{2B441919-8F4D-58E3-24DE-6087263A32EC}"/>
          </ac:picMkLst>
        </pc:picChg>
        <pc:picChg chg="del">
          <ac:chgData name="Aubrey Olsen" userId="408c3e31-be18-4626-a9af-ec1f5bfcad06" providerId="ADAL" clId="{2F58E677-F479-4DC3-BDC6-8FFF6F344EE7}" dt="2023-10-12T20:29:55.777" v="906" actId="478"/>
          <ac:picMkLst>
            <pc:docMk/>
            <pc:sldMk cId="1609538905" sldId="2076137463"/>
            <ac:picMk id="21" creationId="{E7C0ADDF-7FAA-31D3-9DB2-2CD4FCF6EF56}"/>
          </ac:picMkLst>
        </pc:picChg>
        <pc:picChg chg="mod">
          <ac:chgData name="Aubrey Olsen" userId="408c3e31-be18-4626-a9af-ec1f5bfcad06" providerId="ADAL" clId="{2F58E677-F479-4DC3-BDC6-8FFF6F344EE7}" dt="2023-10-12T20:30:04.458" v="911" actId="1076"/>
          <ac:picMkLst>
            <pc:docMk/>
            <pc:sldMk cId="1609538905" sldId="2076137463"/>
            <ac:picMk id="22" creationId="{534B75F5-BF51-4154-889C-D4DE5AECB492}"/>
          </ac:picMkLst>
        </pc:picChg>
        <pc:picChg chg="del">
          <ac:chgData name="Aubrey Olsen" userId="408c3e31-be18-4626-a9af-ec1f5bfcad06" providerId="ADAL" clId="{2F58E677-F479-4DC3-BDC6-8FFF6F344EE7}" dt="2023-10-12T20:29:56.363" v="907" actId="478"/>
          <ac:picMkLst>
            <pc:docMk/>
            <pc:sldMk cId="1609538905" sldId="2076137463"/>
            <ac:picMk id="23" creationId="{DE3EF787-657B-54CB-C925-EF76DD586C8E}"/>
          </ac:picMkLst>
        </pc:picChg>
      </pc:sldChg>
      <pc:sldChg chg="addSp delSp modSp add mod setBg">
        <pc:chgData name="Aubrey Olsen" userId="408c3e31-be18-4626-a9af-ec1f5bfcad06" providerId="ADAL" clId="{2F58E677-F479-4DC3-BDC6-8FFF6F344EE7}" dt="2023-10-12T20:40:37.790" v="977" actId="1076"/>
        <pc:sldMkLst>
          <pc:docMk/>
          <pc:sldMk cId="240183118" sldId="2076137464"/>
        </pc:sldMkLst>
        <pc:spChg chg="mod">
          <ac:chgData name="Aubrey Olsen" userId="408c3e31-be18-4626-a9af-ec1f5bfcad06" providerId="ADAL" clId="{2F58E677-F479-4DC3-BDC6-8FFF6F344EE7}" dt="2023-10-12T20:35:13.884" v="966"/>
          <ac:spMkLst>
            <pc:docMk/>
            <pc:sldMk cId="240183118" sldId="2076137464"/>
            <ac:spMk id="7" creationId="{B0639F1D-48DD-9AB5-B02B-52B728BA5428}"/>
          </ac:spMkLst>
        </pc:spChg>
        <pc:picChg chg="add mod">
          <ac:chgData name="Aubrey Olsen" userId="408c3e31-be18-4626-a9af-ec1f5bfcad06" providerId="ADAL" clId="{2F58E677-F479-4DC3-BDC6-8FFF6F344EE7}" dt="2023-10-12T20:40:37.790" v="977" actId="1076"/>
          <ac:picMkLst>
            <pc:docMk/>
            <pc:sldMk cId="240183118" sldId="2076137464"/>
            <ac:picMk id="2" creationId="{0296035F-6BAA-4637-BEDF-333643AE6152}"/>
          </ac:picMkLst>
        </pc:picChg>
        <pc:picChg chg="add mod">
          <ac:chgData name="Aubrey Olsen" userId="408c3e31-be18-4626-a9af-ec1f5bfcad06" providerId="ADAL" clId="{2F58E677-F479-4DC3-BDC6-8FFF6F344EE7}" dt="2023-10-12T20:40:27.444" v="972" actId="1076"/>
          <ac:picMkLst>
            <pc:docMk/>
            <pc:sldMk cId="240183118" sldId="2076137464"/>
            <ac:picMk id="3" creationId="{58DCD6E0-58F5-1297-B690-EF03117A36BE}"/>
          </ac:picMkLst>
        </pc:picChg>
        <pc:picChg chg="add mod">
          <ac:chgData name="Aubrey Olsen" userId="408c3e31-be18-4626-a9af-ec1f5bfcad06" providerId="ADAL" clId="{2F58E677-F479-4DC3-BDC6-8FFF6F344EE7}" dt="2023-10-12T20:40:34.938" v="976" actId="1076"/>
          <ac:picMkLst>
            <pc:docMk/>
            <pc:sldMk cId="240183118" sldId="2076137464"/>
            <ac:picMk id="5" creationId="{33B7CFF8-F49F-CC5E-981C-2C914CC5A16D}"/>
          </ac:picMkLst>
        </pc:picChg>
        <pc:picChg chg="del mod">
          <ac:chgData name="Aubrey Olsen" userId="408c3e31-be18-4626-a9af-ec1f5bfcad06" providerId="ADAL" clId="{2F58E677-F479-4DC3-BDC6-8FFF6F344EE7}" dt="2023-10-12T20:31:05.643" v="930" actId="478"/>
          <ac:picMkLst>
            <pc:docMk/>
            <pc:sldMk cId="240183118" sldId="2076137464"/>
            <ac:picMk id="12" creationId="{2B441919-8F4D-58E3-24DE-6087263A32EC}"/>
          </ac:picMkLst>
        </pc:picChg>
        <pc:picChg chg="del">
          <ac:chgData name="Aubrey Olsen" userId="408c3e31-be18-4626-a9af-ec1f5bfcad06" providerId="ADAL" clId="{2F58E677-F479-4DC3-BDC6-8FFF6F344EE7}" dt="2023-10-12T20:31:08.873" v="933" actId="478"/>
          <ac:picMkLst>
            <pc:docMk/>
            <pc:sldMk cId="240183118" sldId="2076137464"/>
            <ac:picMk id="21" creationId="{E7C0ADDF-7FAA-31D3-9DB2-2CD4FCF6EF56}"/>
          </ac:picMkLst>
        </pc:picChg>
        <pc:picChg chg="del">
          <ac:chgData name="Aubrey Olsen" userId="408c3e31-be18-4626-a9af-ec1f5bfcad06" providerId="ADAL" clId="{2F58E677-F479-4DC3-BDC6-8FFF6F344EE7}" dt="2023-10-12T20:31:08.373" v="932" actId="478"/>
          <ac:picMkLst>
            <pc:docMk/>
            <pc:sldMk cId="240183118" sldId="2076137464"/>
            <ac:picMk id="23" creationId="{DE3EF787-657B-54CB-C925-EF76DD586C8E}"/>
          </ac:picMkLst>
        </pc:picChg>
      </pc:sldChg>
      <pc:sldChg chg="del">
        <pc:chgData name="Aubrey Olsen" userId="408c3e31-be18-4626-a9af-ec1f5bfcad06" providerId="ADAL" clId="{2F58E677-F479-4DC3-BDC6-8FFF6F344EE7}" dt="2023-10-10T21:26:20.075" v="95" actId="47"/>
        <pc:sldMkLst>
          <pc:docMk/>
          <pc:sldMk cId="690492256" sldId="2076137473"/>
        </pc:sldMkLst>
      </pc:sldChg>
      <pc:sldChg chg="del">
        <pc:chgData name="Aubrey Olsen" userId="408c3e31-be18-4626-a9af-ec1f5bfcad06" providerId="ADAL" clId="{2F58E677-F479-4DC3-BDC6-8FFF6F344EE7}" dt="2023-10-10T21:26:23.325" v="96" actId="47"/>
        <pc:sldMkLst>
          <pc:docMk/>
          <pc:sldMk cId="3836228094" sldId="2076137477"/>
        </pc:sldMkLst>
      </pc:sldChg>
    </pc:docChg>
  </pc:docChgLst>
  <pc:docChgLst>
    <pc:chgData name="Aubrey Olsen" userId="408c3e31-be18-4626-a9af-ec1f5bfcad06" providerId="ADAL" clId="{47A04E79-50CE-4A61-9BDF-F734E2E9823B}"/>
    <pc:docChg chg="undo custSel addSld modSld">
      <pc:chgData name="Aubrey Olsen" userId="408c3e31-be18-4626-a9af-ec1f5bfcad06" providerId="ADAL" clId="{47A04E79-50CE-4A61-9BDF-F734E2E9823B}" dt="2023-11-07T15:54:30.890" v="94" actId="1076"/>
      <pc:docMkLst>
        <pc:docMk/>
      </pc:docMkLst>
      <pc:sldChg chg="modSp mod">
        <pc:chgData name="Aubrey Olsen" userId="408c3e31-be18-4626-a9af-ec1f5bfcad06" providerId="ADAL" clId="{47A04E79-50CE-4A61-9BDF-F734E2E9823B}" dt="2023-11-07T15:50:53.261" v="56" actId="20577"/>
        <pc:sldMkLst>
          <pc:docMk/>
          <pc:sldMk cId="2829215149" sldId="2076137458"/>
        </pc:sldMkLst>
        <pc:spChg chg="mod">
          <ac:chgData name="Aubrey Olsen" userId="408c3e31-be18-4626-a9af-ec1f5bfcad06" providerId="ADAL" clId="{47A04E79-50CE-4A61-9BDF-F734E2E9823B}" dt="2023-11-07T15:50:53.261" v="56" actId="20577"/>
          <ac:spMkLst>
            <pc:docMk/>
            <pc:sldMk cId="2829215149" sldId="2076137458"/>
            <ac:spMk id="4" creationId="{79C2D384-CBE4-5336-E128-D8E3A28CB40F}"/>
          </ac:spMkLst>
        </pc:spChg>
      </pc:sldChg>
      <pc:sldChg chg="modSp mod">
        <pc:chgData name="Aubrey Olsen" userId="408c3e31-be18-4626-a9af-ec1f5bfcad06" providerId="ADAL" clId="{47A04E79-50CE-4A61-9BDF-F734E2E9823B}" dt="2023-11-07T15:51:43.578" v="65" actId="1076"/>
        <pc:sldMkLst>
          <pc:docMk/>
          <pc:sldMk cId="1144647131" sldId="2076137461"/>
        </pc:sldMkLst>
        <pc:picChg chg="mod modCrop">
          <ac:chgData name="Aubrey Olsen" userId="408c3e31-be18-4626-a9af-ec1f5bfcad06" providerId="ADAL" clId="{47A04E79-50CE-4A61-9BDF-F734E2E9823B}" dt="2023-11-07T15:51:43.578" v="65" actId="1076"/>
          <ac:picMkLst>
            <pc:docMk/>
            <pc:sldMk cId="1144647131" sldId="2076137461"/>
            <ac:picMk id="8" creationId="{E989F52F-639A-CB19-B7D4-5AD2D912153A}"/>
          </ac:picMkLst>
        </pc:picChg>
      </pc:sldChg>
      <pc:sldChg chg="delSp modSp add mod">
        <pc:chgData name="Aubrey Olsen" userId="408c3e31-be18-4626-a9af-ec1f5bfcad06" providerId="ADAL" clId="{47A04E79-50CE-4A61-9BDF-F734E2E9823B}" dt="2023-11-07T15:54:30.890" v="94" actId="1076"/>
        <pc:sldMkLst>
          <pc:docMk/>
          <pc:sldMk cId="1702737866" sldId="2076137465"/>
        </pc:sldMkLst>
        <pc:spChg chg="mod">
          <ac:chgData name="Aubrey Olsen" userId="408c3e31-be18-4626-a9af-ec1f5bfcad06" providerId="ADAL" clId="{47A04E79-50CE-4A61-9BDF-F734E2E9823B}" dt="2023-11-07T15:52:28.964" v="84" actId="20577"/>
          <ac:spMkLst>
            <pc:docMk/>
            <pc:sldMk cId="1702737866" sldId="2076137465"/>
            <ac:spMk id="7" creationId="{B0639F1D-48DD-9AB5-B02B-52B728BA5428}"/>
          </ac:spMkLst>
        </pc:spChg>
        <pc:picChg chg="del">
          <ac:chgData name="Aubrey Olsen" userId="408c3e31-be18-4626-a9af-ec1f5bfcad06" providerId="ADAL" clId="{47A04E79-50CE-4A61-9BDF-F734E2E9823B}" dt="2023-11-07T15:52:30.900" v="85" actId="478"/>
          <ac:picMkLst>
            <pc:docMk/>
            <pc:sldMk cId="1702737866" sldId="2076137465"/>
            <ac:picMk id="2" creationId="{0296035F-6BAA-4637-BEDF-333643AE6152}"/>
          </ac:picMkLst>
        </pc:picChg>
        <pc:picChg chg="del">
          <ac:chgData name="Aubrey Olsen" userId="408c3e31-be18-4626-a9af-ec1f5bfcad06" providerId="ADAL" clId="{47A04E79-50CE-4A61-9BDF-F734E2E9823B}" dt="2023-11-07T15:52:31.747" v="86" actId="478"/>
          <ac:picMkLst>
            <pc:docMk/>
            <pc:sldMk cId="1702737866" sldId="2076137465"/>
            <ac:picMk id="3" creationId="{58DCD6E0-58F5-1297-B690-EF03117A36BE}"/>
          </ac:picMkLst>
        </pc:picChg>
        <pc:picChg chg="mod">
          <ac:chgData name="Aubrey Olsen" userId="408c3e31-be18-4626-a9af-ec1f5bfcad06" providerId="ADAL" clId="{47A04E79-50CE-4A61-9BDF-F734E2E9823B}" dt="2023-11-07T15:54:30.890" v="94" actId="1076"/>
          <ac:picMkLst>
            <pc:docMk/>
            <pc:sldMk cId="1702737866" sldId="2076137465"/>
            <ac:picMk id="5" creationId="{33B7CFF8-F49F-CC5E-981C-2C914CC5A1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F61A-0D40-D44A-9C00-6554E21CBC7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AFAC6-DEA9-E94A-A956-F0E3CBB9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363F49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30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6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93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7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C2822-349C-BD91-EC26-A957077CB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6793" y="5206594"/>
            <a:ext cx="4241076" cy="914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476B-5ACD-A345-A0A0-13B853B5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7469" y="2018111"/>
            <a:ext cx="7952232" cy="1410889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54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11393A-1FF3-1B42-8E63-EB04EC248A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7469" y="3637721"/>
            <a:ext cx="7952232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4335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1B2F0A6-608F-9848-866C-E71FD8372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D54D96D-0ABE-5346-94BC-9473C8350B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7C89DED-C9D5-6B4B-94C4-64A605FB86B9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C102C-C41F-0DC2-8884-D7E4EF1AB3FB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45026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2A9694-8C08-1C4D-AB43-2E20C900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493C0D-47D2-992F-EAD4-A48B84E16715}"/>
              </a:ext>
            </a:extLst>
          </p:cNvPr>
          <p:cNvSpPr/>
          <p:nvPr userDrawn="1"/>
        </p:nvSpPr>
        <p:spPr>
          <a:xfrm>
            <a:off x="5719529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180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96BD11-5883-8041-9D86-152A52BB75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4768196-3B2A-474B-8166-BC7B1151C2A5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B58664-0724-11B7-8907-6B3060417D7F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76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D5E6D8-68E6-F84E-AD5B-B636A4DB93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9EF2B1-7256-B346-A7DE-C99D30410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AD604A-1899-C447-ACB4-6A671F649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34A1C4-5494-824B-AC23-0CE74162D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2A765E1-13F3-5046-A592-205E96EA8262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A7A23-CEBF-1476-2AE3-9A61D5D8CE3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74930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 DAR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93AAA6-2441-6641-8FED-64113CC5AC28}"/>
              </a:ext>
            </a:extLst>
          </p:cNvPr>
          <p:cNvSpPr/>
          <p:nvPr userDrawn="1"/>
        </p:nvSpPr>
        <p:spPr>
          <a:xfrm>
            <a:off x="1" y="0"/>
            <a:ext cx="5715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BC6FE5-04CD-8441-B1AA-27B889CB2D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CC121-8627-D49A-7E84-50C9C68B0E95}"/>
              </a:ext>
            </a:extLst>
          </p:cNvPr>
          <p:cNvSpPr/>
          <p:nvPr userDrawn="1"/>
        </p:nvSpPr>
        <p:spPr>
          <a:xfrm>
            <a:off x="571500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20587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DA14CF-B21D-F546-AA16-B23E70970A54}"/>
              </a:ext>
            </a:extLst>
          </p:cNvPr>
          <p:cNvSpPr/>
          <p:nvPr userDrawn="1"/>
        </p:nvSpPr>
        <p:spPr>
          <a:xfrm>
            <a:off x="0" y="0"/>
            <a:ext cx="6172247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E2651D-049E-1644-A8A1-84C9763BBA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731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AB00C6-DC55-424E-AA2B-DA0FF5C868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731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34543FF-1550-1A49-BB94-CF1E89EA3CB1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3A9BC-2E5C-974F-87AB-7266F15B289D}"/>
              </a:ext>
            </a:extLst>
          </p:cNvPr>
          <p:cNvSpPr/>
          <p:nvPr userDrawn="1"/>
        </p:nvSpPr>
        <p:spPr>
          <a:xfrm>
            <a:off x="6172247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96406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B4BDEDC-491F-1846-9FEF-44453BCB20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8478" y="617002"/>
            <a:ext cx="11943521" cy="914400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332EC9-FF9B-7548-9B8F-61BEE0A01E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010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893FBA-6CAE-4F4C-8662-9E88A0C955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283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F8BDD1-05B9-9F4D-B7F5-5887640309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42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16A54-8B26-562B-F4CE-EFA38C3D2F5C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29149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45CFA6-0AE7-A846-92E4-06559FF51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1007252"/>
            <a:ext cx="449261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E8EC7F-4DF0-2045-B52C-C6AFC0030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2060800"/>
            <a:ext cx="4492615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45692D-602B-A94D-A86D-507CB10445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753140"/>
            <a:ext cx="449261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1410B-E5E3-7B46-9FDC-A759A51303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7526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1A94A5-2BD2-E7AC-5FFC-4F40E5A77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9703" y="220155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477291" y="3095871"/>
            <a:ext cx="723999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4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025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3FBE2-7FD5-7FC9-0F2B-FAD2293F8EC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42A4-289C-75ED-83B2-29664EFC3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10295" y="6243268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242921" y="3895165"/>
            <a:ext cx="405030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Q</a:t>
            </a:r>
            <a:r>
              <a:rPr lang="en-US" sz="6600" b="1" i="0" spc="20" dirty="0">
                <a:solidFill>
                  <a:srgbClr val="85CBF9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&amp;</a:t>
            </a: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6063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18BD70-B2A2-864F-9E71-B9C0B176AE3C}"/>
              </a:ext>
            </a:extLst>
          </p:cNvPr>
          <p:cNvSpPr/>
          <p:nvPr userDrawn="1"/>
        </p:nvSpPr>
        <p:spPr>
          <a:xfrm>
            <a:off x="5118652" y="0"/>
            <a:ext cx="7093225" cy="68580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6B0A98-AA7F-E144-B2E7-6DDA04D8511C}"/>
              </a:ext>
            </a:extLst>
          </p:cNvPr>
          <p:cNvSpPr/>
          <p:nvPr userDrawn="1"/>
        </p:nvSpPr>
        <p:spPr>
          <a:xfrm>
            <a:off x="0" y="1"/>
            <a:ext cx="5118652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5941547-2B5E-164F-ABF4-CC9EC2940809}"/>
              </a:ext>
            </a:extLst>
          </p:cNvPr>
          <p:cNvSpPr txBox="1">
            <a:spLocks/>
          </p:cNvSpPr>
          <p:nvPr userDrawn="1"/>
        </p:nvSpPr>
        <p:spPr>
          <a:xfrm>
            <a:off x="1009198" y="2943281"/>
            <a:ext cx="2533124" cy="97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4CEAC8-E0C6-6B47-A612-08694090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5" y="935038"/>
            <a:ext cx="6536635" cy="5197475"/>
          </a:xfrm>
          <a:prstGeom prst="rect">
            <a:avLst/>
          </a:prstGeom>
        </p:spPr>
        <p:txBody>
          <a:bodyPr anchor="ctr"/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0FF4422-86A9-3346-82A9-EE5A6CCD8236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4621B-958E-68F0-46E8-F78CAAFF1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655" y="-1"/>
            <a:ext cx="152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71338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3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7F0963-32F7-7644-8381-63718DAD9C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76CF0-DA6D-E692-B1A8-0BEAC8400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2FBD51-6EAB-D249-B4EA-6B88C502E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1818" y="3340100"/>
            <a:ext cx="36080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 SemiBold" panose="020B0602020204020203" pitchFamily="34" charset="0"/>
                <a:cs typeface="Objektiv Mk2 SemiBold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770889-B1C5-2B4F-A297-B6633156A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1819" y="4393648"/>
            <a:ext cx="36080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1FD39F-2181-9041-AF80-15C7C6867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909" y="756203"/>
            <a:ext cx="5257787" cy="47798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1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05E49E-A279-7D4F-BFBD-C8680CF57D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4D8B1E5-499E-E549-911E-192E2FDA90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7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65F718-717A-5440-A6C0-1DC3A3CE9E1D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76" r:id="rId2"/>
    <p:sldLayoutId id="2147483785" r:id="rId3"/>
    <p:sldLayoutId id="2147483784" r:id="rId4"/>
    <p:sldLayoutId id="2147483684" r:id="rId5"/>
    <p:sldLayoutId id="2147483782" r:id="rId6"/>
    <p:sldLayoutId id="2147483783" r:id="rId7"/>
    <p:sldLayoutId id="2147483768" r:id="rId8"/>
    <p:sldLayoutId id="2147483769" r:id="rId9"/>
    <p:sldLayoutId id="2147483770" r:id="rId10"/>
    <p:sldLayoutId id="2147483771" r:id="rId11"/>
    <p:sldLayoutId id="2147483773" r:id="rId12"/>
    <p:sldLayoutId id="2147483774" r:id="rId13"/>
    <p:sldLayoutId id="2147483775" r:id="rId14"/>
    <p:sldLayoutId id="2147483778" r:id="rId15"/>
    <p:sldLayoutId id="2147483777" r:id="rId16"/>
    <p:sldLayoutId id="214748377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7469" y="1778271"/>
            <a:ext cx="7952232" cy="1410889"/>
          </a:xfrm>
        </p:spPr>
        <p:txBody>
          <a:bodyPr/>
          <a:lstStyle/>
          <a:p>
            <a:r>
              <a:rPr lang="en-US" dirty="0"/>
              <a:t>Expert Content</a:t>
            </a:r>
          </a:p>
          <a:p>
            <a:r>
              <a:rPr lang="en-US" dirty="0"/>
              <a:t>Strategy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0C212-2C65-3120-0FAF-E4A28B00A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7469" y="3397881"/>
            <a:ext cx="7952232" cy="914400"/>
          </a:xfrm>
        </p:spPr>
        <p:txBody>
          <a:bodyPr/>
          <a:lstStyle/>
          <a:p>
            <a:r>
              <a:rPr lang="en-US" sz="3200" b="0" i="1" dirty="0"/>
              <a:t>Post Close Home Purchase Anniversary</a:t>
            </a:r>
          </a:p>
        </p:txBody>
      </p:sp>
    </p:spTree>
    <p:extLst>
      <p:ext uri="{BB962C8B-B14F-4D97-AF65-F5344CB8AC3E}">
        <p14:creationId xmlns:p14="http://schemas.microsoft.com/office/powerpoint/2010/main" val="250269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279565-609B-C0D1-37D1-47FAC2828C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 Close Purchase Anniversary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5EAB8-259F-9486-7E88-3E5064554E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Emails, user notifications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2D384-CBE4-5336-E128-D8E3A28CB4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52200" y="2390654"/>
            <a:ext cx="9959138" cy="3957052"/>
          </a:xfrm>
        </p:spPr>
        <p:txBody>
          <a:bodyPr>
            <a:normAutofit fontScale="92500" lnSpcReduction="10000"/>
          </a:bodyPr>
          <a:lstStyle/>
          <a:p>
            <a:pPr defTabSz="868680">
              <a:spcBef>
                <a:spcPts val="0"/>
              </a:spcBef>
            </a:pPr>
            <a:r>
              <a:rPr lang="en-US" sz="24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Borrower participants will receive a thank you once a purchase loan is funded. It sends the borrowers an additional 4 emails over the course of one year with touchpoints at 1, 3, 6, and 12 months. A separate thank you email for first-time homebuyers and the agents, a 6-month check-in reminder for the contact owner to review for refinancing opportunities, make this campaign easily configured to elevate your organization’s post-close experience. Further customize the campaign with integrations</a:t>
            </a:r>
            <a:r>
              <a:rPr lang="en-US" sz="2400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 like gifting services. </a:t>
            </a:r>
            <a:r>
              <a:rPr lang="en-US" sz="24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 </a:t>
            </a:r>
          </a:p>
          <a:p>
            <a:pPr defTabSz="868680">
              <a:spcBef>
                <a:spcPts val="0"/>
              </a:spcBef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*All communications should be reviewed prior to initiating the journey.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0034EE2F-F8B0-BB04-3919-B9867084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1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8BFB8C-4798-5BA8-8ECF-3049525111F5}"/>
              </a:ext>
            </a:extLst>
          </p:cNvPr>
          <p:cNvSpPr txBox="1">
            <a:spLocks/>
          </p:cNvSpPr>
          <p:nvPr/>
        </p:nvSpPr>
        <p:spPr>
          <a:xfrm>
            <a:off x="643466" y="5084792"/>
            <a:ext cx="10705851" cy="1423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spcBef>
                <a:spcPts val="0"/>
              </a:spcBef>
            </a:pPr>
            <a:r>
              <a:rPr lang="en-US" sz="20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Journey Map Notes: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Co-borrower is cc’d on all borrower emails in this campaign. 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Additional yearly anniversary emails can easily be added should it align with your strategy.</a:t>
            </a:r>
            <a:endParaRPr lang="en-US" sz="2000" dirty="0">
              <a:solidFill>
                <a:srgbClr val="002060"/>
              </a:solidFill>
            </a:endParaRPr>
          </a:p>
          <a:p>
            <a:pPr defTabSz="868680">
              <a:spcBef>
                <a:spcPts val="0"/>
              </a:spcBef>
            </a:pPr>
            <a:endParaRPr lang="en-US" sz="2000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89F52F-639A-CB19-B7D4-5AD2D9121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0" t="-837" r="2063" b="837"/>
          <a:stretch/>
        </p:blipFill>
        <p:spPr>
          <a:xfrm>
            <a:off x="381786" y="1134266"/>
            <a:ext cx="11637390" cy="3328861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2" name="Picture 1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2DB3A478-CF8E-5ABD-4CE4-FA8C66945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47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145B9CC-4060-BFEB-0F2E-3F61264E23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5426" y="128330"/>
            <a:ext cx="8430217" cy="914400"/>
          </a:xfrm>
        </p:spPr>
        <p:txBody>
          <a:bodyPr>
            <a:normAutofit fontScale="92500"/>
          </a:bodyPr>
          <a:lstStyle/>
          <a:p>
            <a:r>
              <a:rPr lang="en-US" dirty="0"/>
              <a:t>Post Close Purchase Anniversary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0639F1D-48DD-9AB5-B02B-52B728BA5428}"/>
              </a:ext>
            </a:extLst>
          </p:cNvPr>
          <p:cNvSpPr txBox="1">
            <a:spLocks/>
          </p:cNvSpPr>
          <p:nvPr/>
        </p:nvSpPr>
        <p:spPr>
          <a:xfrm>
            <a:off x="526453" y="4664516"/>
            <a:ext cx="10705851" cy="1423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sz="24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Names: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Post Close - Thank You!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Post Close - FTHB Congrats!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Post Close - Payment Reminder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2000" kern="1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AA47B01F-E05F-EB00-4F80-CE8DEB96B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441919-8F4D-58E3-24DE-6087263A32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" r="32"/>
          <a:stretch/>
        </p:blipFill>
        <p:spPr>
          <a:xfrm>
            <a:off x="526453" y="1449521"/>
            <a:ext cx="3216301" cy="280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C0ADDF-7FAA-31D3-9DB2-2CD4FCF6EF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653" b="-984"/>
          <a:stretch/>
        </p:blipFill>
        <p:spPr>
          <a:xfrm>
            <a:off x="7956368" y="1449521"/>
            <a:ext cx="3027203" cy="280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8307E-F11D-1F0D-D20E-259758D50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213" y="1449521"/>
            <a:ext cx="3730695" cy="2808204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06968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145B9CC-4060-BFEB-0F2E-3F61264E23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5426" y="128330"/>
            <a:ext cx="8430217" cy="914400"/>
          </a:xfrm>
        </p:spPr>
        <p:txBody>
          <a:bodyPr>
            <a:normAutofit fontScale="92500"/>
          </a:bodyPr>
          <a:lstStyle/>
          <a:p>
            <a:r>
              <a:rPr lang="en-US" dirty="0"/>
              <a:t>Post Close Purchase Anniversary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0639F1D-48DD-9AB5-B02B-52B728BA5428}"/>
              </a:ext>
            </a:extLst>
          </p:cNvPr>
          <p:cNvSpPr txBox="1">
            <a:spLocks/>
          </p:cNvSpPr>
          <p:nvPr/>
        </p:nvSpPr>
        <p:spPr>
          <a:xfrm>
            <a:off x="526453" y="4664516"/>
            <a:ext cx="10705851" cy="1423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sz="24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Names: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Post Close - Testimonial Request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Post Close - Attracting Attention?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Post Close - Happy Home Anniversary!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2000" kern="1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AA47B01F-E05F-EB00-4F80-CE8DEB96B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96035F-6BAA-4637-BEDF-333643AE61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" r="-414" b="425"/>
          <a:stretch/>
        </p:blipFill>
        <p:spPr>
          <a:xfrm>
            <a:off x="3910255" y="1380690"/>
            <a:ext cx="3567993" cy="2945866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DCD6E0-58F5-1297-B690-EF03117A36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" r="-167"/>
          <a:stretch/>
        </p:blipFill>
        <p:spPr>
          <a:xfrm>
            <a:off x="7731695" y="1380690"/>
            <a:ext cx="3941322" cy="2945866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B7CFF8-F49F-CC5E-981C-2C914CC5A1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66" y="1380690"/>
            <a:ext cx="3050842" cy="2941605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4018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4145B9CC-4060-BFEB-0F2E-3F61264E23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5426" y="128330"/>
            <a:ext cx="8430217" cy="914400"/>
          </a:xfrm>
        </p:spPr>
        <p:txBody>
          <a:bodyPr>
            <a:normAutofit fontScale="92500"/>
          </a:bodyPr>
          <a:lstStyle/>
          <a:p>
            <a:r>
              <a:rPr lang="en-US" dirty="0"/>
              <a:t>Post Close Purchase Anniversary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0639F1D-48DD-9AB5-B02B-52B728BA5428}"/>
              </a:ext>
            </a:extLst>
          </p:cNvPr>
          <p:cNvSpPr txBox="1">
            <a:spLocks/>
          </p:cNvSpPr>
          <p:nvPr/>
        </p:nvSpPr>
        <p:spPr>
          <a:xfrm>
            <a:off x="526453" y="4664516"/>
            <a:ext cx="10705851" cy="14235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sz="24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Names: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000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Post Close - Agent Thank You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2000" kern="1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AA47B01F-E05F-EB00-4F80-CE8DEB96B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B7CFF8-F49F-CC5E-981C-2C914CC5A1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6453" y="1590445"/>
            <a:ext cx="3919333" cy="2526355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02737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bjektiv Mk2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4e9e6b-ff12-49f1-8c43-73c8976e54ee">
      <UserInfo>
        <DisplayName>Laura Theodore</DisplayName>
        <AccountId>131</AccountId>
        <AccountType/>
      </UserInfo>
      <UserInfo>
        <DisplayName>Payton Gabriel</DisplayName>
        <AccountId>70</AccountId>
        <AccountType/>
      </UserInfo>
      <UserInfo>
        <DisplayName>Kortney Lane-Schafers</DisplayName>
        <AccountId>205</AccountId>
        <AccountType/>
      </UserInfo>
      <UserInfo>
        <DisplayName>Monica Ralston</DisplayName>
        <AccountId>276</AccountId>
        <AccountType/>
      </UserInfo>
      <UserInfo>
        <DisplayName>Chad Gaydos</DisplayName>
        <AccountId>280</AccountId>
        <AccountType/>
      </UserInfo>
    </SharedWithUsers>
    <_activity xmlns="91805258-178e-4cbc-bf17-90bc7eb439d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44DE5636EC5E44BA63F442E4FE91E6" ma:contentTypeVersion="15" ma:contentTypeDescription="Create a new document." ma:contentTypeScope="" ma:versionID="923a03db5def7c1ee26bdfcdf0cc7fc5">
  <xsd:schema xmlns:xsd="http://www.w3.org/2001/XMLSchema" xmlns:xs="http://www.w3.org/2001/XMLSchema" xmlns:p="http://schemas.microsoft.com/office/2006/metadata/properties" xmlns:ns3="91805258-178e-4cbc-bf17-90bc7eb439d2" xmlns:ns4="454e9e6b-ff12-49f1-8c43-73c8976e54ee" targetNamespace="http://schemas.microsoft.com/office/2006/metadata/properties" ma:root="true" ma:fieldsID="b6ff61976388d9dad3cfe6eae73c803e" ns3:_="" ns4:_="">
    <xsd:import namespace="91805258-178e-4cbc-bf17-90bc7eb439d2"/>
    <xsd:import namespace="454e9e6b-ff12-49f1-8c43-73c8976e54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805258-178e-4cbc-bf17-90bc7eb439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e9e6b-ff12-49f1-8c43-73c8976e54e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800FD4-94BC-49A2-82A0-99D176C54A6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54e9e6b-ff12-49f1-8c43-73c8976e54ee"/>
    <ds:schemaRef ds:uri="91805258-178e-4cbc-bf17-90bc7eb439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DF1F3CE-3298-4692-8D67-FA16F456C0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0B9A34-2BFD-4C0B-BFED-0704DA9D69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1805258-178e-4cbc-bf17-90bc7eb439d2"/>
    <ds:schemaRef ds:uri="454e9e6b-ff12-49f1-8c43-73c8976e54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47648</TotalTime>
  <Words>215</Words>
  <Application>Microsoft Office PowerPoint</Application>
  <PresentationFormat>Widescreen</PresentationFormat>
  <Paragraphs>28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Calibri</vt:lpstr>
      <vt:lpstr>Barlow Medium</vt:lpstr>
      <vt:lpstr>Arial</vt:lpstr>
      <vt:lpstr>Barlow</vt:lpstr>
      <vt:lpstr>Objektiv Mk2 SemiBold</vt:lpstr>
      <vt:lpstr>Wingdings</vt:lpstr>
      <vt:lpstr>Objektiv Mk2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Payton Gabriel</dc:creator>
  <cp:lastModifiedBy>Aubrey Olsen</cp:lastModifiedBy>
  <cp:revision>54</cp:revision>
  <dcterms:created xsi:type="dcterms:W3CDTF">2021-06-10T15:34:01Z</dcterms:created>
  <dcterms:modified xsi:type="dcterms:W3CDTF">2023-11-07T15:54:38Z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0x010100CA44DE5636EC5E44BA63F442E4FE91E6</vt:lpwstr>
  </property>
  <property fmtid="{D5CDD505-2E9C-101B-9397-08002B2CF9AE}" pid="3" name="_dlc_DocIdItemGuid">
    <vt:lpwstr>df1906c8-c0c3-42de-b8f4-37c7d36cd389</vt:lpwstr>
  </property>
</Properties>
</file>