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1"/>
  </p:notesMasterIdLst>
  <p:sldIdLst>
    <p:sldId id="2076137455" r:id="rId5"/>
    <p:sldId id="2076137468" r:id="rId6"/>
    <p:sldId id="2076137461" r:id="rId7"/>
    <p:sldId id="2076137462" r:id="rId8"/>
    <p:sldId id="2076137467" r:id="rId9"/>
    <p:sldId id="2076137466" r:id="rId10"/>
  </p:sldIdLst>
  <p:sldSz cx="12192000" cy="6858000"/>
  <p:notesSz cx="6858000" cy="9144000"/>
  <p:embeddedFontLst>
    <p:embeddedFont>
      <p:font typeface="Barlow" panose="00000500000000000000" pitchFamily="2" charset="0"/>
      <p:regular r:id="rId12"/>
      <p:bold r:id="rId13"/>
      <p:italic r:id="rId14"/>
      <p:boldItalic r:id="rId15"/>
    </p:embeddedFont>
    <p:embeddedFont>
      <p:font typeface="Barlow Medium" panose="00000600000000000000" pitchFamily="2" charset="0"/>
      <p:regular r:id="rId16"/>
      <p:italic r:id="rId17"/>
    </p:embeddedFont>
    <p:embeddedFont>
      <p:font typeface="Objektiv Mk2" panose="020B0702020204020203" pitchFamily="34" charset="0"/>
      <p:regular r:id="rId18"/>
      <p:bold r:id="rId19"/>
      <p:italic r:id="rId20"/>
      <p:boldItalic r:id="rId21"/>
    </p:embeddedFont>
    <p:embeddedFont>
      <p:font typeface="Objektiv Mk2 SemiBold" panose="020B0602020204020203" pitchFamily="34" charset="0"/>
      <p:bold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pos="44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B77"/>
    <a:srgbClr val="00A677"/>
    <a:srgbClr val="0072CE"/>
    <a:srgbClr val="85CBF9"/>
    <a:srgbClr val="00263A"/>
    <a:srgbClr val="753BBD"/>
    <a:srgbClr val="48D597"/>
    <a:srgbClr val="DDE5ED"/>
    <a:srgbClr val="96A4AE"/>
    <a:srgbClr val="26A6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AE7BCC-B1D7-4129-84EB-D3F60851D4DF}" v="9" dt="2025-04-25T22:11:11.6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31"/>
    <p:restoredTop sz="86583"/>
  </p:normalViewPr>
  <p:slideViewPr>
    <p:cSldViewPr snapToGrid="0">
      <p:cViewPr varScale="1">
        <p:scale>
          <a:sx n="96" d="100"/>
          <a:sy n="96" d="100"/>
        </p:scale>
        <p:origin x="1674" y="78"/>
      </p:cViewPr>
      <p:guideLst>
        <p:guide orient="horz" pos="384"/>
        <p:guide pos="3864"/>
        <p:guide pos="44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brey Olsen" userId="408c3e31-be18-4626-a9af-ec1f5bfcad06" providerId="ADAL" clId="{E0AE7BCC-B1D7-4129-84EB-D3F60851D4DF}"/>
    <pc:docChg chg="undo custSel addSld delSld modSld">
      <pc:chgData name="Aubrey Olsen" userId="408c3e31-be18-4626-a9af-ec1f5bfcad06" providerId="ADAL" clId="{E0AE7BCC-B1D7-4129-84EB-D3F60851D4DF}" dt="2025-05-06T21:11:58.525" v="1153" actId="14100"/>
      <pc:docMkLst>
        <pc:docMk/>
      </pc:docMkLst>
      <pc:sldChg chg="addSp modSp del mod">
        <pc:chgData name="Aubrey Olsen" userId="408c3e31-be18-4626-a9af-ec1f5bfcad06" providerId="ADAL" clId="{E0AE7BCC-B1D7-4129-84EB-D3F60851D4DF}" dt="2025-04-25T20:56:24.404" v="1015" actId="47"/>
        <pc:sldMkLst>
          <pc:docMk/>
          <pc:sldMk cId="2829215149" sldId="2076137458"/>
        </pc:sldMkLst>
      </pc:sldChg>
      <pc:sldChg chg="modSp mod modShow">
        <pc:chgData name="Aubrey Olsen" userId="408c3e31-be18-4626-a9af-ec1f5bfcad06" providerId="ADAL" clId="{E0AE7BCC-B1D7-4129-84EB-D3F60851D4DF}" dt="2025-04-25T21:21:56.416" v="1095" actId="20577"/>
        <pc:sldMkLst>
          <pc:docMk/>
          <pc:sldMk cId="1144647131" sldId="2076137461"/>
        </pc:sldMkLst>
        <pc:spChg chg="mod">
          <ac:chgData name="Aubrey Olsen" userId="408c3e31-be18-4626-a9af-ec1f5bfcad06" providerId="ADAL" clId="{E0AE7BCC-B1D7-4129-84EB-D3F60851D4DF}" dt="2025-04-25T21:21:56.416" v="1095" actId="20577"/>
          <ac:spMkLst>
            <pc:docMk/>
            <pc:sldMk cId="1144647131" sldId="2076137461"/>
            <ac:spMk id="3" creationId="{2C8BFB8C-4798-5BA8-8ECF-3049525111F5}"/>
          </ac:spMkLst>
        </pc:spChg>
      </pc:sldChg>
      <pc:sldChg chg="delSp modSp mod">
        <pc:chgData name="Aubrey Olsen" userId="408c3e31-be18-4626-a9af-ec1f5bfcad06" providerId="ADAL" clId="{E0AE7BCC-B1D7-4129-84EB-D3F60851D4DF}" dt="2025-04-25T22:13:20.592" v="1149" actId="14100"/>
        <pc:sldMkLst>
          <pc:docMk/>
          <pc:sldMk cId="3069686960" sldId="2076137462"/>
        </pc:sldMkLst>
        <pc:spChg chg="mod">
          <ac:chgData name="Aubrey Olsen" userId="408c3e31-be18-4626-a9af-ec1f5bfcad06" providerId="ADAL" clId="{E0AE7BCC-B1D7-4129-84EB-D3F60851D4DF}" dt="2025-04-25T22:13:20.592" v="1149" actId="14100"/>
          <ac:spMkLst>
            <pc:docMk/>
            <pc:sldMk cId="3069686960" sldId="2076137462"/>
            <ac:spMk id="7" creationId="{B0639F1D-48DD-9AB5-B02B-52B728BA5428}"/>
          </ac:spMkLst>
        </pc:spChg>
        <pc:picChg chg="mod modCrop">
          <ac:chgData name="Aubrey Olsen" userId="408c3e31-be18-4626-a9af-ec1f5bfcad06" providerId="ADAL" clId="{E0AE7BCC-B1D7-4129-84EB-D3F60851D4DF}" dt="2025-04-25T22:12:15.559" v="1139" actId="14100"/>
          <ac:picMkLst>
            <pc:docMk/>
            <pc:sldMk cId="3069686960" sldId="2076137462"/>
            <ac:picMk id="2" creationId="{364F87F8-C027-3126-C4A6-F2AE67F36D13}"/>
          </ac:picMkLst>
        </pc:picChg>
        <pc:picChg chg="mod modCrop">
          <ac:chgData name="Aubrey Olsen" userId="408c3e31-be18-4626-a9af-ec1f5bfcad06" providerId="ADAL" clId="{E0AE7BCC-B1D7-4129-84EB-D3F60851D4DF}" dt="2025-04-25T22:12:29.663" v="1142" actId="14100"/>
          <ac:picMkLst>
            <pc:docMk/>
            <pc:sldMk cId="3069686960" sldId="2076137462"/>
            <ac:picMk id="4" creationId="{772CFE1E-327E-4DF1-6B6E-01372B22FA4B}"/>
          </ac:picMkLst>
        </pc:picChg>
        <pc:picChg chg="mod modCrop">
          <ac:chgData name="Aubrey Olsen" userId="408c3e31-be18-4626-a9af-ec1f5bfcad06" providerId="ADAL" clId="{E0AE7BCC-B1D7-4129-84EB-D3F60851D4DF}" dt="2025-04-25T22:11:58.216" v="1135" actId="14100"/>
          <ac:picMkLst>
            <pc:docMk/>
            <pc:sldMk cId="3069686960" sldId="2076137462"/>
            <ac:picMk id="5" creationId="{614421A8-CC0B-3167-ADDF-00EC5DAF3A17}"/>
          </ac:picMkLst>
        </pc:picChg>
      </pc:sldChg>
      <pc:sldChg chg="addSp delSp modSp mod">
        <pc:chgData name="Aubrey Olsen" userId="408c3e31-be18-4626-a9af-ec1f5bfcad06" providerId="ADAL" clId="{E0AE7BCC-B1D7-4129-84EB-D3F60851D4DF}" dt="2025-04-25T22:03:12.674" v="1120" actId="1076"/>
        <pc:sldMkLst>
          <pc:docMk/>
          <pc:sldMk cId="4160585877" sldId="2076137466"/>
        </pc:sldMkLst>
        <pc:spChg chg="mod">
          <ac:chgData name="Aubrey Olsen" userId="408c3e31-be18-4626-a9af-ec1f5bfcad06" providerId="ADAL" clId="{E0AE7BCC-B1D7-4129-84EB-D3F60851D4DF}" dt="2025-04-25T21:17:51.623" v="1094" actId="1076"/>
          <ac:spMkLst>
            <pc:docMk/>
            <pc:sldMk cId="4160585877" sldId="2076137466"/>
            <ac:spMk id="4" creationId="{3864F9FD-3F44-F09C-0321-79A9F0AFF7B2}"/>
          </ac:spMkLst>
        </pc:spChg>
        <pc:spChg chg="add mod">
          <ac:chgData name="Aubrey Olsen" userId="408c3e31-be18-4626-a9af-ec1f5bfcad06" providerId="ADAL" clId="{E0AE7BCC-B1D7-4129-84EB-D3F60851D4DF}" dt="2025-04-25T22:03:12.674" v="1120" actId="1076"/>
          <ac:spMkLst>
            <pc:docMk/>
            <pc:sldMk cId="4160585877" sldId="2076137466"/>
            <ac:spMk id="5" creationId="{153B98EA-5506-EE8B-63BC-CBA4B592B34D}"/>
          </ac:spMkLst>
        </pc:spChg>
        <pc:spChg chg="mod">
          <ac:chgData name="Aubrey Olsen" userId="408c3e31-be18-4626-a9af-ec1f5bfcad06" providerId="ADAL" clId="{E0AE7BCC-B1D7-4129-84EB-D3F60851D4DF}" dt="2025-04-25T22:02:53.811" v="1113"/>
          <ac:spMkLst>
            <pc:docMk/>
            <pc:sldMk cId="4160585877" sldId="2076137466"/>
            <ac:spMk id="12" creationId="{69BE2EE4-8648-CE74-2418-8E2AEE09EBC9}"/>
          </ac:spMkLst>
        </pc:spChg>
      </pc:sldChg>
      <pc:sldChg chg="addSp delSp modSp mod">
        <pc:chgData name="Aubrey Olsen" userId="408c3e31-be18-4626-a9af-ec1f5bfcad06" providerId="ADAL" clId="{E0AE7BCC-B1D7-4129-84EB-D3F60851D4DF}" dt="2025-05-06T21:11:58.525" v="1153" actId="14100"/>
        <pc:sldMkLst>
          <pc:docMk/>
          <pc:sldMk cId="3323409640" sldId="2076137467"/>
        </pc:sldMkLst>
        <pc:spChg chg="mod">
          <ac:chgData name="Aubrey Olsen" userId="408c3e31-be18-4626-a9af-ec1f5bfcad06" providerId="ADAL" clId="{E0AE7BCC-B1D7-4129-84EB-D3F60851D4DF}" dt="2025-04-25T22:13:30.339" v="1150" actId="14100"/>
          <ac:spMkLst>
            <pc:docMk/>
            <pc:sldMk cId="3323409640" sldId="2076137467"/>
            <ac:spMk id="7" creationId="{C248A612-00B7-098A-6638-8ECA3F1BE181}"/>
          </ac:spMkLst>
        </pc:spChg>
        <pc:picChg chg="mod modCrop">
          <ac:chgData name="Aubrey Olsen" userId="408c3e31-be18-4626-a9af-ec1f5bfcad06" providerId="ADAL" clId="{E0AE7BCC-B1D7-4129-84EB-D3F60851D4DF}" dt="2025-04-25T22:12:47.210" v="1145" actId="14100"/>
          <ac:picMkLst>
            <pc:docMk/>
            <pc:sldMk cId="3323409640" sldId="2076137467"/>
            <ac:picMk id="3" creationId="{97A82389-2C79-343C-1801-5E111544032A}"/>
          </ac:picMkLst>
        </pc:picChg>
        <pc:picChg chg="mod modCrop">
          <ac:chgData name="Aubrey Olsen" userId="408c3e31-be18-4626-a9af-ec1f5bfcad06" providerId="ADAL" clId="{E0AE7BCC-B1D7-4129-84EB-D3F60851D4DF}" dt="2025-04-25T22:12:55.091" v="1147" actId="14100"/>
          <ac:picMkLst>
            <pc:docMk/>
            <pc:sldMk cId="3323409640" sldId="2076137467"/>
            <ac:picMk id="4" creationId="{19D5BF88-0B10-5E2E-E888-F4F1C2A4FF59}"/>
          </ac:picMkLst>
        </pc:picChg>
        <pc:picChg chg="add mod">
          <ac:chgData name="Aubrey Olsen" userId="408c3e31-be18-4626-a9af-ec1f5bfcad06" providerId="ADAL" clId="{E0AE7BCC-B1D7-4129-84EB-D3F60851D4DF}" dt="2025-05-06T21:11:58.525" v="1153" actId="14100"/>
          <ac:picMkLst>
            <pc:docMk/>
            <pc:sldMk cId="3323409640" sldId="2076137467"/>
            <ac:picMk id="9" creationId="{80B68D9A-F1C5-65E8-51A3-E4318148BB93}"/>
          </ac:picMkLst>
        </pc:picChg>
      </pc:sldChg>
      <pc:sldChg chg="addSp delSp modSp add mod">
        <pc:chgData name="Aubrey Olsen" userId="408c3e31-be18-4626-a9af-ec1f5bfcad06" providerId="ADAL" clId="{E0AE7BCC-B1D7-4129-84EB-D3F60851D4DF}" dt="2025-04-25T21:15:41.217" v="1087" actId="20577"/>
        <pc:sldMkLst>
          <pc:docMk/>
          <pc:sldMk cId="2271577089" sldId="2076137468"/>
        </pc:sldMkLst>
        <pc:spChg chg="mod">
          <ac:chgData name="Aubrey Olsen" userId="408c3e31-be18-4626-a9af-ec1f5bfcad06" providerId="ADAL" clId="{E0AE7BCC-B1D7-4129-84EB-D3F60851D4DF}" dt="2025-04-25T21:15:41.217" v="1087" actId="20577"/>
          <ac:spMkLst>
            <pc:docMk/>
            <pc:sldMk cId="2271577089" sldId="2076137468"/>
            <ac:spMk id="3" creationId="{BA45EAB8-259F-9486-7E88-3E5064554E05}"/>
          </ac:spMkLst>
        </pc:spChg>
        <pc:spChg chg="mod">
          <ac:chgData name="Aubrey Olsen" userId="408c3e31-be18-4626-a9af-ec1f5bfcad06" providerId="ADAL" clId="{E0AE7BCC-B1D7-4129-84EB-D3F60851D4DF}" dt="2025-04-25T21:15:11.700" v="1060" actId="1076"/>
          <ac:spMkLst>
            <pc:docMk/>
            <pc:sldMk cId="2271577089" sldId="2076137468"/>
            <ac:spMk id="4" creationId="{79C2D384-CBE4-5336-E128-D8E3A28CB40F}"/>
          </ac:spMkLst>
        </pc:spChg>
        <pc:spChg chg="add mod">
          <ac:chgData name="Aubrey Olsen" userId="408c3e31-be18-4626-a9af-ec1f5bfcad06" providerId="ADAL" clId="{E0AE7BCC-B1D7-4129-84EB-D3F60851D4DF}" dt="2025-04-25T21:15:24.332" v="1064"/>
          <ac:spMkLst>
            <pc:docMk/>
            <pc:sldMk cId="2271577089" sldId="2076137468"/>
            <ac:spMk id="8" creationId="{93516EC3-28A4-C331-607B-A61770402658}"/>
          </ac:spMkLst>
        </pc:spChg>
      </pc:sldChg>
      <pc:sldChg chg="addSp delSp modSp new del mod modShow">
        <pc:chgData name="Aubrey Olsen" userId="408c3e31-be18-4626-a9af-ec1f5bfcad06" providerId="ADAL" clId="{E0AE7BCC-B1D7-4129-84EB-D3F60851D4DF}" dt="2025-04-25T21:02:08.721" v="1057" actId="2696"/>
        <pc:sldMkLst>
          <pc:docMk/>
          <pc:sldMk cId="21635355" sldId="2076137469"/>
        </pc:sldMkLst>
      </pc:sldChg>
    </pc:docChg>
  </pc:docChgLst>
  <pc:docChgLst>
    <pc:chgData name="Michael Young II" userId="405e737b-44fc-422e-9299-d9c38e74f8bd" providerId="ADAL" clId="{E9BAEBD9-EDA3-4626-8675-CB1625804587}"/>
    <pc:docChg chg="undo custSel addSld delSld modSld">
      <pc:chgData name="Michael Young II" userId="405e737b-44fc-422e-9299-d9c38e74f8bd" providerId="ADAL" clId="{E9BAEBD9-EDA3-4626-8675-CB1625804587}" dt="2025-04-23T13:39:02.942" v="543" actId="1076"/>
      <pc:docMkLst>
        <pc:docMk/>
      </pc:docMkLst>
      <pc:sldChg chg="modSp mod">
        <pc:chgData name="Michael Young II" userId="405e737b-44fc-422e-9299-d9c38e74f8bd" providerId="ADAL" clId="{E9BAEBD9-EDA3-4626-8675-CB1625804587}" dt="2025-04-17T15:08:39.341" v="475" actId="20577"/>
        <pc:sldMkLst>
          <pc:docMk/>
          <pc:sldMk cId="2502691790" sldId="2076137455"/>
        </pc:sldMkLst>
        <pc:spChg chg="mod">
          <ac:chgData name="Michael Young II" userId="405e737b-44fc-422e-9299-d9c38e74f8bd" providerId="ADAL" clId="{E9BAEBD9-EDA3-4626-8675-CB1625804587}" dt="2025-04-17T15:08:39.341" v="475" actId="20577"/>
          <ac:spMkLst>
            <pc:docMk/>
            <pc:sldMk cId="2502691790" sldId="2076137455"/>
            <ac:spMk id="3" creationId="{D1D0C212-2C65-3120-0FAF-E4A28B00A75E}"/>
          </ac:spMkLst>
        </pc:spChg>
      </pc:sldChg>
      <pc:sldChg chg="addSp delSp modSp mod">
        <pc:chgData name="Michael Young II" userId="405e737b-44fc-422e-9299-d9c38e74f8bd" providerId="ADAL" clId="{E9BAEBD9-EDA3-4626-8675-CB1625804587}" dt="2025-04-14T17:43:18.626" v="372" actId="478"/>
        <pc:sldMkLst>
          <pc:docMk/>
          <pc:sldMk cId="2829215149" sldId="2076137458"/>
        </pc:sldMkLst>
      </pc:sldChg>
      <pc:sldChg chg="addSp delSp modSp mod">
        <pc:chgData name="Michael Young II" userId="405e737b-44fc-422e-9299-d9c38e74f8bd" providerId="ADAL" clId="{E9BAEBD9-EDA3-4626-8675-CB1625804587}" dt="2025-04-17T16:57:31.698" v="537" actId="20577"/>
        <pc:sldMkLst>
          <pc:docMk/>
          <pc:sldMk cId="1144647131" sldId="2076137461"/>
        </pc:sldMkLst>
        <pc:spChg chg="mod">
          <ac:chgData name="Michael Young II" userId="405e737b-44fc-422e-9299-d9c38e74f8bd" providerId="ADAL" clId="{E9BAEBD9-EDA3-4626-8675-CB1625804587}" dt="2025-04-17T16:52:27.632" v="513" actId="554"/>
          <ac:spMkLst>
            <pc:docMk/>
            <pc:sldMk cId="1144647131" sldId="2076137461"/>
            <ac:spMk id="3" creationId="{2C8BFB8C-4798-5BA8-8ECF-3049525111F5}"/>
          </ac:spMkLst>
        </pc:spChg>
        <pc:spChg chg="add mod">
          <ac:chgData name="Michael Young II" userId="405e737b-44fc-422e-9299-d9c38e74f8bd" providerId="ADAL" clId="{E9BAEBD9-EDA3-4626-8675-CB1625804587}" dt="2025-04-17T16:57:31.698" v="537" actId="20577"/>
          <ac:spMkLst>
            <pc:docMk/>
            <pc:sldMk cId="1144647131" sldId="2076137461"/>
            <ac:spMk id="5" creationId="{36E99EE9-9C24-C7FA-54B0-0EC716897190}"/>
          </ac:spMkLst>
        </pc:spChg>
        <pc:picChg chg="add mod">
          <ac:chgData name="Michael Young II" userId="405e737b-44fc-422e-9299-d9c38e74f8bd" providerId="ADAL" clId="{E9BAEBD9-EDA3-4626-8675-CB1625804587}" dt="2025-04-17T16:52:27.632" v="513" actId="554"/>
          <ac:picMkLst>
            <pc:docMk/>
            <pc:sldMk cId="1144647131" sldId="2076137461"/>
            <ac:picMk id="8" creationId="{C03201CE-85C8-8363-055D-8E68F54C93C1}"/>
          </ac:picMkLst>
        </pc:picChg>
      </pc:sldChg>
      <pc:sldChg chg="addSp delSp modSp mod">
        <pc:chgData name="Michael Young II" userId="405e737b-44fc-422e-9299-d9c38e74f8bd" providerId="ADAL" clId="{E9BAEBD9-EDA3-4626-8675-CB1625804587}" dt="2025-04-17T16:57:24.995" v="536" actId="20577"/>
        <pc:sldMkLst>
          <pc:docMk/>
          <pc:sldMk cId="3069686960" sldId="2076137462"/>
        </pc:sldMkLst>
        <pc:spChg chg="add mod">
          <ac:chgData name="Michael Young II" userId="405e737b-44fc-422e-9299-d9c38e74f8bd" providerId="ADAL" clId="{E9BAEBD9-EDA3-4626-8675-CB1625804587}" dt="2025-04-17T16:57:24.995" v="536" actId="20577"/>
          <ac:spMkLst>
            <pc:docMk/>
            <pc:sldMk cId="3069686960" sldId="2076137462"/>
            <ac:spMk id="3" creationId="{4455F4B1-1ADE-4E96-CD9D-C39083A84FEE}"/>
          </ac:spMkLst>
        </pc:spChg>
        <pc:spChg chg="mod">
          <ac:chgData name="Michael Young II" userId="405e737b-44fc-422e-9299-d9c38e74f8bd" providerId="ADAL" clId="{E9BAEBD9-EDA3-4626-8675-CB1625804587}" dt="2025-04-14T16:12:23.497" v="228" actId="1035"/>
          <ac:spMkLst>
            <pc:docMk/>
            <pc:sldMk cId="3069686960" sldId="2076137462"/>
            <ac:spMk id="7" creationId="{B0639F1D-48DD-9AB5-B02B-52B728BA5428}"/>
          </ac:spMkLst>
        </pc:spChg>
        <pc:picChg chg="mod">
          <ac:chgData name="Michael Young II" userId="405e737b-44fc-422e-9299-d9c38e74f8bd" providerId="ADAL" clId="{E9BAEBD9-EDA3-4626-8675-CB1625804587}" dt="2025-04-14T16:10:54.844" v="178" actId="408"/>
          <ac:picMkLst>
            <pc:docMk/>
            <pc:sldMk cId="3069686960" sldId="2076137462"/>
            <ac:picMk id="2" creationId="{364F87F8-C027-3126-C4A6-F2AE67F36D13}"/>
          </ac:picMkLst>
        </pc:picChg>
        <pc:picChg chg="mod">
          <ac:chgData name="Michael Young II" userId="405e737b-44fc-422e-9299-d9c38e74f8bd" providerId="ADAL" clId="{E9BAEBD9-EDA3-4626-8675-CB1625804587}" dt="2025-04-14T16:10:54.844" v="178" actId="408"/>
          <ac:picMkLst>
            <pc:docMk/>
            <pc:sldMk cId="3069686960" sldId="2076137462"/>
            <ac:picMk id="4" creationId="{772CFE1E-327E-4DF1-6B6E-01372B22FA4B}"/>
          </ac:picMkLst>
        </pc:picChg>
        <pc:picChg chg="mod">
          <ac:chgData name="Michael Young II" userId="405e737b-44fc-422e-9299-d9c38e74f8bd" providerId="ADAL" clId="{E9BAEBD9-EDA3-4626-8675-CB1625804587}" dt="2025-04-14T16:09:44.080" v="174" actId="554"/>
          <ac:picMkLst>
            <pc:docMk/>
            <pc:sldMk cId="3069686960" sldId="2076137462"/>
            <ac:picMk id="5" creationId="{614421A8-CC0B-3167-ADDF-00EC5DAF3A17}"/>
          </ac:picMkLst>
        </pc:picChg>
      </pc:sldChg>
      <pc:sldChg chg="del">
        <pc:chgData name="Michael Young II" userId="405e737b-44fc-422e-9299-d9c38e74f8bd" providerId="ADAL" clId="{E9BAEBD9-EDA3-4626-8675-CB1625804587}" dt="2025-04-11T05:52:22.982" v="93" actId="47"/>
        <pc:sldMkLst>
          <pc:docMk/>
          <pc:sldMk cId="3835688041" sldId="2076137463"/>
        </pc:sldMkLst>
      </pc:sldChg>
      <pc:sldChg chg="del">
        <pc:chgData name="Michael Young II" userId="405e737b-44fc-422e-9299-d9c38e74f8bd" providerId="ADAL" clId="{E9BAEBD9-EDA3-4626-8675-CB1625804587}" dt="2025-04-11T05:52:22.982" v="93" actId="47"/>
        <pc:sldMkLst>
          <pc:docMk/>
          <pc:sldMk cId="2565843096" sldId="2076137464"/>
        </pc:sldMkLst>
      </pc:sldChg>
      <pc:sldChg chg="del">
        <pc:chgData name="Michael Young II" userId="405e737b-44fc-422e-9299-d9c38e74f8bd" providerId="ADAL" clId="{E9BAEBD9-EDA3-4626-8675-CB1625804587}" dt="2025-04-11T05:52:22.982" v="93" actId="47"/>
        <pc:sldMkLst>
          <pc:docMk/>
          <pc:sldMk cId="1161951137" sldId="2076137465"/>
        </pc:sldMkLst>
      </pc:sldChg>
      <pc:sldChg chg="addSp delSp modSp mod">
        <pc:chgData name="Michael Young II" userId="405e737b-44fc-422e-9299-d9c38e74f8bd" providerId="ADAL" clId="{E9BAEBD9-EDA3-4626-8675-CB1625804587}" dt="2025-04-23T13:39:02.942" v="543" actId="1076"/>
        <pc:sldMkLst>
          <pc:docMk/>
          <pc:sldMk cId="4160585877" sldId="2076137466"/>
        </pc:sldMkLst>
        <pc:spChg chg="add mod">
          <ac:chgData name="Michael Young II" userId="405e737b-44fc-422e-9299-d9c38e74f8bd" providerId="ADAL" clId="{E9BAEBD9-EDA3-4626-8675-CB1625804587}" dt="2025-04-17T16:57:40.695" v="539" actId="20577"/>
          <ac:spMkLst>
            <pc:docMk/>
            <pc:sldMk cId="4160585877" sldId="2076137466"/>
            <ac:spMk id="2" creationId="{EA5EA26E-3808-294B-E28A-0480FA08640F}"/>
          </ac:spMkLst>
        </pc:spChg>
        <pc:spChg chg="add mod">
          <ac:chgData name="Michael Young II" userId="405e737b-44fc-422e-9299-d9c38e74f8bd" providerId="ADAL" clId="{E9BAEBD9-EDA3-4626-8675-CB1625804587}" dt="2025-04-23T13:38:44.664" v="541" actId="6549"/>
          <ac:spMkLst>
            <pc:docMk/>
            <pc:sldMk cId="4160585877" sldId="2076137466"/>
            <ac:spMk id="4" creationId="{3864F9FD-3F44-F09C-0321-79A9F0AFF7B2}"/>
          </ac:spMkLst>
        </pc:spChg>
        <pc:spChg chg="mod">
          <ac:chgData name="Michael Young II" userId="405e737b-44fc-422e-9299-d9c38e74f8bd" providerId="ADAL" clId="{E9BAEBD9-EDA3-4626-8675-CB1625804587}" dt="2025-04-23T13:39:02.942" v="543" actId="1076"/>
          <ac:spMkLst>
            <pc:docMk/>
            <pc:sldMk cId="4160585877" sldId="2076137466"/>
            <ac:spMk id="12" creationId="{69BE2EE4-8648-CE74-2418-8E2AEE09EBC9}"/>
          </ac:spMkLst>
        </pc:spChg>
      </pc:sldChg>
      <pc:sldChg chg="addSp delSp modSp add mod">
        <pc:chgData name="Michael Young II" userId="405e737b-44fc-422e-9299-d9c38e74f8bd" providerId="ADAL" clId="{E9BAEBD9-EDA3-4626-8675-CB1625804587}" dt="2025-04-17T16:57:36.537" v="538" actId="20577"/>
        <pc:sldMkLst>
          <pc:docMk/>
          <pc:sldMk cId="3323409640" sldId="2076137467"/>
        </pc:sldMkLst>
        <pc:spChg chg="add mod">
          <ac:chgData name="Michael Young II" userId="405e737b-44fc-422e-9299-d9c38e74f8bd" providerId="ADAL" clId="{E9BAEBD9-EDA3-4626-8675-CB1625804587}" dt="2025-04-17T16:57:36.537" v="538" actId="20577"/>
          <ac:spMkLst>
            <pc:docMk/>
            <pc:sldMk cId="3323409640" sldId="2076137467"/>
            <ac:spMk id="2" creationId="{2C4BC8B6-610F-33A5-F974-677AE42D2F73}"/>
          </ac:spMkLst>
        </pc:spChg>
        <pc:spChg chg="mod">
          <ac:chgData name="Michael Young II" userId="405e737b-44fc-422e-9299-d9c38e74f8bd" providerId="ADAL" clId="{E9BAEBD9-EDA3-4626-8675-CB1625804587}" dt="2025-04-14T16:12:51.421" v="274" actId="554"/>
          <ac:spMkLst>
            <pc:docMk/>
            <pc:sldMk cId="3323409640" sldId="2076137467"/>
            <ac:spMk id="7" creationId="{C248A612-00B7-098A-6638-8ECA3F1BE181}"/>
          </ac:spMkLst>
        </pc:spChg>
        <pc:picChg chg="add mod">
          <ac:chgData name="Michael Young II" userId="405e737b-44fc-422e-9299-d9c38e74f8bd" providerId="ADAL" clId="{E9BAEBD9-EDA3-4626-8675-CB1625804587}" dt="2025-04-14T16:14:11.005" v="290" actId="554"/>
          <ac:picMkLst>
            <pc:docMk/>
            <pc:sldMk cId="3323409640" sldId="2076137467"/>
            <ac:picMk id="3" creationId="{97A82389-2C79-343C-1801-5E111544032A}"/>
          </ac:picMkLst>
        </pc:picChg>
        <pc:picChg chg="add mod">
          <ac:chgData name="Michael Young II" userId="405e737b-44fc-422e-9299-d9c38e74f8bd" providerId="ADAL" clId="{E9BAEBD9-EDA3-4626-8675-CB1625804587}" dt="2025-04-14T16:14:11.005" v="290" actId="554"/>
          <ac:picMkLst>
            <pc:docMk/>
            <pc:sldMk cId="3323409640" sldId="2076137467"/>
            <ac:picMk id="4" creationId="{19D5BF88-0B10-5E2E-E888-F4F1C2A4FF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AF61A-0D40-D44A-9C00-6554E21CBC7D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AFAC6-DEA9-E94A-A956-F0E3CBB9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3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3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6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96ABB-952A-9609-1A98-EC662C05C5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60F02-761A-0846-0CBC-BE4F0F475C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34FAA1-2299-B787-AC49-413CCF465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JOURNEY EMAILS (duplicate as needed)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8BCA5-8040-F93F-E7DE-8791675DB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85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page should be used for Tasks, User Notifications, and SMS templates (duplicate as needed)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4AFAC6-DEA9-E94A-A956-F0E3CBB9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9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5C2822-349C-BD91-EC26-A957077CB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36793" y="5206594"/>
            <a:ext cx="4241076" cy="9144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E476B-5ACD-A345-A0A0-13B853B5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7469" y="2018111"/>
            <a:ext cx="7952232" cy="1410889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54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D11393A-1FF3-1B42-8E63-EB04EC248A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7469" y="3637721"/>
            <a:ext cx="7952232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243359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1B2F0A6-608F-9848-866C-E71FD8372C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D54D96D-0ABE-5346-94BC-9473C8350B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D7C89DED-C9D5-6B4B-94C4-64A605FB86B9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C102C-C41F-0DC2-8884-D7E4EF1AB3FB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450261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2A9694-8C08-1C4D-AB43-2E20C90003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493C0D-47D2-992F-EAD4-A48B84E16715}"/>
              </a:ext>
            </a:extLst>
          </p:cNvPr>
          <p:cNvSpPr/>
          <p:nvPr userDrawn="1"/>
        </p:nvSpPr>
        <p:spPr>
          <a:xfrm>
            <a:off x="5719529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2180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496BD11-5883-8041-9D86-152A52BB75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44768196-3B2A-474B-8166-BC7B1151C2A5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B58664-0724-11B7-8907-6B3060417D7F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767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6323C8-CDD1-114A-A6CF-7B82EFB0F53D}"/>
              </a:ext>
            </a:extLst>
          </p:cNvPr>
          <p:cNvSpPr/>
          <p:nvPr userDrawn="1"/>
        </p:nvSpPr>
        <p:spPr>
          <a:xfrm>
            <a:off x="248478" y="0"/>
            <a:ext cx="11943521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1D5E6D8-68E6-F84E-AD5B-B636A4DB93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510295"/>
            <a:ext cx="589922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49EF2B1-7256-B346-A7DE-C99D304109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1563843"/>
            <a:ext cx="5899226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0AD604A-1899-C447-ACB4-6A671F6491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256183"/>
            <a:ext cx="589922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334A1C4-5494-824B-AC23-0CE74162D0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8973" y="0"/>
            <a:ext cx="4713026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2A765E1-13F3-5046-A592-205E96EA8262}"/>
              </a:ext>
            </a:extLst>
          </p:cNvPr>
          <p:cNvSpPr txBox="1">
            <a:spLocks/>
          </p:cNvSpPr>
          <p:nvPr userDrawn="1"/>
        </p:nvSpPr>
        <p:spPr>
          <a:xfrm>
            <a:off x="6582805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A7A23-CEBF-1476-2AE3-9A61D5D8CE3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749300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 2 DARK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93AAA6-2441-6641-8FED-64113CC5AC28}"/>
              </a:ext>
            </a:extLst>
          </p:cNvPr>
          <p:cNvSpPr/>
          <p:nvPr userDrawn="1"/>
        </p:nvSpPr>
        <p:spPr>
          <a:xfrm>
            <a:off x="1" y="0"/>
            <a:ext cx="5715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3D5D8A7-AB1D-EF42-B091-1A0948A2EFCA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20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76A4104-7F96-6840-B042-FEB770E070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86263582-0C93-B444-9E1F-91B5325F7B5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963477" y="0"/>
            <a:ext cx="622852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444ADFBF-16DF-BD4C-A55A-274F7FDA45E7}"/>
              </a:ext>
            </a:extLst>
          </p:cNvPr>
          <p:cNvSpPr txBox="1">
            <a:spLocks/>
          </p:cNvSpPr>
          <p:nvPr userDrawn="1"/>
        </p:nvSpPr>
        <p:spPr>
          <a:xfrm>
            <a:off x="4658467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CBC6FE5-04CD-8441-B1AA-27B889CB2D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ECC121-8627-D49A-7E84-50C9C68B0E95}"/>
              </a:ext>
            </a:extLst>
          </p:cNvPr>
          <p:cNvSpPr/>
          <p:nvPr userDrawn="1"/>
        </p:nvSpPr>
        <p:spPr>
          <a:xfrm>
            <a:off x="571500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1205871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3DA14CF-B21D-F546-AA16-B23E70970A54}"/>
              </a:ext>
            </a:extLst>
          </p:cNvPr>
          <p:cNvSpPr/>
          <p:nvPr userDrawn="1"/>
        </p:nvSpPr>
        <p:spPr>
          <a:xfrm>
            <a:off x="0" y="0"/>
            <a:ext cx="6172247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E2651D-049E-1644-A8A1-84C9763BBA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47311" y="2093440"/>
            <a:ext cx="3974892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AB00C6-DC55-424E-AA2B-DA0FF5C868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7310" y="3211529"/>
            <a:ext cx="3974893" cy="245229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334543FF-1550-1A49-BB94-CF1E89EA3CB1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3A9BC-2E5C-974F-87AB-7266F15B289D}"/>
              </a:ext>
            </a:extLst>
          </p:cNvPr>
          <p:cNvSpPr/>
          <p:nvPr userDrawn="1"/>
        </p:nvSpPr>
        <p:spPr>
          <a:xfrm>
            <a:off x="6172247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9640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B4BDEDC-491F-1846-9FEF-44453BCB20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8478" y="617002"/>
            <a:ext cx="11943521" cy="914400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332EC9-FF9B-7548-9B8F-61BEE0A01E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010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9893FBA-6CAE-4F4C-8662-9E88A0C955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283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5F8BDD1-05B9-9F4D-B7F5-5887640309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421" y="4302104"/>
            <a:ext cx="3217577" cy="153669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Update Icons As Needed.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E16A54-8B26-562B-F4CE-EFA38C3D2F5C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229149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A77853-5DF7-E24D-ABD8-66DD178A44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4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D525C-8BBA-F247-AA11-AA101339C356}"/>
              </a:ext>
            </a:extLst>
          </p:cNvPr>
          <p:cNvSpPr txBox="1">
            <a:spLocks/>
          </p:cNvSpPr>
          <p:nvPr userDrawn="1"/>
        </p:nvSpPr>
        <p:spPr>
          <a:xfrm>
            <a:off x="11540408" y="6298119"/>
            <a:ext cx="80802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0EA680-D336-4FF7-8B7A-9848BB0A1C32}" type="slidenum">
              <a:rPr lang="en-US" sz="12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/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745CFA6-0AE7-A846-92E4-06559FF51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1" y="1007252"/>
            <a:ext cx="4492616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E8EC7F-4DF0-2045-B52C-C6AFC00301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2" y="2060800"/>
            <a:ext cx="4492615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345692D-602B-A94D-A86D-507CB10445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2200" y="2753140"/>
            <a:ext cx="4492617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solidFill>
                  <a:srgbClr val="00263A"/>
                </a:solidFill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A1410B-E5E3-7B46-9FDC-A759A51303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3675263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31A94A5-2BD2-E7AC-5FFC-4F40E5A779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09703" y="220155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477291" y="3095871"/>
            <a:ext cx="723999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4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400255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83FBE2-7FD5-7FC9-0F2B-FAD2293F8EC8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3142A4-289C-75ED-83B2-29664EFC31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80C02146-C635-CF4B-9274-67624C6807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010295" y="6243268"/>
            <a:ext cx="1754119" cy="378198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497B82E-3D79-5340-9BB0-5A74D1BB410A}"/>
              </a:ext>
            </a:extLst>
          </p:cNvPr>
          <p:cNvSpPr txBox="1">
            <a:spLocks/>
          </p:cNvSpPr>
          <p:nvPr userDrawn="1"/>
        </p:nvSpPr>
        <p:spPr>
          <a:xfrm>
            <a:off x="2242921" y="3895165"/>
            <a:ext cx="4050303" cy="666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Q</a:t>
            </a:r>
            <a:r>
              <a:rPr lang="en-US" sz="6600" b="1" i="0" spc="20" dirty="0">
                <a:solidFill>
                  <a:srgbClr val="85CBF9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&amp;</a:t>
            </a:r>
            <a:r>
              <a:rPr lang="en-US" sz="66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6063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C18BD70-B2A2-864F-9E71-B9C0B176AE3C}"/>
              </a:ext>
            </a:extLst>
          </p:cNvPr>
          <p:cNvSpPr/>
          <p:nvPr userDrawn="1"/>
        </p:nvSpPr>
        <p:spPr>
          <a:xfrm>
            <a:off x="5118652" y="0"/>
            <a:ext cx="7093225" cy="6858000"/>
          </a:xfrm>
          <a:prstGeom prst="rect">
            <a:avLst/>
          </a:prstGeom>
          <a:solidFill>
            <a:srgbClr val="DDE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6B0A98-AA7F-E144-B2E7-6DDA04D8511C}"/>
              </a:ext>
            </a:extLst>
          </p:cNvPr>
          <p:cNvSpPr/>
          <p:nvPr userDrawn="1"/>
        </p:nvSpPr>
        <p:spPr>
          <a:xfrm>
            <a:off x="0" y="1"/>
            <a:ext cx="5118652" cy="6857999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5941547-2B5E-164F-ABF4-CC9EC2940809}"/>
              </a:ext>
            </a:extLst>
          </p:cNvPr>
          <p:cNvSpPr txBox="1">
            <a:spLocks/>
          </p:cNvSpPr>
          <p:nvPr userDrawn="1"/>
        </p:nvSpPr>
        <p:spPr>
          <a:xfrm>
            <a:off x="1009198" y="2943281"/>
            <a:ext cx="2533124" cy="97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4000" b="1" i="0" spc="20" dirty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rPr>
              <a:t>Agenda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24CEAC8-E0C6-6B47-A612-08694090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5" y="935038"/>
            <a:ext cx="6536635" cy="5197475"/>
          </a:xfrm>
          <a:prstGeom prst="rect">
            <a:avLst/>
          </a:prstGeom>
        </p:spPr>
        <p:txBody>
          <a:bodyPr anchor="ctr"/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 b="0" i="0">
                <a:latin typeface="+mn-lt"/>
              </a:defRPr>
            </a:lvl1pPr>
          </a:lstStyle>
          <a:p>
            <a:pPr lvl="0"/>
            <a:r>
              <a:rPr lang="en-US" dirty="0"/>
              <a:t>Item 1</a:t>
            </a:r>
          </a:p>
          <a:p>
            <a:pPr lvl="0"/>
            <a:r>
              <a:rPr lang="en-US" dirty="0"/>
              <a:t>Item 2</a:t>
            </a:r>
          </a:p>
          <a:p>
            <a:pPr lvl="0"/>
            <a:r>
              <a:rPr lang="en-US" dirty="0"/>
              <a:t>Item 3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0FF4422-86A9-3346-82A9-EE5A6CCD8236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4621B-958E-68F0-46E8-F78CAAFF1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25655" y="-1"/>
            <a:ext cx="152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1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1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79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71338"/>
          </a:xfrm>
          <a:prstGeom prst="rect">
            <a:avLst/>
          </a:prstGeom>
          <a:solidFill>
            <a:srgbClr val="753B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2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07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3E411E-3E5B-194B-9666-97429BADBB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53BBD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FA33F-48F4-4743-8108-614BCCFD19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4714" y="2388790"/>
            <a:ext cx="54368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3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0E85B8C-0D1B-A24D-A84A-5B340A3D81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4715" y="3442338"/>
            <a:ext cx="54368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BBB54C-F50E-1C44-A277-17EC58050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6350" y="13338"/>
            <a:ext cx="329565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EAE9CF-7C82-AA43-B8D7-5087D531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1422" y="6145695"/>
            <a:ext cx="533952" cy="53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(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7F0963-32F7-7644-8381-63718DAD9CC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6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53BBD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76CF0-DA6D-E692-B1A8-0BEAC84009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B2FBD51-6EAB-D249-B4EA-6B88C502E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1818" y="3340100"/>
            <a:ext cx="3608034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800" b="1" i="0">
                <a:solidFill>
                  <a:schemeClr val="bg1"/>
                </a:solidFill>
                <a:latin typeface="Objektiv Mk2 SemiBold" panose="020B0602020204020203" pitchFamily="34" charset="0"/>
                <a:cs typeface="Objektiv Mk2 SemiBold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4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2770889-B1C5-2B4F-A297-B6633156A6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1819" y="4393648"/>
            <a:ext cx="3608034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85CBF9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B1FD39F-2181-9041-AF80-15C7C6867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909" y="756203"/>
            <a:ext cx="5257787" cy="477989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131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>
          <p15:clr>
            <a:srgbClr val="FBAE40"/>
          </p15:clr>
        </p15:guide>
        <p15:guide id="4" pos="417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05E49E-A279-7D4F-BFBD-C8680CF57D0D}"/>
              </a:ext>
            </a:extLst>
          </p:cNvPr>
          <p:cNvSpPr/>
          <p:nvPr userDrawn="1"/>
        </p:nvSpPr>
        <p:spPr>
          <a:xfrm>
            <a:off x="1" y="0"/>
            <a:ext cx="248477" cy="6858000"/>
          </a:xfrm>
          <a:prstGeom prst="rect">
            <a:avLst/>
          </a:prstGeom>
          <a:gradFill>
            <a:gsLst>
              <a:gs pos="0">
                <a:srgbClr val="0072CE"/>
              </a:gs>
              <a:gs pos="63000">
                <a:srgbClr val="7030A0"/>
              </a:gs>
              <a:gs pos="100000">
                <a:srgbClr val="00263A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B63AAD1-2908-6547-8526-E0B2858821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52200" y="510295"/>
            <a:ext cx="9959137" cy="914400"/>
          </a:xfrm>
          <a:prstGeom prst="rect">
            <a:avLst/>
          </a:prstGeom>
        </p:spPr>
        <p:txBody>
          <a:bodyPr anchor="b"/>
          <a:lstStyle>
            <a:lvl1pPr marL="0" indent="0" algn="l">
              <a:buFontTx/>
              <a:buNone/>
              <a:defRPr sz="4000" b="1" i="0">
                <a:solidFill>
                  <a:srgbClr val="00263A"/>
                </a:solidFill>
                <a:latin typeface="Objektiv Mk2" panose="020B0602020204020203" pitchFamily="34" charset="0"/>
                <a:cs typeface="Objektiv Mk2" panose="020B0602020204020203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Title Goes Here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B1A3114-7AEE-4E45-977F-C038964ADE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52201" y="1563843"/>
            <a:ext cx="9959137" cy="443861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0" i="0">
                <a:solidFill>
                  <a:srgbClr val="0072CE"/>
                </a:solidFill>
                <a:latin typeface="Barlow" pitchFamily="2" charset="77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4D8B1E5-499E-E549-911E-192E2FDA90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2201" y="2256183"/>
            <a:ext cx="9959138" cy="369735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Tx/>
              <a:buNone/>
              <a:defRPr lang="en-US" sz="1800" b="0" i="0" smtClean="0">
                <a:effectLst/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semper </a:t>
            </a:r>
            <a:r>
              <a:rPr lang="en-US" dirty="0" err="1"/>
              <a:t>massa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vel </a:t>
            </a:r>
            <a:r>
              <a:rPr lang="en-US" dirty="0" err="1"/>
              <a:t>massa</a:t>
            </a:r>
            <a:r>
              <a:rPr lang="en-US" dirty="0"/>
              <a:t> libero. 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</a:t>
            </a:r>
            <a:r>
              <a:rPr lang="en-US" dirty="0" err="1"/>
              <a:t>mollis</a:t>
            </a:r>
            <a:r>
              <a:rPr lang="en-US" dirty="0"/>
              <a:t> in </a:t>
            </a:r>
            <a:r>
              <a:rPr lang="en-US" dirty="0" err="1"/>
              <a:t>volutpat</a:t>
            </a:r>
            <a:r>
              <a:rPr lang="en-US" dirty="0"/>
              <a:t> sed, </a:t>
            </a:r>
            <a:r>
              <a:rPr lang="en-US" dirty="0" err="1"/>
              <a:t>molestie</a:t>
            </a:r>
            <a:r>
              <a:rPr lang="en-US" dirty="0"/>
              <a:t> ac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pulvinar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at tempus.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Cras vel </a:t>
            </a:r>
            <a:r>
              <a:rPr lang="en-US" dirty="0" err="1"/>
              <a:t>tellus</a:t>
            </a:r>
            <a:r>
              <a:rPr lang="en-US" dirty="0"/>
              <a:t> ex. Sed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non cursus </a:t>
            </a:r>
            <a:r>
              <a:rPr lang="en-US" dirty="0" err="1"/>
              <a:t>hendrerit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,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7798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pos="504">
          <p15:clr>
            <a:srgbClr val="FBAE40"/>
          </p15:clr>
        </p15:guide>
        <p15:guide id="5" pos="756">
          <p15:clr>
            <a:srgbClr val="FBAE40"/>
          </p15:clr>
        </p15:guide>
        <p15:guide id="6" pos="315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5765F718-717A-5440-A6C0-1DC3A3CE9E1D}"/>
              </a:ext>
            </a:extLst>
          </p:cNvPr>
          <p:cNvSpPr txBox="1">
            <a:spLocks/>
          </p:cNvSpPr>
          <p:nvPr userDrawn="1"/>
        </p:nvSpPr>
        <p:spPr>
          <a:xfrm>
            <a:off x="11618843" y="6492876"/>
            <a:ext cx="573155" cy="36512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0EA680-D336-4FF7-8B7A-9848BB0A1C32}" type="slidenum">
              <a:rPr lang="en-US" sz="1000" smtClean="0">
                <a:solidFill>
                  <a:schemeClr val="bg1">
                    <a:lumMod val="50000"/>
                  </a:schemeClr>
                </a:solidFill>
                <a:latin typeface="Barlow Medium" pitchFamily="2" charset="77"/>
              </a:rPr>
              <a:pPr algn="r"/>
              <a:t>‹#›</a:t>
            </a:fld>
            <a:endParaRPr lang="en-US" sz="1000" dirty="0">
              <a:solidFill>
                <a:schemeClr val="bg1">
                  <a:lumMod val="50000"/>
                </a:schemeClr>
              </a:solidFill>
              <a:latin typeface="Barlow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7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76" r:id="rId2"/>
    <p:sldLayoutId id="2147483785" r:id="rId3"/>
    <p:sldLayoutId id="2147483784" r:id="rId4"/>
    <p:sldLayoutId id="2147483684" r:id="rId5"/>
    <p:sldLayoutId id="2147483782" r:id="rId6"/>
    <p:sldLayoutId id="2147483783" r:id="rId7"/>
    <p:sldLayoutId id="2147483768" r:id="rId8"/>
    <p:sldLayoutId id="2147483769" r:id="rId9"/>
    <p:sldLayoutId id="2147483770" r:id="rId10"/>
    <p:sldLayoutId id="2147483771" r:id="rId11"/>
    <p:sldLayoutId id="2147483773" r:id="rId12"/>
    <p:sldLayoutId id="2147483774" r:id="rId13"/>
    <p:sldLayoutId id="2147483775" r:id="rId14"/>
    <p:sldLayoutId id="2147483778" r:id="rId15"/>
    <p:sldLayoutId id="2147483777" r:id="rId16"/>
    <p:sldLayoutId id="214748377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6DEF00-71A6-4D06-58C8-D56E588100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7469" y="1778271"/>
            <a:ext cx="7952232" cy="1410889"/>
          </a:xfrm>
        </p:spPr>
        <p:txBody>
          <a:bodyPr/>
          <a:lstStyle/>
          <a:p>
            <a:r>
              <a:rPr lang="en-US" dirty="0"/>
              <a:t>Expert Content</a:t>
            </a:r>
          </a:p>
          <a:p>
            <a:r>
              <a:rPr lang="en-US" dirty="0"/>
              <a:t>Strategy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0C212-2C65-3120-0FAF-E4A28B00A7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7469" y="3397881"/>
            <a:ext cx="7952232" cy="914400"/>
          </a:xfrm>
        </p:spPr>
        <p:txBody>
          <a:bodyPr/>
          <a:lstStyle/>
          <a:p>
            <a:r>
              <a:rPr lang="en-US" sz="3200" b="0" i="1" dirty="0"/>
              <a:t>Pre-Qualified Journey</a:t>
            </a:r>
          </a:p>
          <a:p>
            <a:r>
              <a:rPr lang="en-US" sz="3200" b="0" i="1" dirty="0"/>
              <a:t>April 2025</a:t>
            </a:r>
          </a:p>
        </p:txBody>
      </p:sp>
    </p:spTree>
    <p:extLst>
      <p:ext uri="{BB962C8B-B14F-4D97-AF65-F5344CB8AC3E}">
        <p14:creationId xmlns:p14="http://schemas.microsoft.com/office/powerpoint/2010/main" val="250269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45EAB8-259F-9486-7E88-3E5064554E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16432" y="1554218"/>
            <a:ext cx="9959137" cy="443861"/>
          </a:xfrm>
        </p:spPr>
        <p:txBody>
          <a:bodyPr/>
          <a:lstStyle/>
          <a:p>
            <a:r>
              <a:rPr lang="en-US" dirty="0"/>
              <a:t>Communication types: Email, SMS, and User Notifications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2D384-CBE4-5336-E128-D8E3A28CB40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16431" y="2390654"/>
            <a:ext cx="9959138" cy="3697356"/>
          </a:xfrm>
        </p:spPr>
        <p:txBody>
          <a:bodyPr/>
          <a:lstStyle/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kern="100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Leverage this pre-qualified journey to retain prospective borrowers, educate them on the loan process, and encourage loan application completion. The journey begins when a loan status changes to pre-qualified. Specific statuses of the onramps and offramps should be updated to match your organization’s loan status naming conventions. </a:t>
            </a: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*All communications should be reviewed prior to initiating the journey.</a:t>
            </a:r>
          </a:p>
          <a:p>
            <a:pPr marL="0" marR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2400" kern="100" dirty="0">
              <a:solidFill>
                <a:srgbClr val="00206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0034EE2F-F8B0-BB04-3919-B98670840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3516EC3-28A4-C331-607B-A61770402658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Pre-Qualified Journey</a:t>
            </a:r>
          </a:p>
        </p:txBody>
      </p:sp>
    </p:spTree>
    <p:extLst>
      <p:ext uri="{BB962C8B-B14F-4D97-AF65-F5344CB8AC3E}">
        <p14:creationId xmlns:p14="http://schemas.microsoft.com/office/powerpoint/2010/main" val="2271577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8BFB8C-4798-5BA8-8ECF-3049525111F5}"/>
              </a:ext>
            </a:extLst>
          </p:cNvPr>
          <p:cNvSpPr txBox="1">
            <a:spLocks/>
          </p:cNvSpPr>
          <p:nvPr/>
        </p:nvSpPr>
        <p:spPr>
          <a:xfrm>
            <a:off x="6746488" y="842644"/>
            <a:ext cx="4404789" cy="533418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spcBef>
                <a:spcPts val="0"/>
              </a:spcBef>
            </a:pPr>
            <a:r>
              <a:rPr lang="en-US" sz="228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Journey Notes: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Keep emails that work for your organization, swap with custom, or add these emails to your existing campaigns.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Focused View Outcomes or Contact Group triggers can also be added to bring contacts onto the journey or offramp them. </a:t>
            </a:r>
            <a:r>
              <a:rPr lang="en-US" b="0" i="1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For example, an onramp trigger of Contact Group Assigned (Pre-Qualified) may be best for organizations without a point-of-sale integration. </a:t>
            </a:r>
          </a:p>
          <a:p>
            <a:pPr defTabSz="868680">
              <a:lnSpc>
                <a:spcPct val="100000"/>
              </a:lnSpc>
              <a:spcBef>
                <a:spcPts val="0"/>
              </a:spcBef>
            </a:pPr>
            <a:endParaRPr lang="en-US" sz="280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solidFill>
                <a:srgbClr val="002060"/>
              </a:solidFill>
            </a:endParaRPr>
          </a:p>
          <a:p>
            <a:pPr defTabSz="868680">
              <a:spcBef>
                <a:spcPts val="0"/>
              </a:spcBef>
            </a:pPr>
            <a:endParaRPr lang="en-US" sz="2280" b="0" i="0" kern="100" dirty="0">
              <a:solidFill>
                <a:srgbClr val="002060"/>
              </a:solidFill>
              <a:effectLst/>
              <a:latin typeface="+mn-lt"/>
              <a:ea typeface="+mn-ea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2" name="Picture 1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2DB3A478-CF8E-5ABD-4CE4-FA8C66945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6E99EE9-9C24-C7FA-54B0-0EC716897190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Pre-Qualified Journey</a:t>
            </a:r>
          </a:p>
        </p:txBody>
      </p:sp>
      <p:pic>
        <p:nvPicPr>
          <p:cNvPr id="8" name="Picture 7" descr="A diagram of a computer&#10;&#10;AI-generated content may be incorrect.">
            <a:extLst>
              <a:ext uri="{FF2B5EF4-FFF2-40B4-BE49-F238E27FC236}">
                <a16:creationId xmlns:a16="http://schemas.microsoft.com/office/drawing/2014/main" id="{C03201CE-85C8-8363-055D-8E68F54C93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85" y="842644"/>
            <a:ext cx="6044585" cy="578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47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421A8-CC0B-3167-ADDF-00EC5DAF3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0" b="10823"/>
          <a:stretch/>
        </p:blipFill>
        <p:spPr>
          <a:xfrm>
            <a:off x="653751" y="938458"/>
            <a:ext cx="2628686" cy="4060926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4F87F8-C027-3126-C4A6-F2AE67F36D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0" b="11335"/>
          <a:stretch/>
        </p:blipFill>
        <p:spPr>
          <a:xfrm>
            <a:off x="3888755" y="938458"/>
            <a:ext cx="2633486" cy="3742872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CFE1E-327E-4DF1-6B6E-01372B22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13141"/>
          <a:stretch/>
        </p:blipFill>
        <p:spPr>
          <a:xfrm>
            <a:off x="7128559" y="938458"/>
            <a:ext cx="2632655" cy="385220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0639F1D-48DD-9AB5-B02B-52B728BA5428}"/>
              </a:ext>
            </a:extLst>
          </p:cNvPr>
          <p:cNvSpPr txBox="1">
            <a:spLocks/>
          </p:cNvSpPr>
          <p:nvPr/>
        </p:nvSpPr>
        <p:spPr>
          <a:xfrm>
            <a:off x="526453" y="5406887"/>
            <a:ext cx="10705851" cy="9042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0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You’re pre-approved! Here’s what to expect next.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A day can really make a difference...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A friendly heads-up regarding your mortgage application.</a:t>
            </a: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AA47B01F-E05F-EB00-4F80-CE8DEB96B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455F4B1-1ADE-4E96-CD9D-C39083A84FEE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Pre-Qualified Journey</a:t>
            </a:r>
          </a:p>
        </p:txBody>
      </p:sp>
    </p:spTree>
    <p:extLst>
      <p:ext uri="{BB962C8B-B14F-4D97-AF65-F5344CB8AC3E}">
        <p14:creationId xmlns:p14="http://schemas.microsoft.com/office/powerpoint/2010/main" val="306968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F0AE6-3886-4F43-AE9C-F5EBC7E1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248A612-00B7-098A-6638-8ECA3F1BE181}"/>
              </a:ext>
            </a:extLst>
          </p:cNvPr>
          <p:cNvSpPr txBox="1">
            <a:spLocks/>
          </p:cNvSpPr>
          <p:nvPr/>
        </p:nvSpPr>
        <p:spPr>
          <a:xfrm>
            <a:off x="526453" y="5440841"/>
            <a:ext cx="10705851" cy="87028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Tx/>
              <a:buNone/>
              <a:defRPr lang="en-US" sz="18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8680">
              <a:lnSpc>
                <a:spcPct val="100000"/>
              </a:lnSpc>
              <a:spcBef>
                <a:spcPts val="0"/>
              </a:spcBef>
            </a:pPr>
            <a:r>
              <a:rPr lang="en-US" sz="2000" b="0" i="0" kern="100" dirty="0">
                <a:solidFill>
                  <a:srgbClr val="002060"/>
                </a:solidFill>
                <a:effectLst/>
                <a:latin typeface="+mn-lt"/>
                <a:ea typeface="+mn-ea"/>
                <a:cs typeface="Times New Roman" panose="02020603050405020304" pitchFamily="18" charset="0"/>
              </a:rPr>
              <a:t>Email Subject Line: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We’re almost ready to close!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Now's a great time to talk about the big picture.</a:t>
            </a:r>
          </a:p>
          <a:p>
            <a:pPr marL="342900" indent="-342900" defTabSz="86868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kern="100" dirty="0">
                <a:solidFill>
                  <a:srgbClr val="002060"/>
                </a:solidFill>
                <a:cs typeface="Times New Roman" panose="02020603050405020304" pitchFamily="18" charset="0"/>
              </a:rPr>
              <a:t>Is it time for a homeowner’s tax checkup?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8" name="Picture 7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78EAF7D3-43BC-FE49-E601-6B62F8658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A82389-2C79-343C-1801-5E11154403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09" b="11345"/>
          <a:stretch/>
        </p:blipFill>
        <p:spPr>
          <a:xfrm>
            <a:off x="4042453" y="938458"/>
            <a:ext cx="2674246" cy="3782629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D5BF88-0B10-5E2E-E888-F4F1C2A4FF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2339" b="11945"/>
          <a:stretch/>
        </p:blipFill>
        <p:spPr>
          <a:xfrm>
            <a:off x="7449422" y="938457"/>
            <a:ext cx="2674246" cy="3721683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4BC8B6-610F-33A5-F974-677AE42D2F73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Pre-Qualified Journey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B68D9A-F1C5-65E8-51A3-E4318148BB9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5483" y="934423"/>
            <a:ext cx="2674403" cy="4084838"/>
          </a:xfrm>
          <a:prstGeom prst="rect">
            <a:avLst/>
          </a:prstGeom>
          <a:effectLst>
            <a:outerShdw blurRad="127000" dist="50800" dir="2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323409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letter t on a black background&#10;&#10;Description automatically generated">
            <a:extLst>
              <a:ext uri="{FF2B5EF4-FFF2-40B4-BE49-F238E27FC236}">
                <a16:creationId xmlns:a16="http://schemas.microsoft.com/office/drawing/2014/main" id="{D5B1C159-FA8B-EF43-F170-D06B5EDFC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614" y="252907"/>
            <a:ext cx="3177445" cy="2596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9BE2EE4-8648-CE74-2418-8E2AEE09EBC9}"/>
              </a:ext>
            </a:extLst>
          </p:cNvPr>
          <p:cNvSpPr txBox="1"/>
          <p:nvPr/>
        </p:nvSpPr>
        <p:spPr>
          <a:xfrm>
            <a:off x="713972" y="2803682"/>
            <a:ext cx="10750398" cy="1200329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b="1" i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SMS: Pre-Qualification SMS - Keep Up with the Market</a:t>
            </a:r>
          </a:p>
          <a:p>
            <a:r>
              <a:rPr lang="en-US" i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Hi {{contact.f_name}}. Are you too busy to keep up with mortgage interest rates? The solution's simple...give me a call. I'll share the latest news about property values and interest rate changes, and any other market changes that may affect your loan.</a:t>
            </a:r>
            <a:endParaRPr lang="en-US" i="0" dirty="0">
              <a:solidFill>
                <a:srgbClr val="00263A"/>
              </a:solidFill>
              <a:effectLst/>
              <a:latin typeface="Source Sans Pro" panose="020B0503030403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5EA26E-3808-294B-E28A-0480FA08640F}"/>
              </a:ext>
            </a:extLst>
          </p:cNvPr>
          <p:cNvSpPr txBox="1">
            <a:spLocks/>
          </p:cNvSpPr>
          <p:nvPr/>
        </p:nvSpPr>
        <p:spPr>
          <a:xfrm>
            <a:off x="445426" y="128330"/>
            <a:ext cx="9959137" cy="57419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1" i="0" kern="1200">
                <a:solidFill>
                  <a:srgbClr val="00263A"/>
                </a:solidFill>
                <a:latin typeface="Objektiv Mk2" panose="020B0602020204020203" pitchFamily="34" charset="0"/>
                <a:ea typeface="+mn-ea"/>
                <a:cs typeface="Objektiv Mk2" panose="020B0602020204020203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Pre-Qualified Journey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F9FD-3F44-F09C-0321-79A9F0AFF7B2}"/>
              </a:ext>
            </a:extLst>
          </p:cNvPr>
          <p:cNvSpPr txBox="1"/>
          <p:nvPr/>
        </p:nvSpPr>
        <p:spPr>
          <a:xfrm>
            <a:off x="713972" y="1152940"/>
            <a:ext cx="10736745" cy="1200329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User Notification: Pre-qualification Contact Check In</a:t>
            </a:r>
          </a:p>
          <a:p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Your contact is on the pre-qualified journey. Call to check in on {{</a:t>
            </a:r>
            <a:r>
              <a:rPr lang="en-US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contact.f_name</a:t>
            </a:r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 {{</a:t>
            </a:r>
            <a:r>
              <a:rPr lang="en-US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contact.l_name</a:t>
            </a:r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 at {{</a:t>
            </a:r>
            <a:r>
              <a:rPr lang="en-US" i="0" dirty="0" err="1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contact.phone_cell</a:t>
            </a:r>
            <a:r>
              <a:rPr lang="en-US" i="0" dirty="0">
                <a:solidFill>
                  <a:srgbClr val="00263A"/>
                </a:solidFill>
                <a:effectLst/>
                <a:latin typeface="Source Sans Pro" panose="020B0503030403020204" pitchFamily="34" charset="0"/>
              </a:rPr>
              <a:t>}}. Visit their contact details for more context on where they are in the homebuying journey.</a:t>
            </a:r>
            <a:endParaRPr lang="en-US" dirty="0">
              <a:solidFill>
                <a:srgbClr val="00263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B98EA-5506-EE8B-63BC-CBA4B592B34D}"/>
              </a:ext>
            </a:extLst>
          </p:cNvPr>
          <p:cNvSpPr txBox="1"/>
          <p:nvPr/>
        </p:nvSpPr>
        <p:spPr>
          <a:xfrm>
            <a:off x="720801" y="4451904"/>
            <a:ext cx="10750398" cy="1200329"/>
          </a:xfrm>
          <a:prstGeom prst="rect">
            <a:avLst/>
          </a:prstGeom>
          <a:noFill/>
          <a:ln w="28575">
            <a:solidFill>
              <a:srgbClr val="753BBD"/>
            </a:solidFill>
            <a:prstDash val="sysDash"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 i="0">
                <a:solidFill>
                  <a:srgbClr val="00263A"/>
                </a:solidFill>
                <a:effectLst/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SMS: Pre-Qualification SMS - Paperwork Stress</a:t>
            </a:r>
          </a:p>
          <a:p>
            <a:r>
              <a:rPr lang="en-US" b="0" dirty="0"/>
              <a:t>As you may know, there's lots of paperwork involved with a mortgage, but don't let it stress you. I'll help you keep track of documents, explain anything that's confusing, and keep you on schedule for an on-time closing. Questions? Call me at {{</a:t>
            </a:r>
            <a:r>
              <a:rPr lang="en-US" b="0" dirty="0" err="1"/>
              <a:t>sender.phone_cell</a:t>
            </a:r>
            <a:r>
              <a:rPr lang="en-US" b="0" dirty="0"/>
              <a:t>}}!</a:t>
            </a:r>
          </a:p>
        </p:txBody>
      </p:sp>
    </p:spTree>
    <p:extLst>
      <p:ext uri="{BB962C8B-B14F-4D97-AF65-F5344CB8AC3E}">
        <p14:creationId xmlns:p14="http://schemas.microsoft.com/office/powerpoint/2010/main" val="4160585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Objektiv Mk2"/>
        <a:ea typeface=""/>
        <a:cs typeface=""/>
      </a:majorFont>
      <a:minorFont>
        <a:latin typeface="Barl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6ea532-a128-4102-90d6-037480f28622">
      <UserInfo>
        <DisplayName>Laura Theodore</DisplayName>
        <AccountId>131</AccountId>
        <AccountType/>
      </UserInfo>
      <UserInfo>
        <DisplayName>Payton Gabriel</DisplayName>
        <AccountId>70</AccountId>
        <AccountType/>
      </UserInfo>
      <UserInfo>
        <DisplayName>Kortney Lane-Schafers</DisplayName>
        <AccountId>205</AccountId>
        <AccountType/>
      </UserInfo>
      <UserInfo>
        <DisplayName>Monica Ralston</DisplayName>
        <AccountId>276</AccountId>
        <AccountType/>
      </UserInfo>
      <UserInfo>
        <DisplayName>Chad Gaydos</DisplayName>
        <AccountId>280</AccountId>
        <AccountType/>
      </UserInfo>
    </SharedWithUsers>
    <lcf76f155ced4ddcb4097134ff3c332f xmlns="a0d940e6-08f7-4f55-ab22-1c60154efa17">
      <Terms xmlns="http://schemas.microsoft.com/office/infopath/2007/PartnerControls"/>
    </lcf76f155ced4ddcb4097134ff3c332f>
    <TaxCatchAll xmlns="9d6ea532-a128-4102-90d6-037480f286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0E37A5DFA2714CB7017CAE456168A6" ma:contentTypeVersion="18" ma:contentTypeDescription="Create a new document." ma:contentTypeScope="" ma:versionID="4fb967a6105d696e3fbe72c6857f6c75">
  <xsd:schema xmlns:xsd="http://www.w3.org/2001/XMLSchema" xmlns:xs="http://www.w3.org/2001/XMLSchema" xmlns:p="http://schemas.microsoft.com/office/2006/metadata/properties" xmlns:ns2="a0d940e6-08f7-4f55-ab22-1c60154efa17" xmlns:ns3="9d6ea532-a128-4102-90d6-037480f28622" targetNamespace="http://schemas.microsoft.com/office/2006/metadata/properties" ma:root="true" ma:fieldsID="b8be0f88dd89c45ab5a80cf19e938f0f" ns2:_="" ns3:_="">
    <xsd:import namespace="a0d940e6-08f7-4f55-ab22-1c60154efa17"/>
    <xsd:import namespace="9d6ea532-a128-4102-90d6-037480f286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d940e6-08f7-4f55-ab22-1c60154efa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3460b82-58eb-499a-9bd2-5a0713bdb8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6ea532-a128-4102-90d6-037480f2862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366c684-94b8-40a8-ae72-62a0fe207216}" ma:internalName="TaxCatchAll" ma:showField="CatchAllData" ma:web="9d6ea532-a128-4102-90d6-037480f286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9800FD4-94BC-49A2-82A0-99D176C54A6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46207963-4797-4a7a-8025-35798118c8bb"/>
    <ds:schemaRef ds:uri="http://purl.org/dc/elements/1.1/"/>
    <ds:schemaRef ds:uri="http://schemas.microsoft.com/office/2006/metadata/properties"/>
    <ds:schemaRef ds:uri="http://schemas.microsoft.com/office/infopath/2007/PartnerControls"/>
    <ds:schemaRef ds:uri="6ff04132-d76e-4838-a243-81579268c2b1"/>
    <ds:schemaRef ds:uri="http://www.w3.org/XML/1998/namespace"/>
    <ds:schemaRef ds:uri="http://purl.org/dc/dcmitype/"/>
    <ds:schemaRef ds:uri="9d6ea532-a128-4102-90d6-037480f28622"/>
    <ds:schemaRef ds:uri="a0d940e6-08f7-4f55-ab22-1c60154efa17"/>
  </ds:schemaRefs>
</ds:datastoreItem>
</file>

<file path=customXml/itemProps2.xml><?xml version="1.0" encoding="utf-8"?>
<ds:datastoreItem xmlns:ds="http://schemas.openxmlformats.org/officeDocument/2006/customXml" ds:itemID="{26ABD936-1640-4B22-A5C0-05E58C430F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d940e6-08f7-4f55-ab22-1c60154efa17"/>
    <ds:schemaRef ds:uri="9d6ea532-a128-4102-90d6-037480f286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DF1F3CE-3298-4692-8D67-FA16F456C0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40693</TotalTime>
  <Words>453</Words>
  <Application>Microsoft Office PowerPoint</Application>
  <PresentationFormat>Widescreen</PresentationFormat>
  <Paragraphs>41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Source Sans Pro</vt:lpstr>
      <vt:lpstr>Calibri</vt:lpstr>
      <vt:lpstr>Barlow</vt:lpstr>
      <vt:lpstr>Barlow Medium</vt:lpstr>
      <vt:lpstr>Objektiv Mk2 SemiBold</vt:lpstr>
      <vt:lpstr>Wingdings</vt:lpstr>
      <vt:lpstr>Times New Roman</vt:lpstr>
      <vt:lpstr>Objektiv Mk2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Payton Gabriel</dc:creator>
  <cp:lastModifiedBy>Aubrey Olsen</cp:lastModifiedBy>
  <cp:revision>54</cp:revision>
  <dcterms:created xsi:type="dcterms:W3CDTF">2021-06-10T15:34:01Z</dcterms:created>
  <dcterms:modified xsi:type="dcterms:W3CDTF">2025-05-06T21:11:58Z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0x010100B00E37A5DFA2714CB7017CAE456168A6</vt:lpwstr>
  </property>
  <property fmtid="{D5CDD505-2E9C-101B-9397-08002B2CF9AE}" pid="3" name="_dlc_DocIdItemGuid">
    <vt:lpwstr>df1906c8-c0c3-42de-b8f4-37c7d36cd389</vt:lpwstr>
  </property>
  <property fmtid="{D5CDD505-2E9C-101B-9397-08002B2CF9AE}" pid="4" name="MediaServiceImageTags">
    <vt:lpwstr/>
  </property>
</Properties>
</file>