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0"/>
  </p:notesMasterIdLst>
  <p:sldIdLst>
    <p:sldId id="2076137455" r:id="rId5"/>
    <p:sldId id="2076137458" r:id="rId6"/>
    <p:sldId id="2076137461" r:id="rId7"/>
    <p:sldId id="2076137463" r:id="rId8"/>
    <p:sldId id="2076137462" r:id="rId9"/>
  </p:sldIdLst>
  <p:sldSz cx="12192000" cy="6858000"/>
  <p:notesSz cx="6858000" cy="9144000"/>
  <p:embeddedFontLst>
    <p:embeddedFont>
      <p:font typeface="Barlow" pitchFamily="2" charset="77"/>
      <p:regular r:id="rId11"/>
      <p:bold r:id="rId12"/>
      <p:italic r:id="rId13"/>
      <p:boldItalic r:id="rId14"/>
    </p:embeddedFont>
    <p:embeddedFont>
      <p:font typeface="Barlow Medium" panose="020F0502020204030204" pitchFamily="34" charset="0"/>
      <p:regular r:id="rId15"/>
      <p:italic r:id="rId16"/>
    </p:embeddedFont>
    <p:embeddedFont>
      <p:font typeface="Calibri" panose="020F0502020204030204" pitchFamily="34" charset="0"/>
      <p:regular r:id="rId17"/>
      <p:bold r:id="rId18"/>
      <p:italic r:id="rId19"/>
      <p:boldItalic r:id="rId20"/>
    </p:embeddedFont>
    <p:embeddedFont>
      <p:font typeface="Objektiv Mk2" panose="020B0702020204020203" pitchFamily="34" charset="0"/>
      <p:regular r:id="rId21"/>
      <p:bold r:id="rId22"/>
      <p:italic r:id="rId23"/>
      <p:boldItalic r:id="rId24"/>
    </p:embeddedFont>
    <p:embeddedFont>
      <p:font typeface="Objektiv Mk2 SemiBold" panose="020B0702020204020203" pitchFamily="34" charset="0"/>
      <p:regular r:id="rId25"/>
      <p:bold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 userDrawn="1">
          <p15:clr>
            <a:srgbClr val="A4A3A4"/>
          </p15:clr>
        </p15:guide>
        <p15:guide id="2" pos="3864" userDrawn="1">
          <p15:clr>
            <a:srgbClr val="A4A3A4"/>
          </p15:clr>
        </p15:guide>
        <p15:guide id="3" pos="44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B77"/>
    <a:srgbClr val="00A677"/>
    <a:srgbClr val="0072CE"/>
    <a:srgbClr val="85CBF9"/>
    <a:srgbClr val="00263A"/>
    <a:srgbClr val="753BBD"/>
    <a:srgbClr val="48D597"/>
    <a:srgbClr val="DDE5ED"/>
    <a:srgbClr val="96A4AE"/>
    <a:srgbClr val="26A6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A93C8A-32C3-C742-9335-09B2B2B52067}" v="13" dt="2023-08-01T02:55:09.9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31"/>
    <p:restoredTop sz="86531"/>
  </p:normalViewPr>
  <p:slideViewPr>
    <p:cSldViewPr snapToGrid="0">
      <p:cViewPr varScale="1">
        <p:scale>
          <a:sx n="110" d="100"/>
          <a:sy n="110" d="100"/>
        </p:scale>
        <p:origin x="1800" y="176"/>
      </p:cViewPr>
      <p:guideLst>
        <p:guide orient="horz" pos="384"/>
        <p:guide pos="3864"/>
        <p:guide pos="4416"/>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font" Target="fonts/font16.fntdata"/><Relationship Id="rId3" Type="http://schemas.openxmlformats.org/officeDocument/2006/relationships/customXml" Target="../customXml/item3.xml"/><Relationship Id="rId21" Type="http://schemas.openxmlformats.org/officeDocument/2006/relationships/font" Target="fonts/font11.fntdata"/><Relationship Id="rId7" Type="http://schemas.openxmlformats.org/officeDocument/2006/relationships/slide" Target="slides/slide3.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font" Target="fonts/font15.fntdata"/><Relationship Id="rId2" Type="http://schemas.openxmlformats.org/officeDocument/2006/relationships/customXml" Target="../customXml/item2.xml"/><Relationship Id="rId16" Type="http://schemas.openxmlformats.org/officeDocument/2006/relationships/font" Target="fonts/font6.fntdata"/><Relationship Id="rId20" Type="http://schemas.openxmlformats.org/officeDocument/2006/relationships/font" Target="fonts/font10.fntdata"/><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font" Target="fonts/font1.fntdata"/><Relationship Id="rId24" Type="http://schemas.openxmlformats.org/officeDocument/2006/relationships/font" Target="fonts/font14.fntdata"/><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font" Target="fonts/font5.fntdata"/><Relationship Id="rId23" Type="http://schemas.openxmlformats.org/officeDocument/2006/relationships/font" Target="fonts/font13.fntdata"/><Relationship Id="rId28" Type="http://schemas.openxmlformats.org/officeDocument/2006/relationships/viewProps" Target="viewProps.xml"/><Relationship Id="rId10" Type="http://schemas.openxmlformats.org/officeDocument/2006/relationships/notesMaster" Target="notesMasters/notesMaster1.xml"/><Relationship Id="rId19" Type="http://schemas.openxmlformats.org/officeDocument/2006/relationships/font" Target="fonts/font9.fntdata"/><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d Spencer" userId="edecea5a-acdc-40d6-9d7e-53fdc5069016" providerId="ADAL" clId="{98A93C8A-32C3-C742-9335-09B2B2B52067}"/>
    <pc:docChg chg="custSel modSld">
      <pc:chgData name="Chad Spencer" userId="edecea5a-acdc-40d6-9d7e-53fdc5069016" providerId="ADAL" clId="{98A93C8A-32C3-C742-9335-09B2B2B52067}" dt="2023-08-01T02:55:14.215" v="25" actId="478"/>
      <pc:docMkLst>
        <pc:docMk/>
      </pc:docMkLst>
      <pc:sldChg chg="addSp delSp modSp mod">
        <pc:chgData name="Chad Spencer" userId="edecea5a-acdc-40d6-9d7e-53fdc5069016" providerId="ADAL" clId="{98A93C8A-32C3-C742-9335-09B2B2B52067}" dt="2023-08-01T02:55:14.215" v="25" actId="478"/>
        <pc:sldMkLst>
          <pc:docMk/>
          <pc:sldMk cId="3069686960" sldId="2076137462"/>
        </pc:sldMkLst>
        <pc:spChg chg="add del mod">
          <ac:chgData name="Chad Spencer" userId="edecea5a-acdc-40d6-9d7e-53fdc5069016" providerId="ADAL" clId="{98A93C8A-32C3-C742-9335-09B2B2B52067}" dt="2023-08-01T02:55:09.580" v="23" actId="478"/>
          <ac:spMkLst>
            <pc:docMk/>
            <pc:sldMk cId="3069686960" sldId="2076137462"/>
            <ac:spMk id="3" creationId="{CFC2AFA9-1C5E-5A3C-A43E-1DF15F592F59}"/>
          </ac:spMkLst>
        </pc:spChg>
        <pc:spChg chg="add del mod">
          <ac:chgData name="Chad Spencer" userId="edecea5a-acdc-40d6-9d7e-53fdc5069016" providerId="ADAL" clId="{98A93C8A-32C3-C742-9335-09B2B2B52067}" dt="2023-08-01T02:55:14.215" v="25" actId="478"/>
          <ac:spMkLst>
            <pc:docMk/>
            <pc:sldMk cId="3069686960" sldId="2076137462"/>
            <ac:spMk id="10" creationId="{4AFF1005-CBC4-BE1D-E8CB-2FDE34596088}"/>
          </ac:spMkLst>
        </pc:spChg>
        <pc:spChg chg="add mod">
          <ac:chgData name="Chad Spencer" userId="edecea5a-acdc-40d6-9d7e-53fdc5069016" providerId="ADAL" clId="{98A93C8A-32C3-C742-9335-09B2B2B52067}" dt="2023-08-01T02:55:09.965" v="24"/>
          <ac:spMkLst>
            <pc:docMk/>
            <pc:sldMk cId="3069686960" sldId="2076137462"/>
            <ac:spMk id="11" creationId="{F286A5BB-2E8D-938F-5E2A-A5AC330D0A54}"/>
          </ac:spMkLst>
        </pc:spChg>
        <pc:picChg chg="mod">
          <ac:chgData name="Chad Spencer" userId="edecea5a-acdc-40d6-9d7e-53fdc5069016" providerId="ADAL" clId="{98A93C8A-32C3-C742-9335-09B2B2B52067}" dt="2023-07-31T15:32:40.403" v="18" actId="1035"/>
          <ac:picMkLst>
            <pc:docMk/>
            <pc:sldMk cId="3069686960" sldId="2076137462"/>
            <ac:picMk id="5" creationId="{614421A8-CC0B-3167-ADDF-00EC5DAF3A17}"/>
          </ac:picMkLst>
        </pc:picChg>
        <pc:picChg chg="mod">
          <ac:chgData name="Chad Spencer" userId="edecea5a-acdc-40d6-9d7e-53fdc5069016" providerId="ADAL" clId="{98A93C8A-32C3-C742-9335-09B2B2B52067}" dt="2023-07-31T15:32:40.403" v="18" actId="1035"/>
          <ac:picMkLst>
            <pc:docMk/>
            <pc:sldMk cId="3069686960" sldId="2076137462"/>
            <ac:picMk id="6" creationId="{B6F7AA4E-5E67-6BB2-37A8-A680905DAC0A}"/>
          </ac:picMkLst>
        </pc:picChg>
        <pc:picChg chg="mod">
          <ac:chgData name="Chad Spencer" userId="edecea5a-acdc-40d6-9d7e-53fdc5069016" providerId="ADAL" clId="{98A93C8A-32C3-C742-9335-09B2B2B52067}" dt="2023-07-31T15:32:40.403" v="18" actId="1035"/>
          <ac:picMkLst>
            <pc:docMk/>
            <pc:sldMk cId="3069686960" sldId="2076137462"/>
            <ac:picMk id="7" creationId="{F8B56F2E-28FA-3FF1-EAC2-89C989D54C39}"/>
          </ac:picMkLst>
        </pc:picChg>
        <pc:picChg chg="mod">
          <ac:chgData name="Chad Spencer" userId="edecea5a-acdc-40d6-9d7e-53fdc5069016" providerId="ADAL" clId="{98A93C8A-32C3-C742-9335-09B2B2B52067}" dt="2023-07-31T15:32:40.403" v="18" actId="1035"/>
          <ac:picMkLst>
            <pc:docMk/>
            <pc:sldMk cId="3069686960" sldId="2076137462"/>
            <ac:picMk id="8" creationId="{E989F52F-639A-CB19-B7D4-5AD2D912153A}"/>
          </ac:picMkLst>
        </pc:picChg>
      </pc:sldChg>
      <pc:sldChg chg="addSp modSp mod">
        <pc:chgData name="Chad Spencer" userId="edecea5a-acdc-40d6-9d7e-53fdc5069016" providerId="ADAL" clId="{98A93C8A-32C3-C742-9335-09B2B2B52067}" dt="2023-08-01T02:54:51.532" v="20" actId="1076"/>
        <pc:sldMkLst>
          <pc:docMk/>
          <pc:sldMk cId="661835924" sldId="2076137463"/>
        </pc:sldMkLst>
        <pc:spChg chg="add mod">
          <ac:chgData name="Chad Spencer" userId="edecea5a-acdc-40d6-9d7e-53fdc5069016" providerId="ADAL" clId="{98A93C8A-32C3-C742-9335-09B2B2B52067}" dt="2023-08-01T02:54:51.532" v="20" actId="1076"/>
          <ac:spMkLst>
            <pc:docMk/>
            <pc:sldMk cId="661835924" sldId="2076137463"/>
            <ac:spMk id="3" creationId="{D6243C4A-F888-2590-FCA5-5373732083AB}"/>
          </ac:spMkLst>
        </pc:spChg>
        <pc:picChg chg="mod">
          <ac:chgData name="Chad Spencer" userId="edecea5a-acdc-40d6-9d7e-53fdc5069016" providerId="ADAL" clId="{98A93C8A-32C3-C742-9335-09B2B2B52067}" dt="2023-07-31T15:31:28.544" v="6" actId="554"/>
          <ac:picMkLst>
            <pc:docMk/>
            <pc:sldMk cId="661835924" sldId="2076137463"/>
            <ac:picMk id="5" creationId="{614421A8-CC0B-3167-ADDF-00EC5DAF3A17}"/>
          </ac:picMkLst>
        </pc:picChg>
        <pc:picChg chg="mod">
          <ac:chgData name="Chad Spencer" userId="edecea5a-acdc-40d6-9d7e-53fdc5069016" providerId="ADAL" clId="{98A93C8A-32C3-C742-9335-09B2B2B52067}" dt="2023-07-31T15:31:28.544" v="6" actId="554"/>
          <ac:picMkLst>
            <pc:docMk/>
            <pc:sldMk cId="661835924" sldId="2076137463"/>
            <ac:picMk id="6" creationId="{B6F7AA4E-5E67-6BB2-37A8-A680905DAC0A}"/>
          </ac:picMkLst>
        </pc:picChg>
        <pc:picChg chg="mod">
          <ac:chgData name="Chad Spencer" userId="edecea5a-acdc-40d6-9d7e-53fdc5069016" providerId="ADAL" clId="{98A93C8A-32C3-C742-9335-09B2B2B52067}" dt="2023-07-31T15:31:28.544" v="6" actId="554"/>
          <ac:picMkLst>
            <pc:docMk/>
            <pc:sldMk cId="661835924" sldId="2076137463"/>
            <ac:picMk id="7" creationId="{F8B56F2E-28FA-3FF1-EAC2-89C989D54C39}"/>
          </ac:picMkLst>
        </pc:picChg>
        <pc:picChg chg="mod">
          <ac:chgData name="Chad Spencer" userId="edecea5a-acdc-40d6-9d7e-53fdc5069016" providerId="ADAL" clId="{98A93C8A-32C3-C742-9335-09B2B2B52067}" dt="2023-07-31T15:31:28.544" v="6" actId="554"/>
          <ac:picMkLst>
            <pc:docMk/>
            <pc:sldMk cId="661835924" sldId="2076137463"/>
            <ac:picMk id="8" creationId="{E989F52F-639A-CB19-B7D4-5AD2D912153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AF61A-0D40-D44A-9C00-6554E21CBC7D}" type="datetimeFigureOut">
              <a:rPr lang="en-US" smtClean="0"/>
              <a:t>7/31/23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4AFAC6-DEA9-E94A-A956-F0E3CBB9625E}" type="slidenum">
              <a:rPr lang="en-US" smtClean="0"/>
              <a:t>‹#›</a:t>
            </a:fld>
            <a:endParaRPr lang="en-US"/>
          </a:p>
        </p:txBody>
      </p:sp>
    </p:spTree>
    <p:extLst>
      <p:ext uri="{BB962C8B-B14F-4D97-AF65-F5344CB8AC3E}">
        <p14:creationId xmlns:p14="http://schemas.microsoft.com/office/powerpoint/2010/main" val="370976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a:t>
            </a:fld>
            <a:endParaRPr lang="en-US"/>
          </a:p>
        </p:txBody>
      </p:sp>
    </p:spTree>
    <p:extLst>
      <p:ext uri="{BB962C8B-B14F-4D97-AF65-F5344CB8AC3E}">
        <p14:creationId xmlns:p14="http://schemas.microsoft.com/office/powerpoint/2010/main" val="232773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3</a:t>
            </a:fld>
            <a:endParaRPr lang="en-US"/>
          </a:p>
        </p:txBody>
      </p:sp>
    </p:spTree>
    <p:extLst>
      <p:ext uri="{BB962C8B-B14F-4D97-AF65-F5344CB8AC3E}">
        <p14:creationId xmlns:p14="http://schemas.microsoft.com/office/powerpoint/2010/main" val="2904430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4</a:t>
            </a:fld>
            <a:endParaRPr lang="en-US"/>
          </a:p>
        </p:txBody>
      </p:sp>
    </p:spTree>
    <p:extLst>
      <p:ext uri="{BB962C8B-B14F-4D97-AF65-F5344CB8AC3E}">
        <p14:creationId xmlns:p14="http://schemas.microsoft.com/office/powerpoint/2010/main" val="1368494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5</a:t>
            </a:fld>
            <a:endParaRPr lang="en-US"/>
          </a:p>
        </p:txBody>
      </p:sp>
    </p:spTree>
    <p:extLst>
      <p:ext uri="{BB962C8B-B14F-4D97-AF65-F5344CB8AC3E}">
        <p14:creationId xmlns:p14="http://schemas.microsoft.com/office/powerpoint/2010/main" val="22748610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5C2822-349C-BD91-EC26-A957077CBC0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436793" y="5206594"/>
            <a:ext cx="4241076" cy="914400"/>
          </a:xfrm>
          <a:prstGeom prst="rect">
            <a:avLst/>
          </a:prstGeom>
        </p:spPr>
      </p:pic>
      <p:sp>
        <p:nvSpPr>
          <p:cNvPr id="4" name="Text Placeholder 3">
            <a:extLst>
              <a:ext uri="{FF2B5EF4-FFF2-40B4-BE49-F238E27FC236}">
                <a16:creationId xmlns:a16="http://schemas.microsoft.com/office/drawing/2014/main" id="{9B2E476B-5ACD-A345-A0A0-13B853B5B4F5}"/>
              </a:ext>
            </a:extLst>
          </p:cNvPr>
          <p:cNvSpPr>
            <a:spLocks noGrp="1"/>
          </p:cNvSpPr>
          <p:nvPr>
            <p:ph type="body" sz="quarter" idx="10" hasCustomPrompt="1"/>
          </p:nvPr>
        </p:nvSpPr>
        <p:spPr>
          <a:xfrm>
            <a:off x="1077469" y="2018111"/>
            <a:ext cx="7952232" cy="1410889"/>
          </a:xfrm>
          <a:prstGeom prst="rect">
            <a:avLst/>
          </a:prstGeom>
        </p:spPr>
        <p:txBody>
          <a:bodyPr anchor="b"/>
          <a:lstStyle>
            <a:lvl1pPr marL="0" indent="0" algn="l">
              <a:buFontTx/>
              <a:buNone/>
              <a:defRPr sz="54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9D11393A-1FF3-1B42-8E63-EB04EC248A72}"/>
              </a:ext>
            </a:extLst>
          </p:cNvPr>
          <p:cNvSpPr>
            <a:spLocks noGrp="1"/>
          </p:cNvSpPr>
          <p:nvPr>
            <p:ph type="body" sz="quarter" idx="11" hasCustomPrompt="1"/>
          </p:nvPr>
        </p:nvSpPr>
        <p:spPr>
          <a:xfrm>
            <a:off x="1077469" y="3637721"/>
            <a:ext cx="7952232" cy="914400"/>
          </a:xfrm>
          <a:prstGeom prst="rect">
            <a:avLst/>
          </a:prstGeom>
        </p:spPr>
        <p:txBody>
          <a:bodyPr/>
          <a:lstStyle>
            <a:lvl1pPr marL="0" indent="0" algn="l">
              <a:buFontTx/>
              <a:buNone/>
              <a:defRPr sz="2400" b="1"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Tree>
    <p:extLst>
      <p:ext uri="{BB962C8B-B14F-4D97-AF65-F5344CB8AC3E}">
        <p14:creationId xmlns:p14="http://schemas.microsoft.com/office/powerpoint/2010/main" val="424335915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D1B2F0A6-608F-9848-866C-E71FD8372C45}"/>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Picture Placeholder 3">
            <a:extLst>
              <a:ext uri="{FF2B5EF4-FFF2-40B4-BE49-F238E27FC236}">
                <a16:creationId xmlns:a16="http://schemas.microsoft.com/office/drawing/2014/main" id="{1D54D96D-0ABE-5346-94BC-9473C8350B94}"/>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0" name="Slide Number Placeholder 1">
            <a:extLst>
              <a:ext uri="{FF2B5EF4-FFF2-40B4-BE49-F238E27FC236}">
                <a16:creationId xmlns:a16="http://schemas.microsoft.com/office/drawing/2014/main" id="{D7C89DED-C9D5-6B4B-94C4-64A605FB86B9}"/>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91C102C-C41F-0DC2-8884-D7E4EF1AB3FB}"/>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450261243"/>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Image 2">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4F2A9694-8C08-1C4D-AB43-2E20C9000338}"/>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6493C0D-47D2-992F-EAD4-A48B84E16715}"/>
              </a:ext>
            </a:extLst>
          </p:cNvPr>
          <p:cNvSpPr/>
          <p:nvPr userDrawn="1"/>
        </p:nvSpPr>
        <p:spPr>
          <a:xfrm>
            <a:off x="5719529"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21801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1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F496BD11-5883-8041-9D86-152A52BB7564}"/>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Slide Number Placeholder 1">
            <a:extLst>
              <a:ext uri="{FF2B5EF4-FFF2-40B4-BE49-F238E27FC236}">
                <a16:creationId xmlns:a16="http://schemas.microsoft.com/office/drawing/2014/main" id="{44768196-3B2A-474B-8166-BC7B1151C2A5}"/>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7BB58664-0724-11B7-8907-6B3060417D7F}"/>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76767595"/>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Image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C1D5E6D8-68E6-F84E-AD5B-B636A4DB935B}"/>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1" name="Text Placeholder 3">
            <a:extLst>
              <a:ext uri="{FF2B5EF4-FFF2-40B4-BE49-F238E27FC236}">
                <a16:creationId xmlns:a16="http://schemas.microsoft.com/office/drawing/2014/main" id="{C49EF2B1-7256-B346-A7DE-C99D30410986}"/>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12" name="Text Placeholder 3">
            <a:extLst>
              <a:ext uri="{FF2B5EF4-FFF2-40B4-BE49-F238E27FC236}">
                <a16:creationId xmlns:a16="http://schemas.microsoft.com/office/drawing/2014/main" id="{10AD604A-1899-C447-ACB4-6A671F649109}"/>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13" name="Picture Placeholder 3">
            <a:extLst>
              <a:ext uri="{FF2B5EF4-FFF2-40B4-BE49-F238E27FC236}">
                <a16:creationId xmlns:a16="http://schemas.microsoft.com/office/drawing/2014/main" id="{7334A1C4-5494-824B-AC23-0CE74162D0D0}"/>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4" name="Slide Number Placeholder 1">
            <a:extLst>
              <a:ext uri="{FF2B5EF4-FFF2-40B4-BE49-F238E27FC236}">
                <a16:creationId xmlns:a16="http://schemas.microsoft.com/office/drawing/2014/main" id="{F2A765E1-13F3-5046-A592-205E96EA8262}"/>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8E7A7A23-CEBF-1476-2AE3-9A61D5D8CE3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749300061"/>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Image 2 DARK (Dar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93AAA6-2441-6641-8FED-64113CC5AC28}"/>
              </a:ext>
            </a:extLst>
          </p:cNvPr>
          <p:cNvSpPr/>
          <p:nvPr userDrawn="1"/>
        </p:nvSpPr>
        <p:spPr>
          <a:xfrm>
            <a:off x="1" y="0"/>
            <a:ext cx="5715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13" name="Text Placeholder 3">
            <a:extLst>
              <a:ext uri="{FF2B5EF4-FFF2-40B4-BE49-F238E27FC236}">
                <a16:creationId xmlns:a16="http://schemas.microsoft.com/office/drawing/2014/main" id="{4CBC6FE5-04CD-8441-B1AA-27B889CB2D95}"/>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2" name="Rectangle 1">
            <a:extLst>
              <a:ext uri="{FF2B5EF4-FFF2-40B4-BE49-F238E27FC236}">
                <a16:creationId xmlns:a16="http://schemas.microsoft.com/office/drawing/2014/main" id="{4CECC121-8627-D49A-7E84-50C9C68B0E95}"/>
              </a:ext>
            </a:extLst>
          </p:cNvPr>
          <p:cNvSpPr/>
          <p:nvPr userDrawn="1"/>
        </p:nvSpPr>
        <p:spPr>
          <a:xfrm>
            <a:off x="571500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1205871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DA14CF-B21D-F546-AA16-B23E70970A54}"/>
              </a:ext>
            </a:extLst>
          </p:cNvPr>
          <p:cNvSpPr/>
          <p:nvPr userDrawn="1"/>
        </p:nvSpPr>
        <p:spPr>
          <a:xfrm>
            <a:off x="0" y="0"/>
            <a:ext cx="6172247"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 name="Text Placeholder 3">
            <a:extLst>
              <a:ext uri="{FF2B5EF4-FFF2-40B4-BE49-F238E27FC236}">
                <a16:creationId xmlns:a16="http://schemas.microsoft.com/office/drawing/2014/main" id="{C1E2651D-049E-1644-A8A1-84C9763BBA3F}"/>
              </a:ext>
            </a:extLst>
          </p:cNvPr>
          <p:cNvSpPr>
            <a:spLocks noGrp="1"/>
          </p:cNvSpPr>
          <p:nvPr>
            <p:ph type="body" sz="quarter" idx="10" hasCustomPrompt="1"/>
          </p:nvPr>
        </p:nvSpPr>
        <p:spPr>
          <a:xfrm>
            <a:off x="694731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Text Placeholder 3">
            <a:extLst>
              <a:ext uri="{FF2B5EF4-FFF2-40B4-BE49-F238E27FC236}">
                <a16:creationId xmlns:a16="http://schemas.microsoft.com/office/drawing/2014/main" id="{90AB00C6-DC55-424E-AA2B-DA0FF5C868CA}"/>
              </a:ext>
            </a:extLst>
          </p:cNvPr>
          <p:cNvSpPr>
            <a:spLocks noGrp="1"/>
          </p:cNvSpPr>
          <p:nvPr>
            <p:ph type="body" sz="quarter" idx="13" hasCustomPrompt="1"/>
          </p:nvPr>
        </p:nvSpPr>
        <p:spPr>
          <a:xfrm>
            <a:off x="6947310" y="3211529"/>
            <a:ext cx="3974893" cy="2452295"/>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1" name="Slide Number Placeholder 1">
            <a:extLst>
              <a:ext uri="{FF2B5EF4-FFF2-40B4-BE49-F238E27FC236}">
                <a16:creationId xmlns:a16="http://schemas.microsoft.com/office/drawing/2014/main" id="{334543FF-1550-1A49-BB94-CF1E89EA3CB1}"/>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E5C3A9BC-2E5C-974F-87AB-7266F15B289D}"/>
              </a:ext>
            </a:extLst>
          </p:cNvPr>
          <p:cNvSpPr/>
          <p:nvPr userDrawn="1"/>
        </p:nvSpPr>
        <p:spPr>
          <a:xfrm>
            <a:off x="6172247"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964061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12" name="Text Placeholder 3">
            <a:extLst>
              <a:ext uri="{FF2B5EF4-FFF2-40B4-BE49-F238E27FC236}">
                <a16:creationId xmlns:a16="http://schemas.microsoft.com/office/drawing/2014/main" id="{FB4BDEDC-491F-1846-9FEF-44453BCB20D0}"/>
              </a:ext>
            </a:extLst>
          </p:cNvPr>
          <p:cNvSpPr>
            <a:spLocks noGrp="1"/>
          </p:cNvSpPr>
          <p:nvPr>
            <p:ph type="body" sz="quarter" idx="10" hasCustomPrompt="1"/>
          </p:nvPr>
        </p:nvSpPr>
        <p:spPr>
          <a:xfrm>
            <a:off x="248478" y="617002"/>
            <a:ext cx="11943521" cy="914400"/>
          </a:xfrm>
          <a:prstGeom prst="rect">
            <a:avLst/>
          </a:prstGeom>
        </p:spPr>
        <p:txBody>
          <a:bodyPr anchor="b"/>
          <a:lstStyle>
            <a:lvl1pPr marL="0" indent="0" algn="ctr">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3" name="Text Placeholder 3">
            <a:extLst>
              <a:ext uri="{FF2B5EF4-FFF2-40B4-BE49-F238E27FC236}">
                <a16:creationId xmlns:a16="http://schemas.microsoft.com/office/drawing/2014/main" id="{0A332EC9-FF9B-7548-9B8F-61BEE0A01E23}"/>
              </a:ext>
            </a:extLst>
          </p:cNvPr>
          <p:cNvSpPr>
            <a:spLocks noGrp="1"/>
          </p:cNvSpPr>
          <p:nvPr>
            <p:ph type="body" sz="quarter" idx="13" hasCustomPrompt="1"/>
          </p:nvPr>
        </p:nvSpPr>
        <p:spPr>
          <a:xfrm>
            <a:off x="704010"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4" name="Text Placeholder 3">
            <a:extLst>
              <a:ext uri="{FF2B5EF4-FFF2-40B4-BE49-F238E27FC236}">
                <a16:creationId xmlns:a16="http://schemas.microsoft.com/office/drawing/2014/main" id="{89893FBA-6CAE-4F4C-8662-9E88A0C955A8}"/>
              </a:ext>
            </a:extLst>
          </p:cNvPr>
          <p:cNvSpPr>
            <a:spLocks noGrp="1"/>
          </p:cNvSpPr>
          <p:nvPr>
            <p:ph type="body" sz="quarter" idx="14" hasCustomPrompt="1"/>
          </p:nvPr>
        </p:nvSpPr>
        <p:spPr>
          <a:xfrm>
            <a:off x="832283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5" name="Text Placeholder 3">
            <a:extLst>
              <a:ext uri="{FF2B5EF4-FFF2-40B4-BE49-F238E27FC236}">
                <a16:creationId xmlns:a16="http://schemas.microsoft.com/office/drawing/2014/main" id="{35F8BDD1-05B9-9F4D-B7F5-5887640309C9}"/>
              </a:ext>
            </a:extLst>
          </p:cNvPr>
          <p:cNvSpPr>
            <a:spLocks noGrp="1"/>
          </p:cNvSpPr>
          <p:nvPr>
            <p:ph type="body" sz="quarter" idx="15" hasCustomPrompt="1"/>
          </p:nvPr>
        </p:nvSpPr>
        <p:spPr>
          <a:xfrm>
            <a:off x="451342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5" name="Rectangle 4">
            <a:extLst>
              <a:ext uri="{FF2B5EF4-FFF2-40B4-BE49-F238E27FC236}">
                <a16:creationId xmlns:a16="http://schemas.microsoft.com/office/drawing/2014/main" id="{5DE16A54-8B26-562B-F4CE-EFA38C3D2F5C}"/>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291492906"/>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ic On R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5" name="Text Placeholder 3">
            <a:extLst>
              <a:ext uri="{FF2B5EF4-FFF2-40B4-BE49-F238E27FC236}">
                <a16:creationId xmlns:a16="http://schemas.microsoft.com/office/drawing/2014/main" id="{9745CFA6-0AE7-A846-92E4-06559FF51D20}"/>
              </a:ext>
            </a:extLst>
          </p:cNvPr>
          <p:cNvSpPr>
            <a:spLocks noGrp="1"/>
          </p:cNvSpPr>
          <p:nvPr>
            <p:ph type="body" sz="quarter" idx="10" hasCustomPrompt="1"/>
          </p:nvPr>
        </p:nvSpPr>
        <p:spPr>
          <a:xfrm>
            <a:off x="1252201" y="1007252"/>
            <a:ext cx="449261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AE8EC7F-4DF0-2045-B52C-C6AFC00301F3}"/>
              </a:ext>
            </a:extLst>
          </p:cNvPr>
          <p:cNvSpPr>
            <a:spLocks noGrp="1"/>
          </p:cNvSpPr>
          <p:nvPr>
            <p:ph type="body" sz="quarter" idx="11" hasCustomPrompt="1"/>
          </p:nvPr>
        </p:nvSpPr>
        <p:spPr>
          <a:xfrm>
            <a:off x="1252202" y="2060800"/>
            <a:ext cx="4492615"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C345692D-602B-A94D-A86D-507CB1044549}"/>
              </a:ext>
            </a:extLst>
          </p:cNvPr>
          <p:cNvSpPr>
            <a:spLocks noGrp="1"/>
          </p:cNvSpPr>
          <p:nvPr>
            <p:ph type="body" sz="quarter" idx="13" hasCustomPrompt="1"/>
          </p:nvPr>
        </p:nvSpPr>
        <p:spPr>
          <a:xfrm>
            <a:off x="1252200" y="2753140"/>
            <a:ext cx="4492617" cy="3697356"/>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a:t>
            </a:r>
          </a:p>
        </p:txBody>
      </p:sp>
      <p:sp>
        <p:nvSpPr>
          <p:cNvPr id="8" name="Rectangle 7">
            <a:extLst>
              <a:ext uri="{FF2B5EF4-FFF2-40B4-BE49-F238E27FC236}">
                <a16:creationId xmlns:a16="http://schemas.microsoft.com/office/drawing/2014/main" id="{66A1410B-E5E3-7B46-9FDC-A759A51303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675263697"/>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1A94A5-2BD2-E7AC-5FFC-4F40E5A779F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09703" y="220155"/>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477291" y="3095871"/>
            <a:ext cx="723999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5400" b="1" i="0" spc="20" dirty="0">
                <a:solidFill>
                  <a:schemeClr val="bg1"/>
                </a:solidFill>
                <a:latin typeface="Objektiv Mk2" panose="020B0602020204020203" pitchFamily="34" charset="0"/>
                <a:cs typeface="Objektiv Mk2" panose="020B0602020204020203" pitchFamily="34" charset="0"/>
              </a:rPr>
              <a:t>Thank you</a:t>
            </a:r>
          </a:p>
        </p:txBody>
      </p:sp>
    </p:spTree>
    <p:extLst>
      <p:ext uri="{BB962C8B-B14F-4D97-AF65-F5344CB8AC3E}">
        <p14:creationId xmlns:p14="http://schemas.microsoft.com/office/powerpoint/2010/main" val="240025574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83FBE2-7FD5-7FC9-0F2B-FAD2293F8EC8}"/>
              </a:ext>
            </a:extLst>
          </p:cNvPr>
          <p:cNvSpPr/>
          <p:nvPr userDrawn="1"/>
        </p:nvSpPr>
        <p:spPr>
          <a:xfrm>
            <a:off x="0" y="1"/>
            <a:ext cx="12192000"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F3142A4-289C-75ED-83B2-29664EFC3129}"/>
              </a:ext>
            </a:extLst>
          </p:cNvPr>
          <p:cNvPicPr>
            <a:picLocks noChangeAspect="1"/>
          </p:cNvPicPr>
          <p:nvPr userDrawn="1"/>
        </p:nvPicPr>
        <p:blipFill>
          <a:blip r:embed="rId2"/>
          <a:stretch>
            <a:fillRect/>
          </a:stretch>
        </p:blipFill>
        <p:spPr>
          <a:xfrm>
            <a:off x="0" y="1"/>
            <a:ext cx="12191998" cy="6857999"/>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010295" y="6243268"/>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242921" y="3895165"/>
            <a:ext cx="405030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buFont typeface="Arial" panose="020B0604020202020204" pitchFamily="34" charset="0"/>
              <a:buNone/>
            </a:pPr>
            <a:r>
              <a:rPr lang="en-US" sz="6600" b="1" i="0" spc="20" dirty="0">
                <a:solidFill>
                  <a:schemeClr val="bg1"/>
                </a:solidFill>
                <a:latin typeface="Objektiv Mk2" panose="020B0602020204020203" pitchFamily="34" charset="0"/>
                <a:cs typeface="Objektiv Mk2" panose="020B0602020204020203" pitchFamily="34" charset="0"/>
              </a:rPr>
              <a:t>Q</a:t>
            </a:r>
            <a:r>
              <a:rPr lang="en-US" sz="6600" b="1" i="0" spc="20" dirty="0">
                <a:solidFill>
                  <a:srgbClr val="85CBF9"/>
                </a:solidFill>
                <a:latin typeface="Objektiv Mk2" panose="020B0602020204020203" pitchFamily="34" charset="0"/>
                <a:cs typeface="Objektiv Mk2" panose="020B0602020204020203" pitchFamily="34" charset="0"/>
              </a:rPr>
              <a:t>&amp;</a:t>
            </a:r>
            <a:r>
              <a:rPr lang="en-US" sz="6600" b="1" i="0" spc="20" dirty="0">
                <a:solidFill>
                  <a:schemeClr val="bg1"/>
                </a:solidFill>
                <a:latin typeface="Objektiv Mk2" panose="020B0602020204020203" pitchFamily="34" charset="0"/>
                <a:cs typeface="Objektiv Mk2" panose="020B0602020204020203" pitchFamily="34" charset="0"/>
              </a:rPr>
              <a:t>A</a:t>
            </a:r>
          </a:p>
        </p:txBody>
      </p:sp>
    </p:spTree>
    <p:extLst>
      <p:ext uri="{BB962C8B-B14F-4D97-AF65-F5344CB8AC3E}">
        <p14:creationId xmlns:p14="http://schemas.microsoft.com/office/powerpoint/2010/main" val="346063269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18BD70-B2A2-864F-9E71-B9C0B176AE3C}"/>
              </a:ext>
            </a:extLst>
          </p:cNvPr>
          <p:cNvSpPr/>
          <p:nvPr userDrawn="1"/>
        </p:nvSpPr>
        <p:spPr>
          <a:xfrm>
            <a:off x="5118652" y="0"/>
            <a:ext cx="7093225" cy="6858000"/>
          </a:xfrm>
          <a:prstGeom prst="rect">
            <a:avLst/>
          </a:prstGeom>
          <a:solidFill>
            <a:srgbClr val="DDE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66B0A98-AA7F-E144-B2E7-6DDA04D8511C}"/>
              </a:ext>
            </a:extLst>
          </p:cNvPr>
          <p:cNvSpPr/>
          <p:nvPr userDrawn="1"/>
        </p:nvSpPr>
        <p:spPr>
          <a:xfrm>
            <a:off x="0" y="1"/>
            <a:ext cx="5118652"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6">
            <a:extLst>
              <a:ext uri="{FF2B5EF4-FFF2-40B4-BE49-F238E27FC236}">
                <a16:creationId xmlns:a16="http://schemas.microsoft.com/office/drawing/2014/main" id="{35941547-2B5E-164F-ABF4-CC9EC2940809}"/>
              </a:ext>
            </a:extLst>
          </p:cNvPr>
          <p:cNvSpPr txBox="1">
            <a:spLocks/>
          </p:cNvSpPr>
          <p:nvPr userDrawn="1"/>
        </p:nvSpPr>
        <p:spPr>
          <a:xfrm>
            <a:off x="1009198" y="2943281"/>
            <a:ext cx="2533124" cy="9714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4000" b="1" i="0" spc="20" dirty="0">
                <a:solidFill>
                  <a:schemeClr val="bg1"/>
                </a:solidFill>
                <a:latin typeface="Objektiv Mk2" panose="020B0602020204020203" pitchFamily="34" charset="0"/>
                <a:cs typeface="Objektiv Mk2" panose="020B0602020204020203" pitchFamily="34" charset="0"/>
              </a:rPr>
              <a:t>Agenda</a:t>
            </a:r>
          </a:p>
        </p:txBody>
      </p:sp>
      <p:sp>
        <p:nvSpPr>
          <p:cNvPr id="12" name="Text Placeholder 11">
            <a:extLst>
              <a:ext uri="{FF2B5EF4-FFF2-40B4-BE49-F238E27FC236}">
                <a16:creationId xmlns:a16="http://schemas.microsoft.com/office/drawing/2014/main" id="{124CEAC8-E0C6-6B47-A612-086940906F48}"/>
              </a:ext>
            </a:extLst>
          </p:cNvPr>
          <p:cNvSpPr>
            <a:spLocks noGrp="1"/>
          </p:cNvSpPr>
          <p:nvPr>
            <p:ph type="body" sz="quarter" idx="10" hasCustomPrompt="1"/>
          </p:nvPr>
        </p:nvSpPr>
        <p:spPr>
          <a:xfrm>
            <a:off x="5655365" y="935038"/>
            <a:ext cx="6536635" cy="5197475"/>
          </a:xfrm>
          <a:prstGeom prst="rect">
            <a:avLst/>
          </a:prstGeom>
        </p:spPr>
        <p:txBody>
          <a:bodyPr anchor="ctr"/>
          <a:lstStyle>
            <a:lvl1pPr marL="457200" indent="-457200">
              <a:lnSpc>
                <a:spcPct val="150000"/>
              </a:lnSpc>
              <a:buFont typeface="+mj-lt"/>
              <a:buAutoNum type="arabicPeriod"/>
              <a:defRPr sz="2400" b="0" i="0">
                <a:latin typeface="+mn-lt"/>
              </a:defRPr>
            </a:lvl1pPr>
          </a:lstStyle>
          <a:p>
            <a:pPr lvl="0"/>
            <a:r>
              <a:rPr lang="en-US" dirty="0"/>
              <a:t>Item 1</a:t>
            </a:r>
          </a:p>
          <a:p>
            <a:pPr lvl="0"/>
            <a:r>
              <a:rPr lang="en-US" dirty="0"/>
              <a:t>Item 2</a:t>
            </a:r>
          </a:p>
          <a:p>
            <a:pPr lvl="0"/>
            <a:r>
              <a:rPr lang="en-US" dirty="0"/>
              <a:t>Item 3</a:t>
            </a:r>
          </a:p>
        </p:txBody>
      </p:sp>
      <p:sp>
        <p:nvSpPr>
          <p:cNvPr id="13" name="Slide Number Placeholder 1">
            <a:extLst>
              <a:ext uri="{FF2B5EF4-FFF2-40B4-BE49-F238E27FC236}">
                <a16:creationId xmlns:a16="http://schemas.microsoft.com/office/drawing/2014/main" id="{B0FF4422-86A9-3346-82A9-EE5A6CCD8236}"/>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pic>
        <p:nvPicPr>
          <p:cNvPr id="4" name="Picture 3">
            <a:extLst>
              <a:ext uri="{FF2B5EF4-FFF2-40B4-BE49-F238E27FC236}">
                <a16:creationId xmlns:a16="http://schemas.microsoft.com/office/drawing/2014/main" id="{F184621B-958E-68F0-46E8-F78CAAFF124E}"/>
              </a:ext>
            </a:extLst>
          </p:cNvPr>
          <p:cNvPicPr>
            <a:picLocks noChangeAspect="1"/>
          </p:cNvPicPr>
          <p:nvPr userDrawn="1"/>
        </p:nvPicPr>
        <p:blipFill>
          <a:blip r:embed="rId2"/>
          <a:stretch>
            <a:fillRect/>
          </a:stretch>
        </p:blipFill>
        <p:spPr>
          <a:xfrm>
            <a:off x="3725655" y="-1"/>
            <a:ext cx="1524000" cy="6858000"/>
          </a:xfrm>
          <a:prstGeom prst="rect">
            <a:avLst/>
          </a:prstGeom>
        </p:spPr>
      </p:pic>
    </p:spTree>
    <p:extLst>
      <p:ext uri="{BB962C8B-B14F-4D97-AF65-F5344CB8AC3E}">
        <p14:creationId xmlns:p14="http://schemas.microsoft.com/office/powerpoint/2010/main" val="1829101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1" y="0"/>
            <a:ext cx="12192000" cy="6858000"/>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1</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37827904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71338"/>
          </a:xfrm>
          <a:prstGeom prst="rect">
            <a:avLst/>
          </a:prstGeom>
          <a:solidFill>
            <a:srgbClr val="753B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2</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64710739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58000"/>
          </a:xfrm>
          <a:prstGeom prst="rect">
            <a:avLst/>
          </a:prstGeom>
          <a:solidFill>
            <a:srgbClr val="009B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3</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42840296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4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7F0963-32F7-7644-8381-63718DAD9CC2}"/>
              </a:ext>
            </a:extLst>
          </p:cNvPr>
          <p:cNvSpPr/>
          <p:nvPr userDrawn="1"/>
        </p:nvSpPr>
        <p:spPr>
          <a:xfrm>
            <a:off x="0" y="0"/>
            <a:ext cx="12192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pic>
        <p:nvPicPr>
          <p:cNvPr id="3" name="Picture 2">
            <a:extLst>
              <a:ext uri="{FF2B5EF4-FFF2-40B4-BE49-F238E27FC236}">
                <a16:creationId xmlns:a16="http://schemas.microsoft.com/office/drawing/2014/main" id="{C4976CF0-DA6D-E692-B1A8-0BEAC840098F}"/>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7" name="Text Placeholder 3">
            <a:extLst>
              <a:ext uri="{FF2B5EF4-FFF2-40B4-BE49-F238E27FC236}">
                <a16:creationId xmlns:a16="http://schemas.microsoft.com/office/drawing/2014/main" id="{0B2FBD51-6EAB-D249-B4EA-6B88C502E39C}"/>
              </a:ext>
            </a:extLst>
          </p:cNvPr>
          <p:cNvSpPr>
            <a:spLocks noGrp="1"/>
          </p:cNvSpPr>
          <p:nvPr>
            <p:ph type="body" sz="quarter" idx="10" hasCustomPrompt="1"/>
          </p:nvPr>
        </p:nvSpPr>
        <p:spPr>
          <a:xfrm>
            <a:off x="6211818" y="3340100"/>
            <a:ext cx="3608034" cy="914400"/>
          </a:xfrm>
          <a:prstGeom prst="rect">
            <a:avLst/>
          </a:prstGeom>
        </p:spPr>
        <p:txBody>
          <a:bodyPr anchor="b"/>
          <a:lstStyle>
            <a:lvl1pPr marL="0" indent="0" algn="l">
              <a:buFontTx/>
              <a:buNone/>
              <a:defRPr sz="4800" b="1" i="0">
                <a:solidFill>
                  <a:schemeClr val="bg1"/>
                </a:solidFill>
                <a:latin typeface="Objektiv Mk2 SemiBold" panose="020B0602020204020203" pitchFamily="34" charset="0"/>
                <a:cs typeface="Objektiv Mk2 SemiBold"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4</a:t>
            </a:r>
          </a:p>
        </p:txBody>
      </p:sp>
      <p:sp>
        <p:nvSpPr>
          <p:cNvPr id="8" name="Text Placeholder 3">
            <a:extLst>
              <a:ext uri="{FF2B5EF4-FFF2-40B4-BE49-F238E27FC236}">
                <a16:creationId xmlns:a16="http://schemas.microsoft.com/office/drawing/2014/main" id="{32770889-B1C5-2B4F-A297-B6633156A62A}"/>
              </a:ext>
            </a:extLst>
          </p:cNvPr>
          <p:cNvSpPr>
            <a:spLocks noGrp="1"/>
          </p:cNvSpPr>
          <p:nvPr>
            <p:ph type="body" sz="quarter" idx="11" hasCustomPrompt="1"/>
          </p:nvPr>
        </p:nvSpPr>
        <p:spPr>
          <a:xfrm>
            <a:off x="6211819" y="4393648"/>
            <a:ext cx="3608034" cy="914400"/>
          </a:xfrm>
          <a:prstGeom prst="rect">
            <a:avLst/>
          </a:prstGeom>
        </p:spPr>
        <p:txBody>
          <a:bodyPr/>
          <a:lstStyle>
            <a:lvl1pPr marL="0" indent="0" algn="l">
              <a:buFontTx/>
              <a:buNone/>
              <a:defRPr sz="2400" b="0"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4" name="Picture Placeholder 3">
            <a:extLst>
              <a:ext uri="{FF2B5EF4-FFF2-40B4-BE49-F238E27FC236}">
                <a16:creationId xmlns:a16="http://schemas.microsoft.com/office/drawing/2014/main" id="{EB1FD39F-2181-9041-AF80-15C7C6867177}"/>
              </a:ext>
            </a:extLst>
          </p:cNvPr>
          <p:cNvSpPr>
            <a:spLocks noGrp="1"/>
          </p:cNvSpPr>
          <p:nvPr>
            <p:ph type="pic" sz="quarter" idx="12"/>
          </p:nvPr>
        </p:nvSpPr>
        <p:spPr>
          <a:xfrm>
            <a:off x="506909" y="756203"/>
            <a:ext cx="5257787" cy="4779893"/>
          </a:xfrm>
          <a:prstGeom prst="rect">
            <a:avLst/>
          </a:prstGeom>
          <a:solidFill>
            <a:schemeClr val="bg1">
              <a:lumMod val="85000"/>
            </a:schemeClr>
          </a:solidFill>
        </p:spPr>
        <p:txBody>
          <a:bodyPr/>
          <a:lstStyle/>
          <a:p>
            <a:endParaRPr lang="en-US" dirty="0"/>
          </a:p>
        </p:txBody>
      </p:sp>
    </p:spTree>
    <p:extLst>
      <p:ext uri="{BB962C8B-B14F-4D97-AF65-F5344CB8AC3E}">
        <p14:creationId xmlns:p14="http://schemas.microsoft.com/office/powerpoint/2010/main" val="4917131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05E49E-A279-7D4F-BFBD-C8680CF57D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B4D8B1E5-499E-E549-911E-192E2FDA90FA}"/>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Tree>
    <p:extLst>
      <p:ext uri="{BB962C8B-B14F-4D97-AF65-F5344CB8AC3E}">
        <p14:creationId xmlns:p14="http://schemas.microsoft.com/office/powerpoint/2010/main" val="917798020"/>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765F718-717A-5440-A6C0-1DC3A3CE9E1D}"/>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Tree>
    <p:extLst>
      <p:ext uri="{BB962C8B-B14F-4D97-AF65-F5344CB8AC3E}">
        <p14:creationId xmlns:p14="http://schemas.microsoft.com/office/powerpoint/2010/main" val="367376780"/>
      </p:ext>
    </p:extLst>
  </p:cSld>
  <p:clrMap bg1="lt1" tx1="dk1" bg2="lt2" tx2="dk2" accent1="accent1" accent2="accent2" accent3="accent3" accent4="accent4" accent5="accent5" accent6="accent6" hlink="hlink" folHlink="folHlink"/>
  <p:sldLayoutIdLst>
    <p:sldLayoutId id="2147483682" r:id="rId1"/>
    <p:sldLayoutId id="2147483776" r:id="rId2"/>
    <p:sldLayoutId id="2147483785" r:id="rId3"/>
    <p:sldLayoutId id="2147483784" r:id="rId4"/>
    <p:sldLayoutId id="2147483684" r:id="rId5"/>
    <p:sldLayoutId id="2147483782" r:id="rId6"/>
    <p:sldLayoutId id="2147483783" r:id="rId7"/>
    <p:sldLayoutId id="2147483768" r:id="rId8"/>
    <p:sldLayoutId id="2147483769" r:id="rId9"/>
    <p:sldLayoutId id="2147483770" r:id="rId10"/>
    <p:sldLayoutId id="2147483771" r:id="rId11"/>
    <p:sldLayoutId id="2147483773" r:id="rId12"/>
    <p:sldLayoutId id="2147483774" r:id="rId13"/>
    <p:sldLayoutId id="2147483775" r:id="rId14"/>
    <p:sldLayoutId id="2147483778" r:id="rId15"/>
    <p:sldLayoutId id="2147483777" r:id="rId16"/>
    <p:sldLayoutId id="2147483779"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6DEF00-71A6-4D06-58C8-D56E58810098}"/>
              </a:ext>
            </a:extLst>
          </p:cNvPr>
          <p:cNvSpPr>
            <a:spLocks noGrp="1"/>
          </p:cNvSpPr>
          <p:nvPr>
            <p:ph type="body" sz="quarter" idx="10"/>
          </p:nvPr>
        </p:nvSpPr>
        <p:spPr>
          <a:xfrm>
            <a:off x="1077469" y="1778271"/>
            <a:ext cx="7952232" cy="1410889"/>
          </a:xfrm>
        </p:spPr>
        <p:txBody>
          <a:bodyPr/>
          <a:lstStyle/>
          <a:p>
            <a:r>
              <a:rPr lang="en-US" dirty="0"/>
              <a:t>Expert Content</a:t>
            </a:r>
          </a:p>
          <a:p>
            <a:r>
              <a:rPr lang="en-US" dirty="0"/>
              <a:t>Strategy Guide</a:t>
            </a:r>
          </a:p>
        </p:txBody>
      </p:sp>
      <p:sp>
        <p:nvSpPr>
          <p:cNvPr id="3" name="Text Placeholder 2">
            <a:extLst>
              <a:ext uri="{FF2B5EF4-FFF2-40B4-BE49-F238E27FC236}">
                <a16:creationId xmlns:a16="http://schemas.microsoft.com/office/drawing/2014/main" id="{D1D0C212-2C65-3120-0FAF-E4A28B00A75E}"/>
              </a:ext>
            </a:extLst>
          </p:cNvPr>
          <p:cNvSpPr>
            <a:spLocks noGrp="1"/>
          </p:cNvSpPr>
          <p:nvPr>
            <p:ph type="body" sz="quarter" idx="11"/>
          </p:nvPr>
        </p:nvSpPr>
        <p:spPr>
          <a:xfrm>
            <a:off x="1077469" y="3397881"/>
            <a:ext cx="7952232" cy="914400"/>
          </a:xfrm>
        </p:spPr>
        <p:txBody>
          <a:bodyPr/>
          <a:lstStyle/>
          <a:p>
            <a:r>
              <a:rPr lang="en-US" sz="3200" b="0" i="1" dirty="0"/>
              <a:t>Purchase In-Process Journey</a:t>
            </a:r>
          </a:p>
        </p:txBody>
      </p:sp>
    </p:spTree>
    <p:extLst>
      <p:ext uri="{BB962C8B-B14F-4D97-AF65-F5344CB8AC3E}">
        <p14:creationId xmlns:p14="http://schemas.microsoft.com/office/powerpoint/2010/main" val="2502691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279565-609B-C0D1-37D1-47FAC2828C13}"/>
              </a:ext>
            </a:extLst>
          </p:cNvPr>
          <p:cNvSpPr>
            <a:spLocks noGrp="1"/>
          </p:cNvSpPr>
          <p:nvPr>
            <p:ph type="body" sz="quarter" idx="10"/>
          </p:nvPr>
        </p:nvSpPr>
        <p:spPr/>
        <p:txBody>
          <a:bodyPr/>
          <a:lstStyle/>
          <a:p>
            <a:r>
              <a:rPr lang="en-US" dirty="0"/>
              <a:t>Purchase In-Process Journey</a:t>
            </a:r>
          </a:p>
        </p:txBody>
      </p:sp>
      <p:sp>
        <p:nvSpPr>
          <p:cNvPr id="3" name="Text Placeholder 2">
            <a:extLst>
              <a:ext uri="{FF2B5EF4-FFF2-40B4-BE49-F238E27FC236}">
                <a16:creationId xmlns:a16="http://schemas.microsoft.com/office/drawing/2014/main" id="{BA45EAB8-259F-9486-7E88-3E5064554E05}"/>
              </a:ext>
            </a:extLst>
          </p:cNvPr>
          <p:cNvSpPr>
            <a:spLocks noGrp="1"/>
          </p:cNvSpPr>
          <p:nvPr>
            <p:ph type="body" sz="quarter" idx="11"/>
          </p:nvPr>
        </p:nvSpPr>
        <p:spPr/>
        <p:txBody>
          <a:bodyPr/>
          <a:lstStyle/>
          <a:p>
            <a:r>
              <a:rPr lang="en-US" dirty="0"/>
              <a:t>Email series</a:t>
            </a:r>
          </a:p>
        </p:txBody>
      </p:sp>
      <p:sp>
        <p:nvSpPr>
          <p:cNvPr id="4" name="Text Placeholder 3">
            <a:extLst>
              <a:ext uri="{FF2B5EF4-FFF2-40B4-BE49-F238E27FC236}">
                <a16:creationId xmlns:a16="http://schemas.microsoft.com/office/drawing/2014/main" id="{79C2D384-CBE4-5336-E128-D8E3A28CB40F}"/>
              </a:ext>
            </a:extLst>
          </p:cNvPr>
          <p:cNvSpPr>
            <a:spLocks noGrp="1"/>
          </p:cNvSpPr>
          <p:nvPr>
            <p:ph type="body" sz="quarter" idx="12"/>
          </p:nvPr>
        </p:nvSpPr>
        <p:spPr>
          <a:xfrm>
            <a:off x="1373224" y="2390654"/>
            <a:ext cx="9959138" cy="3697356"/>
          </a:xfrm>
        </p:spPr>
        <p:txBody>
          <a:bodyPr/>
          <a:lstStyle/>
          <a:p>
            <a:pPr defTabSz="868680">
              <a:lnSpc>
                <a:spcPct val="100000"/>
              </a:lnSpc>
              <a:spcBef>
                <a:spcPts val="0"/>
              </a:spcBef>
            </a:pPr>
            <a:r>
              <a:rPr lang="en-US" sz="2400" b="0" i="0" kern="100" dirty="0">
                <a:solidFill>
                  <a:srgbClr val="002060"/>
                </a:solidFill>
                <a:effectLst/>
                <a:latin typeface="+mn-lt"/>
                <a:ea typeface="+mn-ea"/>
                <a:cs typeface="Times New Roman" panose="02020603050405020304" pitchFamily="18" charset="0"/>
              </a:rPr>
              <a:t>The Purchase In-Process journey is a series of emails that are triggered by events within the LOS that initiate communication to the borrower and the borrower’s real estate agent. These communications are for various milestones that are reached in the loan approval process.</a:t>
            </a:r>
          </a:p>
          <a:p>
            <a:pPr defTabSz="868680">
              <a:lnSpc>
                <a:spcPct val="100000"/>
              </a:lnSpc>
              <a:spcBef>
                <a:spcPts val="0"/>
              </a:spcBef>
            </a:pPr>
            <a:r>
              <a:rPr lang="en-US" sz="2400" b="0" i="0" kern="100" dirty="0">
                <a:solidFill>
                  <a:srgbClr val="002060"/>
                </a:solidFill>
                <a:effectLst/>
                <a:latin typeface="+mn-lt"/>
                <a:ea typeface="+mn-ea"/>
                <a:cs typeface="Times New Roman" panose="02020603050405020304" pitchFamily="18" charset="0"/>
              </a:rPr>
              <a:t>Total Expert customers who leverage text messaging may also choose to leverage this functionality within the existing wireframe.</a:t>
            </a:r>
          </a:p>
          <a:p>
            <a:pPr defTabSz="868680">
              <a:lnSpc>
                <a:spcPct val="100000"/>
              </a:lnSpc>
              <a:spcBef>
                <a:spcPts val="0"/>
              </a:spcBef>
            </a:pPr>
            <a:endParaRPr lang="en-US" sz="2400" kern="100" dirty="0">
              <a:solidFill>
                <a:srgbClr val="002060"/>
              </a:solidFill>
              <a:cs typeface="Times New Roman" panose="02020603050405020304" pitchFamily="18" charset="0"/>
            </a:endParaRPr>
          </a:p>
          <a:p>
            <a:pPr defTabSz="868680">
              <a:lnSpc>
                <a:spcPct val="100000"/>
              </a:lnSpc>
              <a:spcBef>
                <a:spcPts val="0"/>
              </a:spcBef>
            </a:pPr>
            <a:r>
              <a:rPr lang="en-US" b="0" i="0" kern="100" dirty="0">
                <a:solidFill>
                  <a:srgbClr val="002060"/>
                </a:solidFill>
                <a:effectLst/>
                <a:latin typeface="+mn-lt"/>
                <a:ea typeface="+mn-ea"/>
                <a:cs typeface="Times New Roman" panose="02020603050405020304" pitchFamily="18" charset="0"/>
              </a:rPr>
              <a:t>*All communications should be reviewed prior to initiating the journey.</a:t>
            </a:r>
          </a:p>
          <a:p>
            <a:pPr marL="0" marR="0">
              <a:lnSpc>
                <a:spcPct val="100000"/>
              </a:lnSpc>
              <a:spcBef>
                <a:spcPts val="0"/>
              </a:spcBef>
              <a:spcAft>
                <a:spcPts val="0"/>
              </a:spcAft>
            </a:pPr>
            <a:endParaRPr lang="en-US" sz="2400" kern="100" dirty="0">
              <a:solidFill>
                <a:srgbClr val="002060"/>
              </a:solidFill>
              <a:effectLst/>
              <a:ea typeface="Calibri" panose="020F0502020204030204" pitchFamily="34" charset="0"/>
              <a:cs typeface="Times New Roman" panose="02020603050405020304" pitchFamily="18" charset="0"/>
            </a:endParaRPr>
          </a:p>
          <a:p>
            <a:pPr>
              <a:lnSpc>
                <a:spcPct val="100000"/>
              </a:lnSpc>
            </a:pPr>
            <a:endParaRPr lang="en-US" dirty="0">
              <a:solidFill>
                <a:srgbClr val="002060"/>
              </a:solidFill>
            </a:endParaRPr>
          </a:p>
        </p:txBody>
      </p:sp>
      <p:pic>
        <p:nvPicPr>
          <p:cNvPr id="6" name="Picture 5" descr="A blue letter t on a black background&#10;&#10;Description automatically generated">
            <a:extLst>
              <a:ext uri="{FF2B5EF4-FFF2-40B4-BE49-F238E27FC236}">
                <a16:creationId xmlns:a16="http://schemas.microsoft.com/office/drawing/2014/main" id="{EECE1951-2FAB-53D5-5717-B6005A4D9594}"/>
              </a:ext>
            </a:extLst>
          </p:cNvPr>
          <p:cNvPicPr>
            <a:picLocks noChangeAspect="1"/>
          </p:cNvPicPr>
          <p:nvPr/>
        </p:nvPicPr>
        <p:blipFill>
          <a:blip r:embed="rId2"/>
          <a:stretch>
            <a:fillRect/>
          </a:stretch>
        </p:blipFill>
        <p:spPr>
          <a:xfrm>
            <a:off x="8791614" y="252907"/>
            <a:ext cx="3177445" cy="259695"/>
          </a:xfrm>
          <a:prstGeom prst="rect">
            <a:avLst/>
          </a:prstGeom>
        </p:spPr>
      </p:pic>
    </p:spTree>
    <p:extLst>
      <p:ext uri="{BB962C8B-B14F-4D97-AF65-F5344CB8AC3E}">
        <p14:creationId xmlns:p14="http://schemas.microsoft.com/office/powerpoint/2010/main" val="2829215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989F52F-639A-CB19-B7D4-5AD2D912153A}"/>
              </a:ext>
            </a:extLst>
          </p:cNvPr>
          <p:cNvPicPr>
            <a:picLocks noChangeAspect="1"/>
          </p:cNvPicPr>
          <p:nvPr/>
        </p:nvPicPr>
        <p:blipFill>
          <a:blip r:embed="rId3"/>
          <a:srcRect/>
          <a:stretch/>
        </p:blipFill>
        <p:spPr>
          <a:xfrm>
            <a:off x="676462" y="775977"/>
            <a:ext cx="10839075" cy="4395064"/>
          </a:xfrm>
          <a:prstGeom prst="rect">
            <a:avLst/>
          </a:prstGeom>
          <a:effectLst>
            <a:outerShdw blurRad="127000" dist="50800" dir="2400000" algn="ctr" rotWithShape="0">
              <a:srgbClr val="000000"/>
            </a:outerShdw>
          </a:effectLst>
        </p:spPr>
      </p:pic>
      <p:pic>
        <p:nvPicPr>
          <p:cNvPr id="4" name="Picture 3" descr="A blue letter t on a black background&#10;&#10;Description automatically generated">
            <a:extLst>
              <a:ext uri="{FF2B5EF4-FFF2-40B4-BE49-F238E27FC236}">
                <a16:creationId xmlns:a16="http://schemas.microsoft.com/office/drawing/2014/main" id="{A466B11A-43DE-BBE1-05B0-A11BE81D0076}"/>
              </a:ext>
            </a:extLst>
          </p:cNvPr>
          <p:cNvPicPr>
            <a:picLocks noChangeAspect="1"/>
          </p:cNvPicPr>
          <p:nvPr/>
        </p:nvPicPr>
        <p:blipFill>
          <a:blip r:embed="rId4"/>
          <a:stretch>
            <a:fillRect/>
          </a:stretch>
        </p:blipFill>
        <p:spPr>
          <a:xfrm>
            <a:off x="8791614" y="252907"/>
            <a:ext cx="3177445" cy="259695"/>
          </a:xfrm>
          <a:prstGeom prst="rect">
            <a:avLst/>
          </a:prstGeom>
        </p:spPr>
      </p:pic>
      <p:sp>
        <p:nvSpPr>
          <p:cNvPr id="5" name="Text Placeholder 3">
            <a:extLst>
              <a:ext uri="{FF2B5EF4-FFF2-40B4-BE49-F238E27FC236}">
                <a16:creationId xmlns:a16="http://schemas.microsoft.com/office/drawing/2014/main" id="{8A9683C1-30C1-9A0B-1C3B-3ED3FC91C28A}"/>
              </a:ext>
            </a:extLst>
          </p:cNvPr>
          <p:cNvSpPr txBox="1">
            <a:spLocks/>
          </p:cNvSpPr>
          <p:nvPr/>
        </p:nvSpPr>
        <p:spPr>
          <a:xfrm>
            <a:off x="607476" y="5300781"/>
            <a:ext cx="10705851" cy="1423584"/>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2400" b="0" i="0" kern="100" dirty="0">
                <a:solidFill>
                  <a:srgbClr val="002060"/>
                </a:solidFill>
                <a:effectLst/>
                <a:latin typeface="+mn-lt"/>
                <a:ea typeface="+mn-ea"/>
                <a:cs typeface="Times New Roman" panose="02020603050405020304" pitchFamily="18" charset="0"/>
              </a:rPr>
              <a:t>Journey Wireframe Notes:</a:t>
            </a:r>
          </a:p>
          <a:p>
            <a:pPr marL="342900" indent="-342900" defTabSz="868680">
              <a:lnSpc>
                <a:spcPct val="100000"/>
              </a:lnSpc>
              <a:spcBef>
                <a:spcPts val="0"/>
              </a:spcBef>
              <a:buFont typeface="Wingdings" pitchFamily="2" charset="2"/>
              <a:buChar char="Ø"/>
            </a:pPr>
            <a:r>
              <a:rPr lang="en-US" sz="2000" kern="100" dirty="0">
                <a:solidFill>
                  <a:srgbClr val="002060"/>
                </a:solidFill>
                <a:cs typeface="Times New Roman" panose="02020603050405020304" pitchFamily="18" charset="0"/>
              </a:rPr>
              <a:t>Keep emails that work for your organization, swap with custom, or add these emails to your existing campaigns.</a:t>
            </a:r>
          </a:p>
          <a:p>
            <a:pPr marL="342900" indent="-342900" defTabSz="868680">
              <a:lnSpc>
                <a:spcPct val="100000"/>
              </a:lnSpc>
              <a:spcBef>
                <a:spcPts val="0"/>
              </a:spcBef>
              <a:buFont typeface="Wingdings" pitchFamily="2" charset="2"/>
              <a:buChar char="Ø"/>
            </a:pPr>
            <a:r>
              <a:rPr lang="en-US" sz="2000" b="0" i="0" kern="100" dirty="0">
                <a:solidFill>
                  <a:srgbClr val="002060"/>
                </a:solidFill>
                <a:effectLst/>
                <a:latin typeface="+mn-lt"/>
                <a:ea typeface="+mn-ea"/>
                <a:cs typeface="Times New Roman" panose="02020603050405020304" pitchFamily="18" charset="0"/>
              </a:rPr>
              <a:t>Adjust onramps with organization specific groups and Focused View outcomes.</a:t>
            </a:r>
          </a:p>
          <a:p>
            <a:pPr defTabSz="868680">
              <a:lnSpc>
                <a:spcPct val="100000"/>
              </a:lnSpc>
              <a:spcBef>
                <a:spcPts val="0"/>
              </a:spcBef>
            </a:pPr>
            <a:endParaRPr lang="en-US" sz="2280" b="0" i="0" kern="100" dirty="0">
              <a:solidFill>
                <a:srgbClr val="002060"/>
              </a:solidFill>
              <a:effectLst/>
              <a:latin typeface="+mn-lt"/>
              <a:ea typeface="+mn-ea"/>
              <a:cs typeface="Times New Roman" panose="02020603050405020304" pitchFamily="18" charset="0"/>
            </a:endParaRPr>
          </a:p>
          <a:p>
            <a:pPr>
              <a:lnSpc>
                <a:spcPct val="100000"/>
              </a:lnSpc>
            </a:pPr>
            <a:endParaRPr lang="en-US" dirty="0">
              <a:solidFill>
                <a:srgbClr val="002060"/>
              </a:solidFill>
            </a:endParaRPr>
          </a:p>
        </p:txBody>
      </p:sp>
    </p:spTree>
    <p:extLst>
      <p:ext uri="{BB962C8B-B14F-4D97-AF65-F5344CB8AC3E}">
        <p14:creationId xmlns:p14="http://schemas.microsoft.com/office/powerpoint/2010/main" val="1144647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4421A8-CC0B-3167-ADDF-00EC5DAF3A17}"/>
              </a:ext>
            </a:extLst>
          </p:cNvPr>
          <p:cNvPicPr>
            <a:picLocks noChangeAspect="1"/>
          </p:cNvPicPr>
          <p:nvPr/>
        </p:nvPicPr>
        <p:blipFill>
          <a:blip r:embed="rId3"/>
          <a:srcRect/>
          <a:stretch/>
        </p:blipFill>
        <p:spPr>
          <a:xfrm>
            <a:off x="527991" y="1331120"/>
            <a:ext cx="2576790" cy="1958944"/>
          </a:xfrm>
          <a:prstGeom prst="rect">
            <a:avLst/>
          </a:prstGeom>
          <a:effectLst>
            <a:outerShdw blurRad="127000" dist="50800" dir="2400000" algn="ctr" rotWithShape="0">
              <a:srgbClr val="000000"/>
            </a:outerShdw>
          </a:effectLst>
        </p:spPr>
      </p:pic>
      <p:pic>
        <p:nvPicPr>
          <p:cNvPr id="6" name="Picture 5">
            <a:extLst>
              <a:ext uri="{FF2B5EF4-FFF2-40B4-BE49-F238E27FC236}">
                <a16:creationId xmlns:a16="http://schemas.microsoft.com/office/drawing/2014/main" id="{B6F7AA4E-5E67-6BB2-37A8-A680905DAC0A}"/>
              </a:ext>
            </a:extLst>
          </p:cNvPr>
          <p:cNvPicPr>
            <a:picLocks noChangeAspect="1"/>
          </p:cNvPicPr>
          <p:nvPr/>
        </p:nvPicPr>
        <p:blipFill>
          <a:blip r:embed="rId4"/>
          <a:srcRect/>
          <a:stretch/>
        </p:blipFill>
        <p:spPr>
          <a:xfrm>
            <a:off x="3461265" y="1331120"/>
            <a:ext cx="2609018" cy="1722796"/>
          </a:xfrm>
          <a:prstGeom prst="rect">
            <a:avLst/>
          </a:prstGeom>
          <a:effectLst>
            <a:outerShdw blurRad="127000" dist="50800" dir="2400000" algn="ctr" rotWithShape="0">
              <a:srgbClr val="000000"/>
            </a:outerShdw>
          </a:effectLst>
        </p:spPr>
      </p:pic>
      <p:pic>
        <p:nvPicPr>
          <p:cNvPr id="7" name="Picture 6">
            <a:extLst>
              <a:ext uri="{FF2B5EF4-FFF2-40B4-BE49-F238E27FC236}">
                <a16:creationId xmlns:a16="http://schemas.microsoft.com/office/drawing/2014/main" id="{F8B56F2E-28FA-3FF1-EAC2-89C989D54C39}"/>
              </a:ext>
            </a:extLst>
          </p:cNvPr>
          <p:cNvPicPr>
            <a:picLocks noChangeAspect="1"/>
          </p:cNvPicPr>
          <p:nvPr/>
        </p:nvPicPr>
        <p:blipFill>
          <a:blip r:embed="rId5"/>
          <a:srcRect/>
          <a:stretch/>
        </p:blipFill>
        <p:spPr>
          <a:xfrm>
            <a:off x="6413062" y="1331120"/>
            <a:ext cx="2604200" cy="1944188"/>
          </a:xfrm>
          <a:prstGeom prst="rect">
            <a:avLst/>
          </a:prstGeom>
          <a:effectLst>
            <a:outerShdw blurRad="127000" dist="50800" dir="2400000" algn="ctr" rotWithShape="0">
              <a:srgbClr val="000000"/>
            </a:outerShdw>
          </a:effectLst>
        </p:spPr>
      </p:pic>
      <p:pic>
        <p:nvPicPr>
          <p:cNvPr id="8" name="Picture 7">
            <a:extLst>
              <a:ext uri="{FF2B5EF4-FFF2-40B4-BE49-F238E27FC236}">
                <a16:creationId xmlns:a16="http://schemas.microsoft.com/office/drawing/2014/main" id="{E989F52F-639A-CB19-B7D4-5AD2D912153A}"/>
              </a:ext>
            </a:extLst>
          </p:cNvPr>
          <p:cNvPicPr>
            <a:picLocks noChangeAspect="1"/>
          </p:cNvPicPr>
          <p:nvPr/>
        </p:nvPicPr>
        <p:blipFill>
          <a:blip r:embed="rId6"/>
          <a:srcRect/>
          <a:stretch/>
        </p:blipFill>
        <p:spPr>
          <a:xfrm>
            <a:off x="9375136" y="1331120"/>
            <a:ext cx="2578828" cy="2465025"/>
          </a:xfrm>
          <a:prstGeom prst="rect">
            <a:avLst/>
          </a:prstGeom>
          <a:effectLst>
            <a:outerShdw blurRad="127000" dist="50800" dir="2400000" algn="ctr" rotWithShape="0">
              <a:srgbClr val="000000"/>
            </a:outerShdw>
          </a:effectLst>
        </p:spPr>
      </p:pic>
      <p:pic>
        <p:nvPicPr>
          <p:cNvPr id="2" name="Picture 1" descr="A blue letter t on a black background&#10;&#10;Description automatically generated">
            <a:extLst>
              <a:ext uri="{FF2B5EF4-FFF2-40B4-BE49-F238E27FC236}">
                <a16:creationId xmlns:a16="http://schemas.microsoft.com/office/drawing/2014/main" id="{D9A24D1A-CFFA-D20A-3B42-96CB73BEDC93}"/>
              </a:ext>
            </a:extLst>
          </p:cNvPr>
          <p:cNvPicPr>
            <a:picLocks noChangeAspect="1"/>
          </p:cNvPicPr>
          <p:nvPr/>
        </p:nvPicPr>
        <p:blipFill>
          <a:blip r:embed="rId7"/>
          <a:stretch>
            <a:fillRect/>
          </a:stretch>
        </p:blipFill>
        <p:spPr>
          <a:xfrm>
            <a:off x="8791614" y="252907"/>
            <a:ext cx="3177445" cy="259695"/>
          </a:xfrm>
          <a:prstGeom prst="rect">
            <a:avLst/>
          </a:prstGeom>
        </p:spPr>
      </p:pic>
      <p:sp>
        <p:nvSpPr>
          <p:cNvPr id="4" name="Text Placeholder 3">
            <a:extLst>
              <a:ext uri="{FF2B5EF4-FFF2-40B4-BE49-F238E27FC236}">
                <a16:creationId xmlns:a16="http://schemas.microsoft.com/office/drawing/2014/main" id="{B9BEDE3D-2830-9A57-CF4C-43187CA2B2D2}"/>
              </a:ext>
            </a:extLst>
          </p:cNvPr>
          <p:cNvSpPr txBox="1">
            <a:spLocks/>
          </p:cNvSpPr>
          <p:nvPr/>
        </p:nvSpPr>
        <p:spPr>
          <a:xfrm>
            <a:off x="595901" y="4664516"/>
            <a:ext cx="10705851" cy="1423584"/>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2400" b="0" i="0" kern="100" dirty="0">
                <a:solidFill>
                  <a:srgbClr val="002060"/>
                </a:solidFill>
                <a:effectLst/>
                <a:latin typeface="+mn-lt"/>
                <a:ea typeface="+mn-ea"/>
                <a:cs typeface="Times New Roman" panose="02020603050405020304" pitchFamily="18" charset="0"/>
              </a:rPr>
              <a:t>Email Subject:</a:t>
            </a:r>
          </a:p>
          <a:p>
            <a:pPr marL="342900" indent="-342900" defTabSz="868680">
              <a:lnSpc>
                <a:spcPct val="100000"/>
              </a:lnSpc>
              <a:spcBef>
                <a:spcPts val="0"/>
              </a:spcBef>
              <a:buFont typeface="Wingdings" pitchFamily="2" charset="2"/>
              <a:buChar char="Ø"/>
            </a:pPr>
            <a:r>
              <a:rPr lang="en-US" sz="2000" kern="100" dirty="0">
                <a:solidFill>
                  <a:srgbClr val="002060"/>
                </a:solidFill>
                <a:cs typeface="Times New Roman" panose="02020603050405020304" pitchFamily="18" charset="0"/>
              </a:rPr>
              <a:t>Thank you for trusting us!</a:t>
            </a:r>
          </a:p>
          <a:p>
            <a:pPr marL="342900" indent="-342900" defTabSz="868680">
              <a:lnSpc>
                <a:spcPct val="100000"/>
              </a:lnSpc>
              <a:spcBef>
                <a:spcPts val="0"/>
              </a:spcBef>
              <a:buFont typeface="Wingdings" pitchFamily="2" charset="2"/>
              <a:buChar char="Ø"/>
            </a:pPr>
            <a:r>
              <a:rPr lang="en-US" sz="2000" b="0" i="0" kern="100" dirty="0">
                <a:solidFill>
                  <a:srgbClr val="002060"/>
                </a:solidFill>
                <a:effectLst/>
                <a:latin typeface="+mn-lt"/>
                <a:ea typeface="+mn-ea"/>
                <a:cs typeface="Times New Roman" panose="02020603050405020304" pitchFamily="18" charset="0"/>
              </a:rPr>
              <a:t>Your home appraisal’s ready to review</a:t>
            </a:r>
          </a:p>
          <a:p>
            <a:pPr marL="342900" indent="-342900" defTabSz="868680">
              <a:lnSpc>
                <a:spcPct val="100000"/>
              </a:lnSpc>
              <a:spcBef>
                <a:spcPts val="0"/>
              </a:spcBef>
              <a:buFont typeface="Wingdings" pitchFamily="2" charset="2"/>
              <a:buChar char="Ø"/>
            </a:pPr>
            <a:r>
              <a:rPr lang="en-US" sz="2000" kern="100" dirty="0">
                <a:solidFill>
                  <a:srgbClr val="002060"/>
                </a:solidFill>
                <a:cs typeface="Times New Roman" panose="02020603050405020304" pitchFamily="18" charset="0"/>
              </a:rPr>
              <a:t>Your loan’s been submitted to underwriting</a:t>
            </a:r>
          </a:p>
          <a:p>
            <a:pPr marL="342900" indent="-342900" defTabSz="868680">
              <a:lnSpc>
                <a:spcPct val="100000"/>
              </a:lnSpc>
              <a:spcBef>
                <a:spcPts val="0"/>
              </a:spcBef>
              <a:buFont typeface="Wingdings" pitchFamily="2" charset="2"/>
              <a:buChar char="Ø"/>
            </a:pPr>
            <a:r>
              <a:rPr lang="en-US" sz="2000" kern="100" dirty="0">
                <a:solidFill>
                  <a:srgbClr val="002060"/>
                </a:solidFill>
                <a:cs typeface="Times New Roman" panose="02020603050405020304" pitchFamily="18" charset="0"/>
              </a:rPr>
              <a:t>Some financial Dos and Don’ts to remember</a:t>
            </a:r>
          </a:p>
          <a:p>
            <a:pPr defTabSz="868680">
              <a:lnSpc>
                <a:spcPct val="100000"/>
              </a:lnSpc>
              <a:spcBef>
                <a:spcPts val="0"/>
              </a:spcBef>
            </a:pPr>
            <a:endParaRPr lang="en-US" sz="2280" b="0" i="0" kern="100" dirty="0">
              <a:solidFill>
                <a:srgbClr val="002060"/>
              </a:solidFill>
              <a:effectLst/>
              <a:latin typeface="+mn-lt"/>
              <a:ea typeface="+mn-ea"/>
              <a:cs typeface="Times New Roman" panose="02020603050405020304" pitchFamily="18" charset="0"/>
            </a:endParaRPr>
          </a:p>
          <a:p>
            <a:pPr>
              <a:lnSpc>
                <a:spcPct val="100000"/>
              </a:lnSpc>
            </a:pPr>
            <a:endParaRPr lang="en-US" dirty="0">
              <a:solidFill>
                <a:srgbClr val="002060"/>
              </a:solidFill>
            </a:endParaRPr>
          </a:p>
        </p:txBody>
      </p:sp>
      <p:sp>
        <p:nvSpPr>
          <p:cNvPr id="3" name="Text Placeholder 1">
            <a:extLst>
              <a:ext uri="{FF2B5EF4-FFF2-40B4-BE49-F238E27FC236}">
                <a16:creationId xmlns:a16="http://schemas.microsoft.com/office/drawing/2014/main" id="{D6243C4A-F888-2590-FCA5-5373732083AB}"/>
              </a:ext>
            </a:extLst>
          </p:cNvPr>
          <p:cNvSpPr>
            <a:spLocks noGrp="1"/>
          </p:cNvSpPr>
          <p:nvPr>
            <p:ph type="body" sz="quarter" idx="10"/>
          </p:nvPr>
        </p:nvSpPr>
        <p:spPr>
          <a:xfrm>
            <a:off x="595901" y="312700"/>
            <a:ext cx="9959137" cy="914400"/>
          </a:xfrm>
        </p:spPr>
        <p:txBody>
          <a:bodyPr/>
          <a:lstStyle/>
          <a:p>
            <a:r>
              <a:rPr lang="en-US" dirty="0"/>
              <a:t>Purchase In-Process Journey</a:t>
            </a:r>
          </a:p>
        </p:txBody>
      </p:sp>
    </p:spTree>
    <p:extLst>
      <p:ext uri="{BB962C8B-B14F-4D97-AF65-F5344CB8AC3E}">
        <p14:creationId xmlns:p14="http://schemas.microsoft.com/office/powerpoint/2010/main" val="661835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4421A8-CC0B-3167-ADDF-00EC5DAF3A17}"/>
              </a:ext>
            </a:extLst>
          </p:cNvPr>
          <p:cNvPicPr>
            <a:picLocks noChangeAspect="1"/>
          </p:cNvPicPr>
          <p:nvPr/>
        </p:nvPicPr>
        <p:blipFill>
          <a:blip r:embed="rId3"/>
          <a:srcRect/>
          <a:stretch/>
        </p:blipFill>
        <p:spPr>
          <a:xfrm>
            <a:off x="511877" y="1370172"/>
            <a:ext cx="2609018" cy="1680545"/>
          </a:xfrm>
          <a:prstGeom prst="rect">
            <a:avLst/>
          </a:prstGeom>
          <a:effectLst>
            <a:outerShdw blurRad="127000" dist="50800" dir="2400000" algn="ctr" rotWithShape="0">
              <a:srgbClr val="000000"/>
            </a:outerShdw>
          </a:effectLst>
        </p:spPr>
      </p:pic>
      <p:pic>
        <p:nvPicPr>
          <p:cNvPr id="6" name="Picture 5">
            <a:extLst>
              <a:ext uri="{FF2B5EF4-FFF2-40B4-BE49-F238E27FC236}">
                <a16:creationId xmlns:a16="http://schemas.microsoft.com/office/drawing/2014/main" id="{B6F7AA4E-5E67-6BB2-37A8-A680905DAC0A}"/>
              </a:ext>
            </a:extLst>
          </p:cNvPr>
          <p:cNvPicPr>
            <a:picLocks noChangeAspect="1"/>
          </p:cNvPicPr>
          <p:nvPr/>
        </p:nvPicPr>
        <p:blipFill>
          <a:blip r:embed="rId4"/>
          <a:srcRect/>
          <a:stretch/>
        </p:blipFill>
        <p:spPr>
          <a:xfrm>
            <a:off x="3461265" y="1370172"/>
            <a:ext cx="2609018" cy="1947785"/>
          </a:xfrm>
          <a:prstGeom prst="rect">
            <a:avLst/>
          </a:prstGeom>
          <a:effectLst>
            <a:outerShdw blurRad="127000" dist="50800" dir="2400000" algn="ctr" rotWithShape="0">
              <a:srgbClr val="000000"/>
            </a:outerShdw>
          </a:effectLst>
        </p:spPr>
      </p:pic>
      <p:pic>
        <p:nvPicPr>
          <p:cNvPr id="7" name="Picture 6">
            <a:extLst>
              <a:ext uri="{FF2B5EF4-FFF2-40B4-BE49-F238E27FC236}">
                <a16:creationId xmlns:a16="http://schemas.microsoft.com/office/drawing/2014/main" id="{F8B56F2E-28FA-3FF1-EAC2-89C989D54C39}"/>
              </a:ext>
            </a:extLst>
          </p:cNvPr>
          <p:cNvPicPr>
            <a:picLocks noChangeAspect="1"/>
          </p:cNvPicPr>
          <p:nvPr/>
        </p:nvPicPr>
        <p:blipFill>
          <a:blip r:embed="rId5"/>
          <a:srcRect/>
          <a:stretch/>
        </p:blipFill>
        <p:spPr>
          <a:xfrm>
            <a:off x="6434596" y="1370172"/>
            <a:ext cx="2561132" cy="1634809"/>
          </a:xfrm>
          <a:prstGeom prst="rect">
            <a:avLst/>
          </a:prstGeom>
          <a:effectLst>
            <a:outerShdw blurRad="127000" dist="50800" dir="2400000" algn="ctr" rotWithShape="0">
              <a:srgbClr val="000000"/>
            </a:outerShdw>
          </a:effectLst>
        </p:spPr>
      </p:pic>
      <p:pic>
        <p:nvPicPr>
          <p:cNvPr id="8" name="Picture 7">
            <a:extLst>
              <a:ext uri="{FF2B5EF4-FFF2-40B4-BE49-F238E27FC236}">
                <a16:creationId xmlns:a16="http://schemas.microsoft.com/office/drawing/2014/main" id="{E989F52F-639A-CB19-B7D4-5AD2D912153A}"/>
              </a:ext>
            </a:extLst>
          </p:cNvPr>
          <p:cNvPicPr>
            <a:picLocks noChangeAspect="1"/>
          </p:cNvPicPr>
          <p:nvPr/>
        </p:nvPicPr>
        <p:blipFill>
          <a:blip r:embed="rId6"/>
          <a:srcRect/>
          <a:stretch/>
        </p:blipFill>
        <p:spPr>
          <a:xfrm>
            <a:off x="9360041" y="1370172"/>
            <a:ext cx="2609018" cy="1843959"/>
          </a:xfrm>
          <a:prstGeom prst="rect">
            <a:avLst/>
          </a:prstGeom>
          <a:effectLst>
            <a:outerShdw blurRad="127000" dist="50800" dir="2400000" algn="ctr" rotWithShape="0">
              <a:srgbClr val="000000"/>
            </a:outerShdw>
          </a:effectLst>
        </p:spPr>
      </p:pic>
      <p:pic>
        <p:nvPicPr>
          <p:cNvPr id="2" name="Picture 1" descr="A blue letter t on a black background&#10;&#10;Description automatically generated">
            <a:extLst>
              <a:ext uri="{FF2B5EF4-FFF2-40B4-BE49-F238E27FC236}">
                <a16:creationId xmlns:a16="http://schemas.microsoft.com/office/drawing/2014/main" id="{D9A24D1A-CFFA-D20A-3B42-96CB73BEDC93}"/>
              </a:ext>
            </a:extLst>
          </p:cNvPr>
          <p:cNvPicPr>
            <a:picLocks noChangeAspect="1"/>
          </p:cNvPicPr>
          <p:nvPr/>
        </p:nvPicPr>
        <p:blipFill>
          <a:blip r:embed="rId7"/>
          <a:stretch>
            <a:fillRect/>
          </a:stretch>
        </p:blipFill>
        <p:spPr>
          <a:xfrm>
            <a:off x="8791614" y="252907"/>
            <a:ext cx="3177445" cy="259695"/>
          </a:xfrm>
          <a:prstGeom prst="rect">
            <a:avLst/>
          </a:prstGeom>
        </p:spPr>
      </p:pic>
      <p:sp>
        <p:nvSpPr>
          <p:cNvPr id="4" name="Text Placeholder 3">
            <a:extLst>
              <a:ext uri="{FF2B5EF4-FFF2-40B4-BE49-F238E27FC236}">
                <a16:creationId xmlns:a16="http://schemas.microsoft.com/office/drawing/2014/main" id="{B9BEDE3D-2830-9A57-CF4C-43187CA2B2D2}"/>
              </a:ext>
            </a:extLst>
          </p:cNvPr>
          <p:cNvSpPr txBox="1">
            <a:spLocks/>
          </p:cNvSpPr>
          <p:nvPr/>
        </p:nvSpPr>
        <p:spPr>
          <a:xfrm>
            <a:off x="595901" y="4664516"/>
            <a:ext cx="10705851" cy="1423584"/>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2400" b="0" i="0" kern="100" dirty="0">
                <a:solidFill>
                  <a:srgbClr val="002060"/>
                </a:solidFill>
                <a:effectLst/>
                <a:latin typeface="+mn-lt"/>
                <a:ea typeface="+mn-ea"/>
                <a:cs typeface="Times New Roman" panose="02020603050405020304" pitchFamily="18" charset="0"/>
              </a:rPr>
              <a:t>Email Subject:</a:t>
            </a:r>
          </a:p>
          <a:p>
            <a:pPr marL="342900" indent="-342900" defTabSz="868680">
              <a:lnSpc>
                <a:spcPct val="100000"/>
              </a:lnSpc>
              <a:spcBef>
                <a:spcPts val="0"/>
              </a:spcBef>
              <a:buFont typeface="Wingdings" pitchFamily="2" charset="2"/>
              <a:buChar char="Ø"/>
            </a:pPr>
            <a:r>
              <a:rPr lang="en-US" sz="2000" b="0" i="0" kern="100" dirty="0">
                <a:solidFill>
                  <a:srgbClr val="002060"/>
                </a:solidFill>
                <a:effectLst/>
                <a:latin typeface="+mn-lt"/>
                <a:ea typeface="+mn-ea"/>
                <a:cs typeface="Times New Roman" panose="02020603050405020304" pitchFamily="18" charset="0"/>
              </a:rPr>
              <a:t>You’re a big step closer to closing</a:t>
            </a:r>
          </a:p>
          <a:p>
            <a:pPr marL="342900" indent="-342900" defTabSz="868680">
              <a:lnSpc>
                <a:spcPct val="100000"/>
              </a:lnSpc>
              <a:spcBef>
                <a:spcPts val="0"/>
              </a:spcBef>
              <a:buFont typeface="Wingdings" pitchFamily="2" charset="2"/>
              <a:buChar char="Ø"/>
            </a:pPr>
            <a:r>
              <a:rPr lang="en-US" sz="2000" kern="100" dirty="0">
                <a:solidFill>
                  <a:srgbClr val="002060"/>
                </a:solidFill>
                <a:cs typeface="Times New Roman" panose="02020603050405020304" pitchFamily="18" charset="0"/>
              </a:rPr>
              <a:t>Your electronic signature options explained</a:t>
            </a:r>
          </a:p>
          <a:p>
            <a:pPr marL="342900" indent="-342900" defTabSz="868680">
              <a:lnSpc>
                <a:spcPct val="100000"/>
              </a:lnSpc>
              <a:spcBef>
                <a:spcPts val="0"/>
              </a:spcBef>
              <a:buFont typeface="Wingdings" pitchFamily="2" charset="2"/>
              <a:buChar char="Ø"/>
            </a:pPr>
            <a:r>
              <a:rPr lang="en-US" sz="2000" b="0" i="0" kern="100" dirty="0">
                <a:solidFill>
                  <a:srgbClr val="002060"/>
                </a:solidFill>
                <a:effectLst/>
                <a:latin typeface="+mn-lt"/>
                <a:ea typeface="+mn-ea"/>
                <a:cs typeface="Times New Roman" panose="02020603050405020304" pitchFamily="18" charset="0"/>
              </a:rPr>
              <a:t>Important documents headed your way</a:t>
            </a:r>
          </a:p>
          <a:p>
            <a:pPr marL="342900" indent="-342900" defTabSz="868680">
              <a:lnSpc>
                <a:spcPct val="100000"/>
              </a:lnSpc>
              <a:spcBef>
                <a:spcPts val="0"/>
              </a:spcBef>
              <a:buFont typeface="Wingdings" pitchFamily="2" charset="2"/>
              <a:buChar char="Ø"/>
            </a:pPr>
            <a:r>
              <a:rPr lang="en-US" sz="2000" b="0" i="0" kern="100" dirty="0">
                <a:solidFill>
                  <a:srgbClr val="002060"/>
                </a:solidFill>
                <a:effectLst/>
                <a:latin typeface="+mn-lt"/>
                <a:ea typeface="+mn-ea"/>
                <a:cs typeface="Times New Roman" panose="02020603050405020304" pitchFamily="18" charset="0"/>
              </a:rPr>
              <a:t>Congratulations! We’re clear to close!</a:t>
            </a:r>
          </a:p>
          <a:p>
            <a:pPr marL="342900" indent="-342900" defTabSz="868680">
              <a:lnSpc>
                <a:spcPct val="100000"/>
              </a:lnSpc>
              <a:spcBef>
                <a:spcPts val="0"/>
              </a:spcBef>
              <a:buFont typeface="Wingdings" pitchFamily="2" charset="2"/>
              <a:buChar char="Ø"/>
            </a:pPr>
            <a:endParaRPr lang="en-US" sz="2000" b="0" i="0" kern="100" dirty="0">
              <a:solidFill>
                <a:srgbClr val="002060"/>
              </a:solidFill>
              <a:effectLst/>
              <a:latin typeface="+mn-lt"/>
              <a:ea typeface="+mn-ea"/>
              <a:cs typeface="Times New Roman" panose="02020603050405020304" pitchFamily="18" charset="0"/>
            </a:endParaRPr>
          </a:p>
          <a:p>
            <a:pPr defTabSz="868680">
              <a:lnSpc>
                <a:spcPct val="100000"/>
              </a:lnSpc>
              <a:spcBef>
                <a:spcPts val="0"/>
              </a:spcBef>
            </a:pPr>
            <a:endParaRPr lang="en-US" sz="2280" b="0" i="0" kern="100" dirty="0">
              <a:solidFill>
                <a:srgbClr val="002060"/>
              </a:solidFill>
              <a:effectLst/>
              <a:latin typeface="+mn-lt"/>
              <a:ea typeface="+mn-ea"/>
              <a:cs typeface="Times New Roman" panose="02020603050405020304" pitchFamily="18" charset="0"/>
            </a:endParaRPr>
          </a:p>
          <a:p>
            <a:pPr>
              <a:lnSpc>
                <a:spcPct val="100000"/>
              </a:lnSpc>
            </a:pPr>
            <a:endParaRPr lang="en-US" dirty="0">
              <a:solidFill>
                <a:srgbClr val="002060"/>
              </a:solidFill>
            </a:endParaRPr>
          </a:p>
        </p:txBody>
      </p:sp>
      <p:sp>
        <p:nvSpPr>
          <p:cNvPr id="11" name="Text Placeholder 1">
            <a:extLst>
              <a:ext uri="{FF2B5EF4-FFF2-40B4-BE49-F238E27FC236}">
                <a16:creationId xmlns:a16="http://schemas.microsoft.com/office/drawing/2014/main" id="{F286A5BB-2E8D-938F-5E2A-A5AC330D0A54}"/>
              </a:ext>
            </a:extLst>
          </p:cNvPr>
          <p:cNvSpPr txBox="1">
            <a:spLocks/>
          </p:cNvSpPr>
          <p:nvPr/>
        </p:nvSpPr>
        <p:spPr>
          <a:xfrm>
            <a:off x="595901" y="312700"/>
            <a:ext cx="9959137" cy="914400"/>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Purchase In-Process Journey</a:t>
            </a:r>
            <a:endParaRPr lang="en-US" dirty="0"/>
          </a:p>
        </p:txBody>
      </p:sp>
    </p:spTree>
    <p:extLst>
      <p:ext uri="{BB962C8B-B14F-4D97-AF65-F5344CB8AC3E}">
        <p14:creationId xmlns:p14="http://schemas.microsoft.com/office/powerpoint/2010/main" val="30696869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Objektiv Mk2"/>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6207963-4797-4a7a-8025-35798118c8bb">
      <UserInfo>
        <DisplayName>Laura Theodore</DisplayName>
        <AccountId>131</AccountId>
        <AccountType/>
      </UserInfo>
      <UserInfo>
        <DisplayName>Payton Gabriel</DisplayName>
        <AccountId>70</AccountId>
        <AccountType/>
      </UserInfo>
      <UserInfo>
        <DisplayName>Kortney Lane-Schafers</DisplayName>
        <AccountId>205</AccountId>
        <AccountType/>
      </UserInfo>
      <UserInfo>
        <DisplayName>Monica Ralston</DisplayName>
        <AccountId>276</AccountId>
        <AccountType/>
      </UserInfo>
      <UserInfo>
        <DisplayName>Chad Gaydos</DisplayName>
        <AccountId>280</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AD8C9FD656B9144A0607BAC64017614" ma:contentTypeVersion="10" ma:contentTypeDescription="Create a new document." ma:contentTypeScope="" ma:versionID="f15df97ec16eefa22cd41aae69dc30b0">
  <xsd:schema xmlns:xsd="http://www.w3.org/2001/XMLSchema" xmlns:xs="http://www.w3.org/2001/XMLSchema" xmlns:p="http://schemas.microsoft.com/office/2006/metadata/properties" xmlns:ns2="6ff04132-d76e-4838-a243-81579268c2b1" xmlns:ns3="46207963-4797-4a7a-8025-35798118c8bb" targetNamespace="http://schemas.microsoft.com/office/2006/metadata/properties" ma:root="true" ma:fieldsID="d11e4cc1051f1f935c01a15b718f85e8" ns2:_="" ns3:_="">
    <xsd:import namespace="6ff04132-d76e-4838-a243-81579268c2b1"/>
    <xsd:import namespace="46207963-4797-4a7a-8025-35798118c8b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f04132-d76e-4838-a243-81579268c2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6207963-4797-4a7a-8025-35798118c8b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800FD4-94BC-49A2-82A0-99D176C54A60}">
  <ds:schemaRefs>
    <ds:schemaRef ds:uri="http://purl.org/dc/terms/"/>
    <ds:schemaRef ds:uri="http://schemas.openxmlformats.org/package/2006/metadata/core-properties"/>
    <ds:schemaRef ds:uri="http://purl.org/dc/dcmitype/"/>
    <ds:schemaRef ds:uri="http://purl.org/dc/elements/1.1/"/>
    <ds:schemaRef ds:uri="http://schemas.microsoft.com/office/2006/metadata/properties"/>
    <ds:schemaRef ds:uri="http://schemas.microsoft.com/office/2006/documentManagement/types"/>
    <ds:schemaRef ds:uri="http://www.w3.org/XML/1998/namespace"/>
    <ds:schemaRef ds:uri="http://schemas.microsoft.com/office/infopath/2007/PartnerControls"/>
    <ds:schemaRef ds:uri="46207963-4797-4a7a-8025-35798118c8bb"/>
    <ds:schemaRef ds:uri="6ff04132-d76e-4838-a243-81579268c2b1"/>
  </ds:schemaRefs>
</ds:datastoreItem>
</file>

<file path=customXml/itemProps2.xml><?xml version="1.0" encoding="utf-8"?>
<ds:datastoreItem xmlns:ds="http://schemas.openxmlformats.org/officeDocument/2006/customXml" ds:itemID="{0780CD24-BCB8-407F-A4BA-27436175868D}">
  <ds:schemaRefs>
    <ds:schemaRef ds:uri="46207963-4797-4a7a-8025-35798118c8bb"/>
    <ds:schemaRef ds:uri="6ff04132-d76e-4838-a243-81579268c2b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DF1F3CE-3298-4692-8D67-FA16F456C02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47548</TotalTime>
  <Words>189</Words>
  <Application>Microsoft Macintosh PowerPoint</Application>
  <PresentationFormat>Widescreen</PresentationFormat>
  <Paragraphs>29</Paragraphs>
  <Slides>5</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vt:i4>
      </vt:variant>
    </vt:vector>
  </HeadingPairs>
  <TitlesOfParts>
    <vt:vector size="13" baseType="lpstr">
      <vt:lpstr>Objektiv Mk2</vt:lpstr>
      <vt:lpstr>Calibri</vt:lpstr>
      <vt:lpstr>Wingdings</vt:lpstr>
      <vt:lpstr>Barlow Medium</vt:lpstr>
      <vt:lpstr>Barlow</vt:lpstr>
      <vt:lpstr>Objektiv Mk2 SemiBold</vt:lpstr>
      <vt:lpstr>Arial</vt:lpstr>
      <vt:lpstr>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Payton Gabriel</dc:creator>
  <cp:lastModifiedBy>Chad Spencer</cp:lastModifiedBy>
  <cp:revision>51</cp:revision>
  <dcterms:created xsi:type="dcterms:W3CDTF">2021-06-10T15:34:01Z</dcterms:created>
  <dcterms:modified xsi:type="dcterms:W3CDTF">2023-08-01T02:55:18Z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0x0101005AD8C9FD656B9144A0607BAC64017614</vt:lpwstr>
  </property>
  <property fmtid="{D5CDD505-2E9C-101B-9397-08002B2CF9AE}" pid="3" name="_dlc_DocIdItemGuid">
    <vt:lpwstr>df1906c8-c0c3-42de-b8f4-37c7d36cd389</vt:lpwstr>
  </property>
</Properties>
</file>