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0"/>
  </p:notesMasterIdLst>
  <p:sldIdLst>
    <p:sldId id="2076137455" r:id="rId5"/>
    <p:sldId id="2076137458" r:id="rId6"/>
    <p:sldId id="2076137461" r:id="rId7"/>
    <p:sldId id="2076137462" r:id="rId8"/>
    <p:sldId id="2076137463" r:id="rId9"/>
  </p:sldIdLst>
  <p:sldSz cx="12192000" cy="6858000"/>
  <p:notesSz cx="6858000" cy="9144000"/>
  <p:embeddedFontLst>
    <p:embeddedFont>
      <p:font typeface="Barlow" panose="00000500000000000000" pitchFamily="2" charset="0"/>
      <p:regular r:id="rId11"/>
      <p:bold r:id="rId12"/>
      <p:italic r:id="rId13"/>
      <p:boldItalic r:id="rId14"/>
    </p:embeddedFont>
    <p:embeddedFont>
      <p:font typeface="Barlow Medium" panose="00000600000000000000" pitchFamily="2" charset="0"/>
      <p:regular r:id="rId15"/>
      <p:italic r:id="rId16"/>
    </p:embeddedFont>
    <p:embeddedFont>
      <p:font typeface="Calibri" panose="020F0502020204030204" pitchFamily="34" charset="0"/>
      <p:regular r:id="rId17"/>
      <p:bold r:id="rId18"/>
      <p:italic r:id="rId19"/>
      <p:boldItalic r:id="rId20"/>
    </p:embeddedFont>
    <p:embeddedFont>
      <p:font typeface="Objektiv Mk2" panose="020B0702020204020203" pitchFamily="34" charset="0"/>
      <p:regular r:id="rId21"/>
      <p:bold r:id="rId22"/>
      <p:italic r:id="rId23"/>
      <p:boldItalic r:id="rId24"/>
    </p:embeddedFont>
    <p:embeddedFont>
      <p:font typeface="Objektiv Mk2 SemiBold" panose="020B060402020202020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77"/>
    <a:srgbClr val="00A677"/>
    <a:srgbClr val="0072CE"/>
    <a:srgbClr val="85CBF9"/>
    <a:srgbClr val="00263A"/>
    <a:srgbClr val="753BBD"/>
    <a:srgbClr val="48D597"/>
    <a:srgbClr val="DDE5ED"/>
    <a:srgbClr val="96A4AE"/>
    <a:srgbClr val="26A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EAD1A-F82D-4C0B-A56D-9857F10F6E58}" v="8" dt="2023-09-21T19:36:58.6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1"/>
    <p:restoredTop sz="86583"/>
  </p:normalViewPr>
  <p:slideViewPr>
    <p:cSldViewPr snapToGrid="0">
      <p:cViewPr varScale="1">
        <p:scale>
          <a:sx n="84" d="100"/>
          <a:sy n="84" d="100"/>
        </p:scale>
        <p:origin x="1066" y="34"/>
      </p:cViewPr>
      <p:guideLst>
        <p:guide orient="horz" pos="384"/>
        <p:guide pos="3864"/>
        <p:guide pos="44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customXml" Target="../customXml/item3.xml"/><Relationship Id="rId21"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openxmlformats.org/officeDocument/2006/relationships/font" Target="fonts/font14.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Olsen" userId="408c3e31-be18-4626-a9af-ec1f5bfcad06" providerId="ADAL" clId="{0F4EAD1A-F82D-4C0B-A56D-9857F10F6E58}"/>
    <pc:docChg chg="undo custSel addSld delSld modSld">
      <pc:chgData name="Aubrey Olsen" userId="408c3e31-be18-4626-a9af-ec1f5bfcad06" providerId="ADAL" clId="{0F4EAD1A-F82D-4C0B-A56D-9857F10F6E58}" dt="2023-09-21T19:49:38.255" v="1972" actId="27636"/>
      <pc:docMkLst>
        <pc:docMk/>
      </pc:docMkLst>
      <pc:sldChg chg="modSp mod">
        <pc:chgData name="Aubrey Olsen" userId="408c3e31-be18-4626-a9af-ec1f5bfcad06" providerId="ADAL" clId="{0F4EAD1A-F82D-4C0B-A56D-9857F10F6E58}" dt="2023-09-21T19:30:27.404" v="24" actId="20577"/>
        <pc:sldMkLst>
          <pc:docMk/>
          <pc:sldMk cId="2502691790" sldId="2076137455"/>
        </pc:sldMkLst>
        <pc:spChg chg="mod">
          <ac:chgData name="Aubrey Olsen" userId="408c3e31-be18-4626-a9af-ec1f5bfcad06" providerId="ADAL" clId="{0F4EAD1A-F82D-4C0B-A56D-9857F10F6E58}" dt="2023-09-21T19:30:27.404" v="24" actId="20577"/>
          <ac:spMkLst>
            <pc:docMk/>
            <pc:sldMk cId="2502691790" sldId="2076137455"/>
            <ac:spMk id="3" creationId="{D1D0C212-2C65-3120-0FAF-E4A28B00A75E}"/>
          </ac:spMkLst>
        </pc:spChg>
      </pc:sldChg>
      <pc:sldChg chg="modSp mod">
        <pc:chgData name="Aubrey Olsen" userId="408c3e31-be18-4626-a9af-ec1f5bfcad06" providerId="ADAL" clId="{0F4EAD1A-F82D-4C0B-A56D-9857F10F6E58}" dt="2023-09-21T19:49:38.255" v="1972" actId="27636"/>
        <pc:sldMkLst>
          <pc:docMk/>
          <pc:sldMk cId="2829215149" sldId="2076137458"/>
        </pc:sldMkLst>
        <pc:spChg chg="mod">
          <ac:chgData name="Aubrey Olsen" userId="408c3e31-be18-4626-a9af-ec1f5bfcad06" providerId="ADAL" clId="{0F4EAD1A-F82D-4C0B-A56D-9857F10F6E58}" dt="2023-09-21T19:42:19.077" v="807" actId="20577"/>
          <ac:spMkLst>
            <pc:docMk/>
            <pc:sldMk cId="2829215149" sldId="2076137458"/>
            <ac:spMk id="2" creationId="{15279565-609B-C0D1-37D1-47FAC2828C13}"/>
          </ac:spMkLst>
        </pc:spChg>
        <pc:spChg chg="mod">
          <ac:chgData name="Aubrey Olsen" userId="408c3e31-be18-4626-a9af-ec1f5bfcad06" providerId="ADAL" clId="{0F4EAD1A-F82D-4C0B-A56D-9857F10F6E58}" dt="2023-09-21T19:43:34.306" v="837" actId="20577"/>
          <ac:spMkLst>
            <pc:docMk/>
            <pc:sldMk cId="2829215149" sldId="2076137458"/>
            <ac:spMk id="3" creationId="{BA45EAB8-259F-9486-7E88-3E5064554E05}"/>
          </ac:spMkLst>
        </pc:spChg>
        <pc:spChg chg="mod">
          <ac:chgData name="Aubrey Olsen" userId="408c3e31-be18-4626-a9af-ec1f5bfcad06" providerId="ADAL" clId="{0F4EAD1A-F82D-4C0B-A56D-9857F10F6E58}" dt="2023-09-21T19:49:38.255" v="1972" actId="27636"/>
          <ac:spMkLst>
            <pc:docMk/>
            <pc:sldMk cId="2829215149" sldId="2076137458"/>
            <ac:spMk id="4" creationId="{79C2D384-CBE4-5336-E128-D8E3A28CB40F}"/>
          </ac:spMkLst>
        </pc:spChg>
      </pc:sldChg>
      <pc:sldChg chg="modSp mod">
        <pc:chgData name="Aubrey Olsen" userId="408c3e31-be18-4626-a9af-ec1f5bfcad06" providerId="ADAL" clId="{0F4EAD1A-F82D-4C0B-A56D-9857F10F6E58}" dt="2023-09-21T19:42:08.468" v="784" actId="14100"/>
        <pc:sldMkLst>
          <pc:docMk/>
          <pc:sldMk cId="1144647131" sldId="2076137461"/>
        </pc:sldMkLst>
        <pc:spChg chg="mod">
          <ac:chgData name="Aubrey Olsen" userId="408c3e31-be18-4626-a9af-ec1f5bfcad06" providerId="ADAL" clId="{0F4EAD1A-F82D-4C0B-A56D-9857F10F6E58}" dt="2023-09-21T19:42:08.468" v="784" actId="14100"/>
          <ac:spMkLst>
            <pc:docMk/>
            <pc:sldMk cId="1144647131" sldId="2076137461"/>
            <ac:spMk id="3" creationId="{2C8BFB8C-4798-5BA8-8ECF-3049525111F5}"/>
          </ac:spMkLst>
        </pc:spChg>
        <pc:picChg chg="mod modCrop">
          <ac:chgData name="Aubrey Olsen" userId="408c3e31-be18-4626-a9af-ec1f5bfcad06" providerId="ADAL" clId="{0F4EAD1A-F82D-4C0B-A56D-9857F10F6E58}" dt="2023-09-21T19:41:18.454" v="672" actId="1076"/>
          <ac:picMkLst>
            <pc:docMk/>
            <pc:sldMk cId="1144647131" sldId="2076137461"/>
            <ac:picMk id="8" creationId="{E989F52F-639A-CB19-B7D4-5AD2D912153A}"/>
          </ac:picMkLst>
        </pc:picChg>
      </pc:sldChg>
      <pc:sldChg chg="modSp mod">
        <pc:chgData name="Aubrey Olsen" userId="408c3e31-be18-4626-a9af-ec1f5bfcad06" providerId="ADAL" clId="{0F4EAD1A-F82D-4C0B-A56D-9857F10F6E58}" dt="2023-09-21T19:36:44.950" v="261" actId="20577"/>
        <pc:sldMkLst>
          <pc:docMk/>
          <pc:sldMk cId="3069686960" sldId="2076137462"/>
        </pc:sldMkLst>
        <pc:spChg chg="mod">
          <ac:chgData name="Aubrey Olsen" userId="408c3e31-be18-4626-a9af-ec1f5bfcad06" providerId="ADAL" clId="{0F4EAD1A-F82D-4C0B-A56D-9857F10F6E58}" dt="2023-09-21T19:36:44.950" v="261" actId="20577"/>
          <ac:spMkLst>
            <pc:docMk/>
            <pc:sldMk cId="3069686960" sldId="2076137462"/>
            <ac:spMk id="6" creationId="{4145B9CC-4060-BFEB-0F2E-3F61264E2375}"/>
          </ac:spMkLst>
        </pc:spChg>
        <pc:spChg chg="mod">
          <ac:chgData name="Aubrey Olsen" userId="408c3e31-be18-4626-a9af-ec1f5bfcad06" providerId="ADAL" clId="{0F4EAD1A-F82D-4C0B-A56D-9857F10F6E58}" dt="2023-09-21T19:36:37.935" v="238" actId="20577"/>
          <ac:spMkLst>
            <pc:docMk/>
            <pc:sldMk cId="3069686960" sldId="2076137462"/>
            <ac:spMk id="7" creationId="{B0639F1D-48DD-9AB5-B02B-52B728BA5428}"/>
          </ac:spMkLst>
        </pc:spChg>
        <pc:picChg chg="mod">
          <ac:chgData name="Aubrey Olsen" userId="408c3e31-be18-4626-a9af-ec1f5bfcad06" providerId="ADAL" clId="{0F4EAD1A-F82D-4C0B-A56D-9857F10F6E58}" dt="2023-09-21T19:33:26.563" v="40" actId="14826"/>
          <ac:picMkLst>
            <pc:docMk/>
            <pc:sldMk cId="3069686960" sldId="2076137462"/>
            <ac:picMk id="2" creationId="{364F87F8-C027-3126-C4A6-F2AE67F36D13}"/>
          </ac:picMkLst>
        </pc:picChg>
        <pc:picChg chg="mod">
          <ac:chgData name="Aubrey Olsen" userId="408c3e31-be18-4626-a9af-ec1f5bfcad06" providerId="ADAL" clId="{0F4EAD1A-F82D-4C0B-A56D-9857F10F6E58}" dt="2023-09-21T19:32:55.849" v="39" actId="14826"/>
          <ac:picMkLst>
            <pc:docMk/>
            <pc:sldMk cId="3069686960" sldId="2076137462"/>
            <ac:picMk id="4" creationId="{772CFE1E-327E-4DF1-6B6E-01372B22FA4B}"/>
          </ac:picMkLst>
        </pc:picChg>
        <pc:picChg chg="mod">
          <ac:chgData name="Aubrey Olsen" userId="408c3e31-be18-4626-a9af-ec1f5bfcad06" providerId="ADAL" clId="{0F4EAD1A-F82D-4C0B-A56D-9857F10F6E58}" dt="2023-09-21T19:30:53.144" v="27" actId="14826"/>
          <ac:picMkLst>
            <pc:docMk/>
            <pc:sldMk cId="3069686960" sldId="2076137462"/>
            <ac:picMk id="5" creationId="{614421A8-CC0B-3167-ADDF-00EC5DAF3A17}"/>
          </ac:picMkLst>
        </pc:picChg>
        <pc:picChg chg="mod">
          <ac:chgData name="Aubrey Olsen" userId="408c3e31-be18-4626-a9af-ec1f5bfcad06" providerId="ADAL" clId="{0F4EAD1A-F82D-4C0B-A56D-9857F10F6E58}" dt="2023-09-21T19:33:38.005" v="41" actId="14826"/>
          <ac:picMkLst>
            <pc:docMk/>
            <pc:sldMk cId="3069686960" sldId="2076137462"/>
            <ac:picMk id="9" creationId="{80B68D9A-F1C5-65E8-51A3-E4318148BB93}"/>
          </ac:picMkLst>
        </pc:picChg>
      </pc:sldChg>
      <pc:sldChg chg="delSp modSp add mod setBg">
        <pc:chgData name="Aubrey Olsen" userId="408c3e31-be18-4626-a9af-ec1f5bfcad06" providerId="ADAL" clId="{0F4EAD1A-F82D-4C0B-A56D-9857F10F6E58}" dt="2023-09-21T19:40:41.986" v="650" actId="20577"/>
        <pc:sldMkLst>
          <pc:docMk/>
          <pc:sldMk cId="1059590474" sldId="2076137463"/>
        </pc:sldMkLst>
        <pc:spChg chg="mod">
          <ac:chgData name="Aubrey Olsen" userId="408c3e31-be18-4626-a9af-ec1f5bfcad06" providerId="ADAL" clId="{0F4EAD1A-F82D-4C0B-A56D-9857F10F6E58}" dt="2023-09-21T19:40:41.986" v="650" actId="20577"/>
          <ac:spMkLst>
            <pc:docMk/>
            <pc:sldMk cId="1059590474" sldId="2076137463"/>
            <ac:spMk id="7" creationId="{B0639F1D-48DD-9AB5-B02B-52B728BA5428}"/>
          </ac:spMkLst>
        </pc:spChg>
        <pc:picChg chg="del">
          <ac:chgData name="Aubrey Olsen" userId="408c3e31-be18-4626-a9af-ec1f5bfcad06" providerId="ADAL" clId="{0F4EAD1A-F82D-4C0B-A56D-9857F10F6E58}" dt="2023-09-21T19:37:02.556" v="267" actId="478"/>
          <ac:picMkLst>
            <pc:docMk/>
            <pc:sldMk cId="1059590474" sldId="2076137463"/>
            <ac:picMk id="2" creationId="{364F87F8-C027-3126-C4A6-F2AE67F36D13}"/>
          </ac:picMkLst>
        </pc:picChg>
        <pc:picChg chg="del">
          <ac:chgData name="Aubrey Olsen" userId="408c3e31-be18-4626-a9af-ec1f5bfcad06" providerId="ADAL" clId="{0F4EAD1A-F82D-4C0B-A56D-9857F10F6E58}" dt="2023-09-21T19:37:03.361" v="268" actId="478"/>
          <ac:picMkLst>
            <pc:docMk/>
            <pc:sldMk cId="1059590474" sldId="2076137463"/>
            <ac:picMk id="4" creationId="{772CFE1E-327E-4DF1-6B6E-01372B22FA4B}"/>
          </ac:picMkLst>
        </pc:picChg>
        <pc:picChg chg="del">
          <ac:chgData name="Aubrey Olsen" userId="408c3e31-be18-4626-a9af-ec1f5bfcad06" providerId="ADAL" clId="{0F4EAD1A-F82D-4C0B-A56D-9857F10F6E58}" dt="2023-09-21T19:37:01.667" v="266" actId="478"/>
          <ac:picMkLst>
            <pc:docMk/>
            <pc:sldMk cId="1059590474" sldId="2076137463"/>
            <ac:picMk id="5" creationId="{614421A8-CC0B-3167-ADDF-00EC5DAF3A17}"/>
          </ac:picMkLst>
        </pc:picChg>
        <pc:picChg chg="del">
          <ac:chgData name="Aubrey Olsen" userId="408c3e31-be18-4626-a9af-ec1f5bfcad06" providerId="ADAL" clId="{0F4EAD1A-F82D-4C0B-A56D-9857F10F6E58}" dt="2023-09-21T19:37:04.177" v="269" actId="478"/>
          <ac:picMkLst>
            <pc:docMk/>
            <pc:sldMk cId="1059590474" sldId="2076137463"/>
            <ac:picMk id="9" creationId="{80B68D9A-F1C5-65E8-51A3-E4318148BB93}"/>
          </ac:picMkLst>
        </pc:picChg>
      </pc:sldChg>
      <pc:sldChg chg="del">
        <pc:chgData name="Aubrey Olsen" userId="408c3e31-be18-4626-a9af-ec1f5bfcad06" providerId="ADAL" clId="{0F4EAD1A-F82D-4C0B-A56D-9857F10F6E58}" dt="2023-09-21T19:36:51.716" v="262" actId="2696"/>
        <pc:sldMkLst>
          <pc:docMk/>
          <pc:sldMk cId="3835688041" sldId="2076137463"/>
        </pc:sldMkLst>
      </pc:sldChg>
      <pc:sldChg chg="del">
        <pc:chgData name="Aubrey Olsen" userId="408c3e31-be18-4626-a9af-ec1f5bfcad06" providerId="ADAL" clId="{0F4EAD1A-F82D-4C0B-A56D-9857F10F6E58}" dt="2023-09-21T19:36:53.517" v="263" actId="47"/>
        <pc:sldMkLst>
          <pc:docMk/>
          <pc:sldMk cId="2565843096" sldId="2076137464"/>
        </pc:sldMkLst>
      </pc:sldChg>
      <pc:sldChg chg="del">
        <pc:chgData name="Aubrey Olsen" userId="408c3e31-be18-4626-a9af-ec1f5bfcad06" providerId="ADAL" clId="{0F4EAD1A-F82D-4C0B-A56D-9857F10F6E58}" dt="2023-09-21T19:36:57.063" v="264" actId="47"/>
        <pc:sldMkLst>
          <pc:docMk/>
          <pc:sldMk cId="1161951137" sldId="20761374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3</a:t>
            </a:fld>
            <a:endParaRPr lang="en-US"/>
          </a:p>
        </p:txBody>
      </p:sp>
    </p:spTree>
    <p:extLst>
      <p:ext uri="{BB962C8B-B14F-4D97-AF65-F5344CB8AC3E}">
        <p14:creationId xmlns:p14="http://schemas.microsoft.com/office/powerpoint/2010/main" val="290443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4</a:t>
            </a:fld>
            <a:endParaRPr lang="en-US"/>
          </a:p>
        </p:txBody>
      </p:sp>
    </p:spTree>
    <p:extLst>
      <p:ext uri="{BB962C8B-B14F-4D97-AF65-F5344CB8AC3E}">
        <p14:creationId xmlns:p14="http://schemas.microsoft.com/office/powerpoint/2010/main" val="227486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5</a:t>
            </a:fld>
            <a:endParaRPr lang="en-US"/>
          </a:p>
        </p:txBody>
      </p:sp>
    </p:spTree>
    <p:extLst>
      <p:ext uri="{BB962C8B-B14F-4D97-AF65-F5344CB8AC3E}">
        <p14:creationId xmlns:p14="http://schemas.microsoft.com/office/powerpoint/2010/main" val="1627205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7952232" cy="914400"/>
          </a:xfrm>
        </p:spPr>
        <p:txBody>
          <a:bodyPr/>
          <a:lstStyle/>
          <a:p>
            <a:r>
              <a:rPr lang="en-US" sz="3200" b="0" i="1" dirty="0"/>
              <a:t>Loan Officer Recruiting</a:t>
            </a:r>
          </a:p>
        </p:txBody>
      </p:sp>
    </p:spTree>
    <p:extLst>
      <p:ext uri="{BB962C8B-B14F-4D97-AF65-F5344CB8AC3E}">
        <p14:creationId xmlns:p14="http://schemas.microsoft.com/office/powerpoint/2010/main" val="250269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279565-609B-C0D1-37D1-47FAC2828C13}"/>
              </a:ext>
            </a:extLst>
          </p:cNvPr>
          <p:cNvSpPr>
            <a:spLocks noGrp="1"/>
          </p:cNvSpPr>
          <p:nvPr>
            <p:ph type="body" sz="quarter" idx="10"/>
          </p:nvPr>
        </p:nvSpPr>
        <p:spPr/>
        <p:txBody>
          <a:bodyPr/>
          <a:lstStyle/>
          <a:p>
            <a:r>
              <a:rPr lang="en-US" dirty="0"/>
              <a:t>Loan Officer Recruiting</a:t>
            </a:r>
          </a:p>
        </p:txBody>
      </p:sp>
      <p:sp>
        <p:nvSpPr>
          <p:cNvPr id="3" name="Text Placeholder 2">
            <a:extLst>
              <a:ext uri="{FF2B5EF4-FFF2-40B4-BE49-F238E27FC236}">
                <a16:creationId xmlns:a16="http://schemas.microsoft.com/office/drawing/2014/main" id="{BA45EAB8-259F-9486-7E88-3E5064554E05}"/>
              </a:ext>
            </a:extLst>
          </p:cNvPr>
          <p:cNvSpPr>
            <a:spLocks noGrp="1"/>
          </p:cNvSpPr>
          <p:nvPr>
            <p:ph type="body" sz="quarter" idx="11"/>
          </p:nvPr>
        </p:nvSpPr>
        <p:spPr/>
        <p:txBody>
          <a:bodyPr/>
          <a:lstStyle/>
          <a:p>
            <a:r>
              <a:rPr lang="en-US" dirty="0"/>
              <a:t>Emails and suggested talking points</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373224" y="2260979"/>
            <a:ext cx="9959138" cy="4262651"/>
          </a:xfrm>
        </p:spPr>
        <p:txBody>
          <a:bodyPr>
            <a:normAutofit fontScale="62500" lnSpcReduction="20000"/>
          </a:bodyPr>
          <a:lstStyle/>
          <a:p>
            <a:pPr defTabSz="868680">
              <a:spcBef>
                <a:spcPts val="0"/>
              </a:spcBef>
            </a:pPr>
            <a:r>
              <a:rPr lang="en-US" sz="2400" b="0" i="0" kern="100" dirty="0">
                <a:solidFill>
                  <a:srgbClr val="002060"/>
                </a:solidFill>
                <a:effectLst/>
                <a:latin typeface="+mn-lt"/>
                <a:ea typeface="+mn-ea"/>
                <a:cs typeface="Times New Roman" panose="02020603050405020304" pitchFamily="18" charset="0"/>
              </a:rPr>
              <a:t>This journey can be configured to meet the needs of each customer’s recruiting strategy. There are four pre-built email templates with areas to customize by lender as well as 4 suggested email talking points. These communications are designed to educate a loan officer recruit on your organization, its processes/technology, and the benefits of working for your company. </a:t>
            </a:r>
          </a:p>
          <a:p>
            <a:pPr defTabSz="868680">
              <a:spcBef>
                <a:spcPts val="0"/>
              </a:spcBef>
            </a:pPr>
            <a:endParaRPr lang="en-US" sz="2400" b="0" i="0" kern="100" dirty="0">
              <a:solidFill>
                <a:srgbClr val="002060"/>
              </a:solidFill>
              <a:effectLst/>
              <a:latin typeface="+mn-lt"/>
              <a:ea typeface="+mn-ea"/>
              <a:cs typeface="Times New Roman" panose="02020603050405020304" pitchFamily="18" charset="0"/>
            </a:endParaRPr>
          </a:p>
          <a:p>
            <a:pPr defTabSz="868680">
              <a:spcBef>
                <a:spcPts val="0"/>
              </a:spcBef>
            </a:pPr>
            <a:r>
              <a:rPr lang="en-US" sz="2400" kern="100" dirty="0">
                <a:solidFill>
                  <a:srgbClr val="002060"/>
                </a:solidFill>
                <a:cs typeface="Times New Roman" panose="02020603050405020304" pitchFamily="18" charset="0"/>
              </a:rPr>
              <a:t>Customers with loan officer recruitment data can configure this journey to trigger on integrations connected to TE. Focused View Outcomes can also be configured to trigger this journey depending on the organization’s specific workflows. </a:t>
            </a:r>
          </a:p>
          <a:p>
            <a:pPr defTabSz="868680">
              <a:spcBef>
                <a:spcPts val="0"/>
              </a:spcBef>
            </a:pPr>
            <a:endParaRPr lang="en-US" sz="2400" kern="100" dirty="0">
              <a:solidFill>
                <a:srgbClr val="002060"/>
              </a:solidFill>
              <a:ea typeface="Calibri" panose="020F0502020204030204" pitchFamily="34" charset="0"/>
              <a:cs typeface="Times New Roman" panose="02020603050405020304" pitchFamily="18" charset="0"/>
            </a:endParaRPr>
          </a:p>
          <a:p>
            <a:pPr defTabSz="868680">
              <a:spcBef>
                <a:spcPts val="0"/>
              </a:spcBef>
            </a:pPr>
            <a:r>
              <a:rPr lang="en-US" sz="2400" kern="100" dirty="0">
                <a:solidFill>
                  <a:srgbClr val="002060"/>
                </a:solidFill>
                <a:ea typeface="Calibri" panose="020F0502020204030204" pitchFamily="34" charset="0"/>
                <a:cs typeface="Times New Roman" panose="02020603050405020304" pitchFamily="18" charset="0"/>
              </a:rPr>
              <a:t>Journey status change components are included but statuses will need created and configured throughout the wireframe based on customer’s needs. </a:t>
            </a:r>
          </a:p>
          <a:p>
            <a:pPr defTabSz="868680">
              <a:spcBef>
                <a:spcPts val="0"/>
              </a:spcBef>
            </a:pPr>
            <a:endParaRPr lang="en-US" sz="2000" b="0" i="1" kern="100" dirty="0">
              <a:solidFill>
                <a:srgbClr val="002060"/>
              </a:solidFill>
              <a:effectLst/>
              <a:latin typeface="+mn-lt"/>
              <a:ea typeface="+mn-ea"/>
              <a:cs typeface="Times New Roman" panose="02020603050405020304" pitchFamily="18" charset="0"/>
            </a:endParaRPr>
          </a:p>
          <a:p>
            <a:pPr>
              <a:spcBef>
                <a:spcPts val="0"/>
              </a:spcBef>
            </a:pPr>
            <a:r>
              <a:rPr lang="en-US" sz="2000" b="0" i="1" kern="100" dirty="0">
                <a:solidFill>
                  <a:srgbClr val="002060"/>
                </a:solidFill>
                <a:effectLst/>
                <a:latin typeface="+mn-lt"/>
                <a:ea typeface="+mn-ea"/>
                <a:cs typeface="Times New Roman" panose="02020603050405020304" pitchFamily="18" charset="0"/>
              </a:rPr>
              <a:t>*All communications should be reviewed prior to initiating the journey.</a:t>
            </a:r>
            <a:endParaRPr lang="en-US" sz="2400" kern="100" dirty="0">
              <a:solidFill>
                <a:srgbClr val="002060"/>
              </a:solidFill>
              <a:effectLst/>
              <a:ea typeface="Calibri" panose="020F0502020204030204" pitchFamily="34" charset="0"/>
              <a:cs typeface="Times New Roman" panose="02020603050405020304" pitchFamily="18" charset="0"/>
            </a:endParaRP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282921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C8BFB8C-4798-5BA8-8ECF-3049525111F5}"/>
              </a:ext>
            </a:extLst>
          </p:cNvPr>
          <p:cNvSpPr txBox="1">
            <a:spLocks/>
          </p:cNvSpPr>
          <p:nvPr/>
        </p:nvSpPr>
        <p:spPr>
          <a:xfrm>
            <a:off x="643466" y="5277132"/>
            <a:ext cx="11075412" cy="1231243"/>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2280" b="0" i="0" kern="100" dirty="0">
                <a:solidFill>
                  <a:srgbClr val="002060"/>
                </a:solidFill>
                <a:effectLst/>
                <a:latin typeface="+mn-lt"/>
                <a:ea typeface="+mn-ea"/>
                <a:cs typeface="Times New Roman" panose="02020603050405020304" pitchFamily="18" charset="0"/>
              </a:rPr>
              <a:t>Journey Map Notes:</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Keep emails that work for your organization, swap with custom, or add these emails to existing campaigns. </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Grey components are to be configured by customers. Grey email components include suggested topics. </a:t>
            </a:r>
          </a:p>
          <a:p>
            <a:pPr marL="342900" indent="-342900" defTabSz="868680">
              <a:lnSpc>
                <a:spcPct val="100000"/>
              </a:lnSpc>
              <a:spcBef>
                <a:spcPts val="0"/>
              </a:spcBef>
              <a:buFont typeface="Wingdings" pitchFamily="2" charset="2"/>
              <a:buChar char="Ø"/>
            </a:pPr>
            <a:r>
              <a:rPr lang="en-US" b="0" i="0" kern="100" dirty="0">
                <a:solidFill>
                  <a:srgbClr val="002060"/>
                </a:solidFill>
                <a:effectLst/>
                <a:latin typeface="+mn-lt"/>
                <a:ea typeface="+mn-ea"/>
                <a:cs typeface="Times New Roman" panose="02020603050405020304" pitchFamily="18" charset="0"/>
              </a:rPr>
              <a:t>Adjust onramps with organization specific groups and Focused View outcomes.</a:t>
            </a:r>
          </a:p>
          <a:p>
            <a:pPr defTabSz="868680">
              <a:lnSpc>
                <a:spcPct val="100000"/>
              </a:lnSpc>
              <a:spcBef>
                <a:spcPts val="0"/>
              </a:spcBef>
            </a:pPr>
            <a:endParaRPr lang="en-US" sz="2800" b="0" i="0" kern="100" dirty="0">
              <a:solidFill>
                <a:srgbClr val="002060"/>
              </a:solidFill>
              <a:effectLst/>
              <a:latin typeface="+mn-lt"/>
              <a:ea typeface="+mn-ea"/>
              <a:cs typeface="Times New Roman" panose="02020603050405020304" pitchFamily="18" charset="0"/>
            </a:endParaRPr>
          </a:p>
          <a:p>
            <a:pPr>
              <a:lnSpc>
                <a:spcPct val="100000"/>
              </a:lnSpc>
            </a:pPr>
            <a:endParaRPr lang="en-US" sz="2400" dirty="0">
              <a:solidFill>
                <a:srgbClr val="002060"/>
              </a:solidFill>
            </a:endParaRPr>
          </a:p>
          <a:p>
            <a:pPr defTabSz="868680">
              <a:spcBef>
                <a:spcPts val="0"/>
              </a:spcBef>
            </a:pPr>
            <a:endParaRPr lang="en-US" sz="2280" b="0" i="0" kern="100" dirty="0">
              <a:solidFill>
                <a:srgbClr val="002060"/>
              </a:solidFill>
              <a:effectLst/>
              <a:latin typeface="+mn-lt"/>
              <a:ea typeface="+mn-ea"/>
              <a:cs typeface="Times New Roman" panose="02020603050405020304" pitchFamily="18" charset="0"/>
            </a:endParaRPr>
          </a:p>
          <a:p>
            <a:endParaRPr lang="en-US" dirty="0">
              <a:solidFill>
                <a:srgbClr val="002060"/>
              </a:solidFill>
            </a:endParaRPr>
          </a:p>
        </p:txBody>
      </p:sp>
      <p:pic>
        <p:nvPicPr>
          <p:cNvPr id="8" name="Picture 7">
            <a:extLst>
              <a:ext uri="{FF2B5EF4-FFF2-40B4-BE49-F238E27FC236}">
                <a16:creationId xmlns:a16="http://schemas.microsoft.com/office/drawing/2014/main" id="{E989F52F-639A-CB19-B7D4-5AD2D912153A}"/>
              </a:ext>
            </a:extLst>
          </p:cNvPr>
          <p:cNvPicPr>
            <a:picLocks noChangeAspect="1"/>
          </p:cNvPicPr>
          <p:nvPr/>
        </p:nvPicPr>
        <p:blipFill rotWithShape="1">
          <a:blip r:embed="rId3"/>
          <a:srcRect b="2659"/>
          <a:stretch/>
        </p:blipFill>
        <p:spPr>
          <a:xfrm>
            <a:off x="643466" y="595578"/>
            <a:ext cx="8994001" cy="4598579"/>
          </a:xfrm>
          <a:prstGeom prst="rect">
            <a:avLst/>
          </a:prstGeom>
          <a:effectLst>
            <a:outerShdw blurRad="127000" dist="50800" dir="2400000" algn="ctr" rotWithShape="0">
              <a:srgbClr val="000000"/>
            </a:outerShdw>
          </a:effectLst>
        </p:spPr>
      </p:pic>
      <p:pic>
        <p:nvPicPr>
          <p:cNvPr id="2" name="Picture 1" descr="A blue letter t on a black background&#10;&#10;Description automatically generated">
            <a:extLst>
              <a:ext uri="{FF2B5EF4-FFF2-40B4-BE49-F238E27FC236}">
                <a16:creationId xmlns:a16="http://schemas.microsoft.com/office/drawing/2014/main" id="{2DB3A478-CF8E-5ABD-4CE4-FA8C66945EF7}"/>
              </a:ext>
            </a:extLst>
          </p:cNvPr>
          <p:cNvPicPr>
            <a:picLocks noChangeAspect="1"/>
          </p:cNvPicPr>
          <p:nvPr/>
        </p:nvPicPr>
        <p:blipFill>
          <a:blip r:embed="rId4"/>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114464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421A8-CC0B-3167-ADDF-00EC5DAF3A17}"/>
              </a:ext>
            </a:extLst>
          </p:cNvPr>
          <p:cNvPicPr>
            <a:picLocks noChangeAspect="1"/>
          </p:cNvPicPr>
          <p:nvPr/>
        </p:nvPicPr>
        <p:blipFill>
          <a:blip r:embed="rId3"/>
          <a:srcRect/>
          <a:stretch/>
        </p:blipFill>
        <p:spPr>
          <a:xfrm>
            <a:off x="445426" y="1185003"/>
            <a:ext cx="2609018" cy="3385846"/>
          </a:xfrm>
          <a:prstGeom prst="rect">
            <a:avLst/>
          </a:prstGeom>
          <a:effectLst>
            <a:outerShdw blurRad="127000" dist="50800" dir="2400000" algn="ctr" rotWithShape="0">
              <a:srgbClr val="000000"/>
            </a:outerShdw>
          </a:effectLst>
        </p:spPr>
      </p:pic>
      <p:pic>
        <p:nvPicPr>
          <p:cNvPr id="2" name="Picture 1">
            <a:extLst>
              <a:ext uri="{FF2B5EF4-FFF2-40B4-BE49-F238E27FC236}">
                <a16:creationId xmlns:a16="http://schemas.microsoft.com/office/drawing/2014/main" id="{364F87F8-C027-3126-C4A6-F2AE67F36D13}"/>
              </a:ext>
            </a:extLst>
          </p:cNvPr>
          <p:cNvPicPr>
            <a:picLocks noChangeAspect="1"/>
          </p:cNvPicPr>
          <p:nvPr/>
        </p:nvPicPr>
        <p:blipFill>
          <a:blip r:embed="rId4"/>
          <a:srcRect/>
          <a:stretch/>
        </p:blipFill>
        <p:spPr>
          <a:xfrm>
            <a:off x="3634214" y="1174191"/>
            <a:ext cx="2121669" cy="3407467"/>
          </a:xfrm>
          <a:prstGeom prst="rect">
            <a:avLst/>
          </a:prstGeom>
          <a:effectLst>
            <a:outerShdw blurRad="127000" dist="50800" dir="2400000" algn="ctr" rotWithShape="0">
              <a:srgbClr val="000000"/>
            </a:outerShdw>
          </a:effectLst>
        </p:spPr>
      </p:pic>
      <p:pic>
        <p:nvPicPr>
          <p:cNvPr id="4" name="Picture 3">
            <a:extLst>
              <a:ext uri="{FF2B5EF4-FFF2-40B4-BE49-F238E27FC236}">
                <a16:creationId xmlns:a16="http://schemas.microsoft.com/office/drawing/2014/main" id="{772CFE1E-327E-4DF1-6B6E-01372B22FA4B}"/>
              </a:ext>
            </a:extLst>
          </p:cNvPr>
          <p:cNvPicPr>
            <a:picLocks noChangeAspect="1"/>
          </p:cNvPicPr>
          <p:nvPr/>
        </p:nvPicPr>
        <p:blipFill>
          <a:blip r:embed="rId5"/>
          <a:srcRect/>
          <a:stretch/>
        </p:blipFill>
        <p:spPr>
          <a:xfrm>
            <a:off x="6641889" y="1174192"/>
            <a:ext cx="1996547" cy="3407467"/>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80B68D9A-F1C5-65E8-51A3-E4318148BB93}"/>
              </a:ext>
            </a:extLst>
          </p:cNvPr>
          <p:cNvPicPr>
            <a:picLocks noChangeAspect="1"/>
          </p:cNvPicPr>
          <p:nvPr/>
        </p:nvPicPr>
        <p:blipFill>
          <a:blip r:embed="rId6"/>
          <a:srcRect/>
          <a:stretch/>
        </p:blipFill>
        <p:spPr>
          <a:xfrm>
            <a:off x="9280768" y="1218327"/>
            <a:ext cx="2609018" cy="3319194"/>
          </a:xfrm>
          <a:prstGeom prst="rect">
            <a:avLst/>
          </a:prstGeom>
          <a:effectLst>
            <a:outerShdw blurRad="127000" dist="50800" dir="2400000" algn="ctr" rotWithShape="0">
              <a:srgbClr val="000000"/>
            </a:outerShdw>
          </a:effectLst>
        </p:spPr>
      </p:pic>
      <p:sp>
        <p:nvSpPr>
          <p:cNvPr id="6" name="Text Placeholder 1">
            <a:extLst>
              <a:ext uri="{FF2B5EF4-FFF2-40B4-BE49-F238E27FC236}">
                <a16:creationId xmlns:a16="http://schemas.microsoft.com/office/drawing/2014/main" id="{4145B9CC-4060-BFEB-0F2E-3F61264E2375}"/>
              </a:ext>
            </a:extLst>
          </p:cNvPr>
          <p:cNvSpPr>
            <a:spLocks noGrp="1"/>
          </p:cNvSpPr>
          <p:nvPr>
            <p:ph type="body" sz="quarter" idx="10"/>
          </p:nvPr>
        </p:nvSpPr>
        <p:spPr>
          <a:xfrm>
            <a:off x="445426" y="128330"/>
            <a:ext cx="9959137" cy="914400"/>
          </a:xfrm>
        </p:spPr>
        <p:txBody>
          <a:bodyPr/>
          <a:lstStyle/>
          <a:p>
            <a:r>
              <a:rPr lang="en-US" dirty="0"/>
              <a:t>Loan Officer Recruiting</a:t>
            </a:r>
          </a:p>
        </p:txBody>
      </p:sp>
      <p:sp>
        <p:nvSpPr>
          <p:cNvPr id="7" name="Text Placeholder 3">
            <a:extLst>
              <a:ext uri="{FF2B5EF4-FFF2-40B4-BE49-F238E27FC236}">
                <a16:creationId xmlns:a16="http://schemas.microsoft.com/office/drawing/2014/main" id="{B0639F1D-48DD-9AB5-B02B-52B728BA5428}"/>
              </a:ext>
            </a:extLst>
          </p:cNvPr>
          <p:cNvSpPr txBox="1">
            <a:spLocks/>
          </p:cNvSpPr>
          <p:nvPr/>
        </p:nvSpPr>
        <p:spPr>
          <a:xfrm>
            <a:off x="526453" y="4664516"/>
            <a:ext cx="10705851" cy="1423584"/>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Email Subject:</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LO Recruiting - Work/Life Alignment (SL: The best sales jobs aren’t all about sales.)</a:t>
            </a:r>
          </a:p>
          <a:p>
            <a:pPr marL="342900" indent="-342900" defTabSz="868680">
              <a:lnSpc>
                <a:spcPct val="100000"/>
              </a:lnSpc>
              <a:spcBef>
                <a:spcPts val="0"/>
              </a:spcBef>
              <a:buFont typeface="Wingdings" pitchFamily="2" charset="2"/>
              <a:buChar char="Ø"/>
            </a:pPr>
            <a:r>
              <a:rPr lang="en-US" sz="2000" b="0" i="0" kern="100" dirty="0">
                <a:solidFill>
                  <a:srgbClr val="002060"/>
                </a:solidFill>
                <a:effectLst/>
                <a:latin typeface="+mn-lt"/>
                <a:ea typeface="+mn-ea"/>
                <a:cs typeface="Times New Roman" panose="02020603050405020304" pitchFamily="18" charset="0"/>
              </a:rPr>
              <a:t>LO Recruiting </a:t>
            </a:r>
            <a:r>
              <a:rPr lang="en-US" sz="2000" kern="100" dirty="0">
                <a:solidFill>
                  <a:srgbClr val="002060"/>
                </a:solidFill>
                <a:cs typeface="Times New Roman" panose="02020603050405020304" pitchFamily="18" charset="0"/>
              </a:rPr>
              <a:t>-</a:t>
            </a:r>
            <a:r>
              <a:rPr lang="en-US" sz="2000" b="0" i="0" kern="100" dirty="0">
                <a:solidFill>
                  <a:srgbClr val="002060"/>
                </a:solidFill>
                <a:effectLst/>
                <a:latin typeface="+mn-lt"/>
                <a:ea typeface="+mn-ea"/>
                <a:cs typeface="Times New Roman" panose="02020603050405020304" pitchFamily="18" charset="0"/>
              </a:rPr>
              <a:t> non-QM loans (SL: Do you have the right loans for more of your customers?)</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LO Recruiting - Tech Stack/IT Support (SL: The best loans aren’t the best if they don’t close on time.)</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LO Recruiting - Products, Benefits, Support (SL: Has your career hit a speed bump?)</a:t>
            </a:r>
            <a:endParaRPr lang="en-US" sz="2000" b="0" i="0" kern="100" dirty="0">
              <a:solidFill>
                <a:srgbClr val="002060"/>
              </a:solidFill>
              <a:effectLst/>
              <a:latin typeface="+mn-lt"/>
              <a:ea typeface="+mn-ea"/>
              <a:cs typeface="Times New Roman" panose="02020603050405020304" pitchFamily="18" charset="0"/>
            </a:endParaRPr>
          </a:p>
          <a:p>
            <a:pPr defTabSz="868680">
              <a:lnSpc>
                <a:spcPct val="100000"/>
              </a:lnSpc>
              <a:spcBef>
                <a:spcPts val="0"/>
              </a:spcBef>
            </a:pPr>
            <a:endParaRPr lang="en-US" sz="2280" b="0" i="0" kern="100" dirty="0">
              <a:solidFill>
                <a:srgbClr val="002060"/>
              </a:solidFill>
              <a:effectLst/>
              <a:latin typeface="+mn-lt"/>
              <a:ea typeface="+mn-ea"/>
              <a:cs typeface="Times New Roman" panose="02020603050405020304" pitchFamily="18" charset="0"/>
            </a:endParaRPr>
          </a:p>
          <a:p>
            <a:pPr>
              <a:lnSpc>
                <a:spcPct val="100000"/>
              </a:lnSpc>
            </a:pPr>
            <a:endParaRPr lang="en-US" dirty="0">
              <a:solidFill>
                <a:srgbClr val="002060"/>
              </a:solidFill>
            </a:endParaRPr>
          </a:p>
        </p:txBody>
      </p:sp>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7"/>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3069686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145B9CC-4060-BFEB-0F2E-3F61264E2375}"/>
              </a:ext>
            </a:extLst>
          </p:cNvPr>
          <p:cNvSpPr>
            <a:spLocks noGrp="1"/>
          </p:cNvSpPr>
          <p:nvPr>
            <p:ph type="body" sz="quarter" idx="10"/>
          </p:nvPr>
        </p:nvSpPr>
        <p:spPr>
          <a:xfrm>
            <a:off x="445426" y="128330"/>
            <a:ext cx="9959137" cy="914400"/>
          </a:xfrm>
        </p:spPr>
        <p:txBody>
          <a:bodyPr/>
          <a:lstStyle/>
          <a:p>
            <a:r>
              <a:rPr lang="en-US" dirty="0"/>
              <a:t>Loan Officer Recruiting</a:t>
            </a:r>
          </a:p>
        </p:txBody>
      </p:sp>
      <p:sp>
        <p:nvSpPr>
          <p:cNvPr id="7" name="Text Placeholder 3">
            <a:extLst>
              <a:ext uri="{FF2B5EF4-FFF2-40B4-BE49-F238E27FC236}">
                <a16:creationId xmlns:a16="http://schemas.microsoft.com/office/drawing/2014/main" id="{B0639F1D-48DD-9AB5-B02B-52B728BA5428}"/>
              </a:ext>
            </a:extLst>
          </p:cNvPr>
          <p:cNvSpPr txBox="1">
            <a:spLocks/>
          </p:cNvSpPr>
          <p:nvPr/>
        </p:nvSpPr>
        <p:spPr>
          <a:xfrm>
            <a:off x="526453" y="1387522"/>
            <a:ext cx="10705851" cy="4700578"/>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Additional suggested email topics included in wireframe: </a:t>
            </a:r>
          </a:p>
          <a:p>
            <a:pPr marL="342900" indent="-342900" defTabSz="868680">
              <a:lnSpc>
                <a:spcPct val="100000"/>
              </a:lnSpc>
              <a:spcBef>
                <a:spcPts val="0"/>
              </a:spcBef>
              <a:buFont typeface="Wingdings" pitchFamily="2" charset="2"/>
              <a:buChar char="Ø"/>
            </a:pPr>
            <a:r>
              <a:rPr lang="en-US" sz="2000" b="0" i="0" kern="100" dirty="0">
                <a:solidFill>
                  <a:srgbClr val="002060"/>
                </a:solidFill>
                <a:effectLst/>
                <a:latin typeface="+mn-lt"/>
                <a:ea typeface="+mn-ea"/>
                <a:cs typeface="Times New Roman" panose="02020603050405020304" pitchFamily="18" charset="0"/>
              </a:rPr>
              <a:t>Company outlook, stability, goals</a:t>
            </a:r>
          </a:p>
          <a:p>
            <a:pPr marL="342900" indent="-342900" defTabSz="868680">
              <a:lnSpc>
                <a:spcPct val="100000"/>
              </a:lnSpc>
              <a:spcBef>
                <a:spcPts val="0"/>
              </a:spcBef>
              <a:buFont typeface="Wingdings" pitchFamily="2" charset="2"/>
              <a:buChar char="Ø"/>
            </a:pPr>
            <a:r>
              <a:rPr lang="en-US" sz="2000" b="0" i="0" kern="100" dirty="0">
                <a:solidFill>
                  <a:srgbClr val="002060"/>
                </a:solidFill>
                <a:effectLst/>
                <a:latin typeface="+mn-lt"/>
                <a:ea typeface="+mn-ea"/>
                <a:cs typeface="Times New Roman" panose="02020603050405020304" pitchFamily="18" charset="0"/>
              </a:rPr>
              <a:t>Customer service, operations, and support</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Company culture and values</a:t>
            </a:r>
          </a:p>
          <a:p>
            <a:pPr marL="342900" indent="-342900" defTabSz="868680">
              <a:lnSpc>
                <a:spcPct val="100000"/>
              </a:lnSpc>
              <a:spcBef>
                <a:spcPts val="0"/>
              </a:spcBef>
              <a:buFont typeface="Wingdings" pitchFamily="2" charset="2"/>
              <a:buChar char="Ø"/>
            </a:pPr>
            <a:r>
              <a:rPr lang="en-US" sz="2000" b="0" i="0" kern="100" dirty="0">
                <a:solidFill>
                  <a:srgbClr val="002060"/>
                </a:solidFill>
                <a:effectLst/>
                <a:latin typeface="+mn-lt"/>
                <a:ea typeface="+mn-ea"/>
                <a:cs typeface="Times New Roman" panose="02020603050405020304" pitchFamily="18" charset="0"/>
              </a:rPr>
              <a:t>Next steps for interested candidates</a:t>
            </a:r>
          </a:p>
          <a:p>
            <a:pPr defTabSz="868680">
              <a:lnSpc>
                <a:spcPct val="100000"/>
              </a:lnSpc>
              <a:spcBef>
                <a:spcPts val="0"/>
              </a:spcBef>
            </a:pPr>
            <a:endParaRPr lang="en-US" sz="2280" b="0" i="0" kern="100" dirty="0">
              <a:solidFill>
                <a:srgbClr val="002060"/>
              </a:solidFill>
              <a:effectLst/>
              <a:latin typeface="+mn-lt"/>
              <a:ea typeface="+mn-ea"/>
              <a:cs typeface="Times New Roman" panose="02020603050405020304" pitchFamily="18" charset="0"/>
            </a:endParaRPr>
          </a:p>
          <a:p>
            <a:pPr>
              <a:lnSpc>
                <a:spcPct val="100000"/>
              </a:lnSpc>
            </a:pPr>
            <a:endParaRPr lang="en-US" dirty="0">
              <a:solidFill>
                <a:srgbClr val="002060"/>
              </a:solidFill>
            </a:endParaRPr>
          </a:p>
        </p:txBody>
      </p:sp>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3"/>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1059590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54e9e6b-ff12-49f1-8c43-73c8976e54ee">
      <UserInfo>
        <DisplayName>Laura Theodore</DisplayName>
        <AccountId>131</AccountId>
        <AccountType/>
      </UserInfo>
      <UserInfo>
        <DisplayName>Payton Gabriel</DisplayName>
        <AccountId>70</AccountId>
        <AccountType/>
      </UserInfo>
      <UserInfo>
        <DisplayName>Kortney Lane-Schafers</DisplayName>
        <AccountId>205</AccountId>
        <AccountType/>
      </UserInfo>
      <UserInfo>
        <DisplayName>Monica Ralston</DisplayName>
        <AccountId>276</AccountId>
        <AccountType/>
      </UserInfo>
      <UserInfo>
        <DisplayName>Chad Gaydos</DisplayName>
        <AccountId>280</AccountId>
        <AccountType/>
      </UserInfo>
    </SharedWithUsers>
    <_activity xmlns="91805258-178e-4cbc-bf17-90bc7eb439d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44DE5636EC5E44BA63F442E4FE91E6" ma:contentTypeVersion="14" ma:contentTypeDescription="Create a new document." ma:contentTypeScope="" ma:versionID="14b346408d56e3baea8c9635e3a3fa28">
  <xsd:schema xmlns:xsd="http://www.w3.org/2001/XMLSchema" xmlns:xs="http://www.w3.org/2001/XMLSchema" xmlns:p="http://schemas.microsoft.com/office/2006/metadata/properties" xmlns:ns3="91805258-178e-4cbc-bf17-90bc7eb439d2" xmlns:ns4="454e9e6b-ff12-49f1-8c43-73c8976e54ee" targetNamespace="http://schemas.microsoft.com/office/2006/metadata/properties" ma:root="true" ma:fieldsID="9120043fbff05069341a6fa3ed5696b8" ns3:_="" ns4:_="">
    <xsd:import namespace="91805258-178e-4cbc-bf17-90bc7eb439d2"/>
    <xsd:import namespace="454e9e6b-ff12-49f1-8c43-73c8976e54ee"/>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_activity"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805258-178e-4cbc-bf17-90bc7eb43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4e9e6b-ff12-49f1-8c43-73c8976e54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800FD4-94BC-49A2-82A0-99D176C54A60}">
  <ds:schemaRefs>
    <ds:schemaRef ds:uri="http://schemas.microsoft.com/office/2006/documentManagement/types"/>
    <ds:schemaRef ds:uri="454e9e6b-ff12-49f1-8c43-73c8976e54ee"/>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91805258-178e-4cbc-bf17-90bc7eb439d2"/>
    <ds:schemaRef ds:uri="http://www.w3.org/XML/1998/namespace"/>
    <ds:schemaRef ds:uri="http://purl.org/dc/dcmitype/"/>
  </ds:schemaRefs>
</ds:datastoreItem>
</file>

<file path=customXml/itemProps2.xml><?xml version="1.0" encoding="utf-8"?>
<ds:datastoreItem xmlns:ds="http://schemas.openxmlformats.org/officeDocument/2006/customXml" ds:itemID="{FDF1F3CE-3298-4692-8D67-FA16F456C021}">
  <ds:schemaRefs>
    <ds:schemaRef ds:uri="http://schemas.microsoft.com/sharepoint/v3/contenttype/forms"/>
  </ds:schemaRefs>
</ds:datastoreItem>
</file>

<file path=customXml/itemProps3.xml><?xml version="1.0" encoding="utf-8"?>
<ds:datastoreItem xmlns:ds="http://schemas.openxmlformats.org/officeDocument/2006/customXml" ds:itemID="{40C753A4-CD0E-4828-8B7E-FAC5E09DDF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805258-178e-4cbc-bf17-90bc7eb439d2"/>
    <ds:schemaRef ds:uri="454e9e6b-ff12-49f1-8c43-73c8976e5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39375</TotalTime>
  <Words>350</Words>
  <Application>Microsoft Office PowerPoint</Application>
  <PresentationFormat>Widescreen</PresentationFormat>
  <Paragraphs>36</Paragraphs>
  <Slides>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Calibri</vt:lpstr>
      <vt:lpstr>Wingdings</vt:lpstr>
      <vt:lpstr>Objektiv Mk2</vt:lpstr>
      <vt:lpstr>Arial</vt:lpstr>
      <vt:lpstr>Barlow Medium</vt:lpstr>
      <vt:lpstr>Barlow</vt:lpstr>
      <vt:lpstr>Objektiv Mk2 SemiBold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Payton Gabriel</dc:creator>
  <cp:lastModifiedBy>Aubrey Olsen</cp:lastModifiedBy>
  <cp:revision>51</cp:revision>
  <dcterms:created xsi:type="dcterms:W3CDTF">2021-06-10T15:34:01Z</dcterms:created>
  <dcterms:modified xsi:type="dcterms:W3CDTF">2023-09-21T19:49:40Z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0x010100CA44DE5636EC5E44BA63F442E4FE91E6</vt:lpwstr>
  </property>
  <property fmtid="{D5CDD505-2E9C-101B-9397-08002B2CF9AE}" pid="3" name="_dlc_DocIdItemGuid">
    <vt:lpwstr>df1906c8-c0c3-42de-b8f4-37c7d36cd389</vt:lpwstr>
  </property>
</Properties>
</file>