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10"/>
  </p:notesMasterIdLst>
  <p:sldIdLst>
    <p:sldId id="2076137455" r:id="rId5"/>
    <p:sldId id="2076137458" r:id="rId6"/>
    <p:sldId id="2076137461" r:id="rId7"/>
    <p:sldId id="2076137462" r:id="rId8"/>
    <p:sldId id="2076137463" r:id="rId9"/>
  </p:sldIdLst>
  <p:sldSz cx="12192000" cy="6858000"/>
  <p:notesSz cx="6858000" cy="9144000"/>
  <p:embeddedFontLst>
    <p:embeddedFont>
      <p:font typeface="Barlow" pitchFamily="2" charset="77"/>
      <p:regular r:id="rId11"/>
      <p:bold r:id="rId12"/>
      <p:italic r:id="rId13"/>
      <p:boldItalic r:id="rId14"/>
    </p:embeddedFont>
    <p:embeddedFont>
      <p:font typeface="Barlow Medium" panose="020F0502020204030204" pitchFamily="34" charset="0"/>
      <p:regular r:id="rId15"/>
      <p:italic r:id="rId16"/>
    </p:embeddedFont>
    <p:embeddedFont>
      <p:font typeface="Calibri" panose="020F0502020204030204" pitchFamily="34" charset="0"/>
      <p:regular r:id="rId17"/>
      <p:bold r:id="rId18"/>
      <p:italic r:id="rId19"/>
      <p:boldItalic r:id="rId20"/>
    </p:embeddedFont>
    <p:embeddedFont>
      <p:font typeface="Objektiv Mk2" panose="020B0702020204020203" pitchFamily="34" charset="0"/>
      <p:regular r:id="rId21"/>
      <p:bold r:id="rId22"/>
      <p:italic r:id="rId23"/>
      <p:boldItalic r:id="rId24"/>
    </p:embeddedFont>
    <p:embeddedFont>
      <p:font typeface="Objektiv Mk2 SemiBold" panose="020B0702020204020203" pitchFamily="34" charset="0"/>
      <p:regular r:id="rId25"/>
      <p:bold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 userDrawn="1">
          <p15:clr>
            <a:srgbClr val="A4A3A4"/>
          </p15:clr>
        </p15:guide>
        <p15:guide id="2" pos="3864" userDrawn="1">
          <p15:clr>
            <a:srgbClr val="A4A3A4"/>
          </p15:clr>
        </p15:guide>
        <p15:guide id="3" pos="44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B77"/>
    <a:srgbClr val="00A677"/>
    <a:srgbClr val="0072CE"/>
    <a:srgbClr val="85CBF9"/>
    <a:srgbClr val="00263A"/>
    <a:srgbClr val="753BBD"/>
    <a:srgbClr val="48D597"/>
    <a:srgbClr val="DDE5ED"/>
    <a:srgbClr val="96A4AE"/>
    <a:srgbClr val="26A6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3A768B-1CBD-8F4C-95D3-ABC6EBBDC37A}" v="10" dt="2023-08-01T01:34:25.8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210"/>
    <p:restoredTop sz="86531"/>
  </p:normalViewPr>
  <p:slideViewPr>
    <p:cSldViewPr snapToGrid="0">
      <p:cViewPr varScale="1">
        <p:scale>
          <a:sx n="110" d="100"/>
          <a:sy n="110" d="100"/>
        </p:scale>
        <p:origin x="1712" y="176"/>
      </p:cViewPr>
      <p:guideLst>
        <p:guide orient="horz" pos="384"/>
        <p:guide pos="3864"/>
        <p:guide pos="4416"/>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font" Target="fonts/font16.fntdata"/><Relationship Id="rId3" Type="http://schemas.openxmlformats.org/officeDocument/2006/relationships/customXml" Target="../customXml/item3.xml"/><Relationship Id="rId21" Type="http://schemas.openxmlformats.org/officeDocument/2006/relationships/font" Target="fonts/font11.fntdata"/><Relationship Id="rId7" Type="http://schemas.openxmlformats.org/officeDocument/2006/relationships/slide" Target="slides/slide3.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2" Type="http://schemas.openxmlformats.org/officeDocument/2006/relationships/customXml" Target="../customXml/item2.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1.fntdata"/><Relationship Id="rId24" Type="http://schemas.openxmlformats.org/officeDocument/2006/relationships/font" Target="fonts/font14.fntdata"/><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viewProps" Target="viewProps.xml"/><Relationship Id="rId10" Type="http://schemas.openxmlformats.org/officeDocument/2006/relationships/notesMaster" Target="notesMasters/notesMaster1.xml"/><Relationship Id="rId19" Type="http://schemas.openxmlformats.org/officeDocument/2006/relationships/font" Target="fonts/font9.fntdata"/><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d Spencer" userId="edecea5a-acdc-40d6-9d7e-53fdc5069016" providerId="ADAL" clId="{723A768B-1CBD-8F4C-95D3-ABC6EBBDC37A}"/>
    <pc:docChg chg="addSld delSld modSld">
      <pc:chgData name="Chad Spencer" userId="edecea5a-acdc-40d6-9d7e-53fdc5069016" providerId="ADAL" clId="{723A768B-1CBD-8F4C-95D3-ABC6EBBDC37A}" dt="2023-08-01T02:52:59.067" v="722"/>
      <pc:docMkLst>
        <pc:docMk/>
      </pc:docMkLst>
      <pc:sldChg chg="modSp mod">
        <pc:chgData name="Chad Spencer" userId="edecea5a-acdc-40d6-9d7e-53fdc5069016" providerId="ADAL" clId="{723A768B-1CBD-8F4C-95D3-ABC6EBBDC37A}" dt="2023-08-01T01:12:34.335" v="38" actId="20577"/>
        <pc:sldMkLst>
          <pc:docMk/>
          <pc:sldMk cId="2502691790" sldId="2076137455"/>
        </pc:sldMkLst>
        <pc:spChg chg="mod">
          <ac:chgData name="Chad Spencer" userId="edecea5a-acdc-40d6-9d7e-53fdc5069016" providerId="ADAL" clId="{723A768B-1CBD-8F4C-95D3-ABC6EBBDC37A}" dt="2023-08-01T01:12:34.335" v="38" actId="20577"/>
          <ac:spMkLst>
            <pc:docMk/>
            <pc:sldMk cId="2502691790" sldId="2076137455"/>
            <ac:spMk id="3" creationId="{D1D0C212-2C65-3120-0FAF-E4A28B00A75E}"/>
          </ac:spMkLst>
        </pc:spChg>
      </pc:sldChg>
      <pc:sldChg chg="modSp mod">
        <pc:chgData name="Chad Spencer" userId="edecea5a-acdc-40d6-9d7e-53fdc5069016" providerId="ADAL" clId="{723A768B-1CBD-8F4C-95D3-ABC6EBBDC37A}" dt="2023-08-01T01:15:09.294" v="466" actId="20577"/>
        <pc:sldMkLst>
          <pc:docMk/>
          <pc:sldMk cId="2829215149" sldId="2076137458"/>
        </pc:sldMkLst>
        <pc:spChg chg="mod">
          <ac:chgData name="Chad Spencer" userId="edecea5a-acdc-40d6-9d7e-53fdc5069016" providerId="ADAL" clId="{723A768B-1CBD-8F4C-95D3-ABC6EBBDC37A}" dt="2023-08-01T01:12:45.070" v="66" actId="20577"/>
          <ac:spMkLst>
            <pc:docMk/>
            <pc:sldMk cId="2829215149" sldId="2076137458"/>
            <ac:spMk id="2" creationId="{15279565-609B-C0D1-37D1-47FAC2828C13}"/>
          </ac:spMkLst>
        </pc:spChg>
        <pc:spChg chg="mod">
          <ac:chgData name="Chad Spencer" userId="edecea5a-acdc-40d6-9d7e-53fdc5069016" providerId="ADAL" clId="{723A768B-1CBD-8F4C-95D3-ABC6EBBDC37A}" dt="2023-08-01T01:12:50.479" v="72" actId="20577"/>
          <ac:spMkLst>
            <pc:docMk/>
            <pc:sldMk cId="2829215149" sldId="2076137458"/>
            <ac:spMk id="3" creationId="{BA45EAB8-259F-9486-7E88-3E5064554E05}"/>
          </ac:spMkLst>
        </pc:spChg>
        <pc:spChg chg="mod">
          <ac:chgData name="Chad Spencer" userId="edecea5a-acdc-40d6-9d7e-53fdc5069016" providerId="ADAL" clId="{723A768B-1CBD-8F4C-95D3-ABC6EBBDC37A}" dt="2023-08-01T01:15:09.294" v="466" actId="20577"/>
          <ac:spMkLst>
            <pc:docMk/>
            <pc:sldMk cId="2829215149" sldId="2076137458"/>
            <ac:spMk id="4" creationId="{79C2D384-CBE4-5336-E128-D8E3A28CB40F}"/>
          </ac:spMkLst>
        </pc:spChg>
      </pc:sldChg>
      <pc:sldChg chg="modSp mod">
        <pc:chgData name="Chad Spencer" userId="edecea5a-acdc-40d6-9d7e-53fdc5069016" providerId="ADAL" clId="{723A768B-1CBD-8F4C-95D3-ABC6EBBDC37A}" dt="2023-08-01T01:19:54.391" v="508" actId="14100"/>
        <pc:sldMkLst>
          <pc:docMk/>
          <pc:sldMk cId="1144647131" sldId="2076137461"/>
        </pc:sldMkLst>
        <pc:picChg chg="mod">
          <ac:chgData name="Chad Spencer" userId="edecea5a-acdc-40d6-9d7e-53fdc5069016" providerId="ADAL" clId="{723A768B-1CBD-8F4C-95D3-ABC6EBBDC37A}" dt="2023-08-01T01:19:54.391" v="508" actId="14100"/>
          <ac:picMkLst>
            <pc:docMk/>
            <pc:sldMk cId="1144647131" sldId="2076137461"/>
            <ac:picMk id="8" creationId="{E989F52F-639A-CB19-B7D4-5AD2D912153A}"/>
          </ac:picMkLst>
        </pc:picChg>
      </pc:sldChg>
      <pc:sldChg chg="modSp mod">
        <pc:chgData name="Chad Spencer" userId="edecea5a-acdc-40d6-9d7e-53fdc5069016" providerId="ADAL" clId="{723A768B-1CBD-8F4C-95D3-ABC6EBBDC37A}" dt="2023-08-01T02:52:54.625" v="721" actId="255"/>
        <pc:sldMkLst>
          <pc:docMk/>
          <pc:sldMk cId="3069686960" sldId="2076137462"/>
        </pc:sldMkLst>
        <pc:spChg chg="mod">
          <ac:chgData name="Chad Spencer" userId="edecea5a-acdc-40d6-9d7e-53fdc5069016" providerId="ADAL" clId="{723A768B-1CBD-8F4C-95D3-ABC6EBBDC37A}" dt="2023-08-01T02:52:54.625" v="721" actId="255"/>
          <ac:spMkLst>
            <pc:docMk/>
            <pc:sldMk cId="3069686960" sldId="2076137462"/>
            <ac:spMk id="6" creationId="{4145B9CC-4060-BFEB-0F2E-3F61264E2375}"/>
          </ac:spMkLst>
        </pc:spChg>
        <pc:spChg chg="mod">
          <ac:chgData name="Chad Spencer" userId="edecea5a-acdc-40d6-9d7e-53fdc5069016" providerId="ADAL" clId="{723A768B-1CBD-8F4C-95D3-ABC6EBBDC37A}" dt="2023-08-01T01:31:25.376" v="616" actId="20577"/>
          <ac:spMkLst>
            <pc:docMk/>
            <pc:sldMk cId="3069686960" sldId="2076137462"/>
            <ac:spMk id="7" creationId="{B0639F1D-48DD-9AB5-B02B-52B728BA5428}"/>
          </ac:spMkLst>
        </pc:spChg>
        <pc:picChg chg="mod">
          <ac:chgData name="Chad Spencer" userId="edecea5a-acdc-40d6-9d7e-53fdc5069016" providerId="ADAL" clId="{723A768B-1CBD-8F4C-95D3-ABC6EBBDC37A}" dt="2023-08-01T01:30:04.318" v="528" actId="1035"/>
          <ac:picMkLst>
            <pc:docMk/>
            <pc:sldMk cId="3069686960" sldId="2076137462"/>
            <ac:picMk id="2" creationId="{364F87F8-C027-3126-C4A6-F2AE67F36D13}"/>
          </ac:picMkLst>
        </pc:picChg>
        <pc:picChg chg="mod">
          <ac:chgData name="Chad Spencer" userId="edecea5a-acdc-40d6-9d7e-53fdc5069016" providerId="ADAL" clId="{723A768B-1CBD-8F4C-95D3-ABC6EBBDC37A}" dt="2023-08-01T01:30:04.318" v="528" actId="1035"/>
          <ac:picMkLst>
            <pc:docMk/>
            <pc:sldMk cId="3069686960" sldId="2076137462"/>
            <ac:picMk id="4" creationId="{772CFE1E-327E-4DF1-6B6E-01372B22FA4B}"/>
          </ac:picMkLst>
        </pc:picChg>
        <pc:picChg chg="mod">
          <ac:chgData name="Chad Spencer" userId="edecea5a-acdc-40d6-9d7e-53fdc5069016" providerId="ADAL" clId="{723A768B-1CBD-8F4C-95D3-ABC6EBBDC37A}" dt="2023-08-01T01:30:04.318" v="528" actId="1035"/>
          <ac:picMkLst>
            <pc:docMk/>
            <pc:sldMk cId="3069686960" sldId="2076137462"/>
            <ac:picMk id="5" creationId="{614421A8-CC0B-3167-ADDF-00EC5DAF3A17}"/>
          </ac:picMkLst>
        </pc:picChg>
        <pc:picChg chg="mod">
          <ac:chgData name="Chad Spencer" userId="edecea5a-acdc-40d6-9d7e-53fdc5069016" providerId="ADAL" clId="{723A768B-1CBD-8F4C-95D3-ABC6EBBDC37A}" dt="2023-08-01T01:30:04.318" v="528" actId="1035"/>
          <ac:picMkLst>
            <pc:docMk/>
            <pc:sldMk cId="3069686960" sldId="2076137462"/>
            <ac:picMk id="9" creationId="{80B68D9A-F1C5-65E8-51A3-E4318148BB93}"/>
          </ac:picMkLst>
        </pc:picChg>
      </pc:sldChg>
      <pc:sldChg chg="modSp add mod">
        <pc:chgData name="Chad Spencer" userId="edecea5a-acdc-40d6-9d7e-53fdc5069016" providerId="ADAL" clId="{723A768B-1CBD-8F4C-95D3-ABC6EBBDC37A}" dt="2023-08-01T02:52:59.067" v="722"/>
        <pc:sldMkLst>
          <pc:docMk/>
          <pc:sldMk cId="1653028888" sldId="2076137463"/>
        </pc:sldMkLst>
        <pc:spChg chg="mod">
          <ac:chgData name="Chad Spencer" userId="edecea5a-acdc-40d6-9d7e-53fdc5069016" providerId="ADAL" clId="{723A768B-1CBD-8F4C-95D3-ABC6EBBDC37A}" dt="2023-08-01T02:52:59.067" v="722"/>
          <ac:spMkLst>
            <pc:docMk/>
            <pc:sldMk cId="1653028888" sldId="2076137463"/>
            <ac:spMk id="6" creationId="{4145B9CC-4060-BFEB-0F2E-3F61264E2375}"/>
          </ac:spMkLst>
        </pc:spChg>
        <pc:spChg chg="mod">
          <ac:chgData name="Chad Spencer" userId="edecea5a-acdc-40d6-9d7e-53fdc5069016" providerId="ADAL" clId="{723A768B-1CBD-8F4C-95D3-ABC6EBBDC37A}" dt="2023-08-01T01:34:34.076" v="689" actId="20577"/>
          <ac:spMkLst>
            <pc:docMk/>
            <pc:sldMk cId="1653028888" sldId="2076137463"/>
            <ac:spMk id="7" creationId="{B0639F1D-48DD-9AB5-B02B-52B728BA5428}"/>
          </ac:spMkLst>
        </pc:spChg>
        <pc:picChg chg="mod">
          <ac:chgData name="Chad Spencer" userId="edecea5a-acdc-40d6-9d7e-53fdc5069016" providerId="ADAL" clId="{723A768B-1CBD-8F4C-95D3-ABC6EBBDC37A}" dt="2023-08-01T01:36:03.025" v="690" actId="554"/>
          <ac:picMkLst>
            <pc:docMk/>
            <pc:sldMk cId="1653028888" sldId="2076137463"/>
            <ac:picMk id="2" creationId="{364F87F8-C027-3126-C4A6-F2AE67F36D13}"/>
          </ac:picMkLst>
        </pc:picChg>
        <pc:picChg chg="mod">
          <ac:chgData name="Chad Spencer" userId="edecea5a-acdc-40d6-9d7e-53fdc5069016" providerId="ADAL" clId="{723A768B-1CBD-8F4C-95D3-ABC6EBBDC37A}" dt="2023-08-01T01:36:03.025" v="690" actId="554"/>
          <ac:picMkLst>
            <pc:docMk/>
            <pc:sldMk cId="1653028888" sldId="2076137463"/>
            <ac:picMk id="4" creationId="{772CFE1E-327E-4DF1-6B6E-01372B22FA4B}"/>
          </ac:picMkLst>
        </pc:picChg>
        <pc:picChg chg="mod">
          <ac:chgData name="Chad Spencer" userId="edecea5a-acdc-40d6-9d7e-53fdc5069016" providerId="ADAL" clId="{723A768B-1CBD-8F4C-95D3-ABC6EBBDC37A}" dt="2023-08-01T01:36:03.025" v="690" actId="554"/>
          <ac:picMkLst>
            <pc:docMk/>
            <pc:sldMk cId="1653028888" sldId="2076137463"/>
            <ac:picMk id="5" creationId="{614421A8-CC0B-3167-ADDF-00EC5DAF3A17}"/>
          </ac:picMkLst>
        </pc:picChg>
        <pc:picChg chg="mod">
          <ac:chgData name="Chad Spencer" userId="edecea5a-acdc-40d6-9d7e-53fdc5069016" providerId="ADAL" clId="{723A768B-1CBD-8F4C-95D3-ABC6EBBDC37A}" dt="2023-08-01T01:36:03.025" v="690" actId="554"/>
          <ac:picMkLst>
            <pc:docMk/>
            <pc:sldMk cId="1653028888" sldId="2076137463"/>
            <ac:picMk id="9" creationId="{80B68D9A-F1C5-65E8-51A3-E4318148BB93}"/>
          </ac:picMkLst>
        </pc:picChg>
      </pc:sldChg>
      <pc:sldChg chg="del">
        <pc:chgData name="Chad Spencer" userId="edecea5a-acdc-40d6-9d7e-53fdc5069016" providerId="ADAL" clId="{723A768B-1CBD-8F4C-95D3-ABC6EBBDC37A}" dt="2023-08-01T01:12:08.867" v="0" actId="2696"/>
        <pc:sldMkLst>
          <pc:docMk/>
          <pc:sldMk cId="3835688041" sldId="2076137463"/>
        </pc:sldMkLst>
      </pc:sldChg>
      <pc:sldChg chg="del">
        <pc:chgData name="Chad Spencer" userId="edecea5a-acdc-40d6-9d7e-53fdc5069016" providerId="ADAL" clId="{723A768B-1CBD-8F4C-95D3-ABC6EBBDC37A}" dt="2023-08-01T01:12:08.867" v="0" actId="2696"/>
        <pc:sldMkLst>
          <pc:docMk/>
          <pc:sldMk cId="2565843096" sldId="2076137464"/>
        </pc:sldMkLst>
      </pc:sldChg>
      <pc:sldChg chg="del">
        <pc:chgData name="Chad Spencer" userId="edecea5a-acdc-40d6-9d7e-53fdc5069016" providerId="ADAL" clId="{723A768B-1CBD-8F4C-95D3-ABC6EBBDC37A}" dt="2023-08-01T01:12:08.867" v="0" actId="2696"/>
        <pc:sldMkLst>
          <pc:docMk/>
          <pc:sldMk cId="1161951137" sldId="207613746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7AF61A-0D40-D44A-9C00-6554E21CBC7D}" type="datetimeFigureOut">
              <a:rPr lang="en-US" smtClean="0"/>
              <a:t>7/31/23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4AFAC6-DEA9-E94A-A956-F0E3CBB9625E}" type="slidenum">
              <a:rPr lang="en-US" smtClean="0"/>
              <a:t>‹#›</a:t>
            </a:fld>
            <a:endParaRPr lang="en-US"/>
          </a:p>
        </p:txBody>
      </p:sp>
    </p:spTree>
    <p:extLst>
      <p:ext uri="{BB962C8B-B14F-4D97-AF65-F5344CB8AC3E}">
        <p14:creationId xmlns:p14="http://schemas.microsoft.com/office/powerpoint/2010/main" val="370976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AFAC6-DEA9-E94A-A956-F0E3CBB9625E}" type="slidenum">
              <a:rPr lang="en-US" smtClean="0"/>
              <a:t>1</a:t>
            </a:fld>
            <a:endParaRPr lang="en-US"/>
          </a:p>
        </p:txBody>
      </p:sp>
    </p:spTree>
    <p:extLst>
      <p:ext uri="{BB962C8B-B14F-4D97-AF65-F5344CB8AC3E}">
        <p14:creationId xmlns:p14="http://schemas.microsoft.com/office/powerpoint/2010/main" val="232773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AFAC6-DEA9-E94A-A956-F0E3CBB9625E}" type="slidenum">
              <a:rPr lang="en-US" smtClean="0"/>
              <a:t>3</a:t>
            </a:fld>
            <a:endParaRPr lang="en-US"/>
          </a:p>
        </p:txBody>
      </p:sp>
    </p:spTree>
    <p:extLst>
      <p:ext uri="{BB962C8B-B14F-4D97-AF65-F5344CB8AC3E}">
        <p14:creationId xmlns:p14="http://schemas.microsoft.com/office/powerpoint/2010/main" val="2904430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page should be used for JOURNEY EMAILS (duplicate as needed)</a:t>
            </a:r>
          </a:p>
        </p:txBody>
      </p:sp>
      <p:sp>
        <p:nvSpPr>
          <p:cNvPr id="4" name="Slide Number Placeholder 3"/>
          <p:cNvSpPr>
            <a:spLocks noGrp="1"/>
          </p:cNvSpPr>
          <p:nvPr>
            <p:ph type="sldNum" sz="quarter" idx="5"/>
          </p:nvPr>
        </p:nvSpPr>
        <p:spPr/>
        <p:txBody>
          <a:bodyPr/>
          <a:lstStyle/>
          <a:p>
            <a:fld id="{3F4AFAC6-DEA9-E94A-A956-F0E3CBB9625E}" type="slidenum">
              <a:rPr lang="en-US" smtClean="0"/>
              <a:t>4</a:t>
            </a:fld>
            <a:endParaRPr lang="en-US"/>
          </a:p>
        </p:txBody>
      </p:sp>
    </p:spTree>
    <p:extLst>
      <p:ext uri="{BB962C8B-B14F-4D97-AF65-F5344CB8AC3E}">
        <p14:creationId xmlns:p14="http://schemas.microsoft.com/office/powerpoint/2010/main" val="2274861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page should be used for JOURNEY EMAILS (duplicate as needed)</a:t>
            </a:r>
          </a:p>
        </p:txBody>
      </p:sp>
      <p:sp>
        <p:nvSpPr>
          <p:cNvPr id="4" name="Slide Number Placeholder 3"/>
          <p:cNvSpPr>
            <a:spLocks noGrp="1"/>
          </p:cNvSpPr>
          <p:nvPr>
            <p:ph type="sldNum" sz="quarter" idx="5"/>
          </p:nvPr>
        </p:nvSpPr>
        <p:spPr/>
        <p:txBody>
          <a:bodyPr/>
          <a:lstStyle/>
          <a:p>
            <a:fld id="{3F4AFAC6-DEA9-E94A-A956-F0E3CBB9625E}" type="slidenum">
              <a:rPr lang="en-US" smtClean="0"/>
              <a:t>5</a:t>
            </a:fld>
            <a:endParaRPr lang="en-US"/>
          </a:p>
        </p:txBody>
      </p:sp>
    </p:spTree>
    <p:extLst>
      <p:ext uri="{BB962C8B-B14F-4D97-AF65-F5344CB8AC3E}">
        <p14:creationId xmlns:p14="http://schemas.microsoft.com/office/powerpoint/2010/main" val="4976090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55C2822-349C-BD91-EC26-A957077CBC0E}"/>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4" name="Graphic 13">
            <a:extLst>
              <a:ext uri="{FF2B5EF4-FFF2-40B4-BE49-F238E27FC236}">
                <a16:creationId xmlns:a16="http://schemas.microsoft.com/office/drawing/2014/main" id="{80C02146-C635-CF4B-9274-67624C680709}"/>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7436793" y="5206594"/>
            <a:ext cx="4241076" cy="914400"/>
          </a:xfrm>
          <a:prstGeom prst="rect">
            <a:avLst/>
          </a:prstGeom>
        </p:spPr>
      </p:pic>
      <p:sp>
        <p:nvSpPr>
          <p:cNvPr id="4" name="Text Placeholder 3">
            <a:extLst>
              <a:ext uri="{FF2B5EF4-FFF2-40B4-BE49-F238E27FC236}">
                <a16:creationId xmlns:a16="http://schemas.microsoft.com/office/drawing/2014/main" id="{9B2E476B-5ACD-A345-A0A0-13B853B5B4F5}"/>
              </a:ext>
            </a:extLst>
          </p:cNvPr>
          <p:cNvSpPr>
            <a:spLocks noGrp="1"/>
          </p:cNvSpPr>
          <p:nvPr>
            <p:ph type="body" sz="quarter" idx="10" hasCustomPrompt="1"/>
          </p:nvPr>
        </p:nvSpPr>
        <p:spPr>
          <a:xfrm>
            <a:off x="1077469" y="2018111"/>
            <a:ext cx="7952232" cy="1410889"/>
          </a:xfrm>
          <a:prstGeom prst="rect">
            <a:avLst/>
          </a:prstGeom>
        </p:spPr>
        <p:txBody>
          <a:bodyPr anchor="b"/>
          <a:lstStyle>
            <a:lvl1pPr marL="0" indent="0" algn="l">
              <a:buFontTx/>
              <a:buNone/>
              <a:defRPr sz="54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9" name="Text Placeholder 3">
            <a:extLst>
              <a:ext uri="{FF2B5EF4-FFF2-40B4-BE49-F238E27FC236}">
                <a16:creationId xmlns:a16="http://schemas.microsoft.com/office/drawing/2014/main" id="{9D11393A-1FF3-1B42-8E63-EB04EC248A72}"/>
              </a:ext>
            </a:extLst>
          </p:cNvPr>
          <p:cNvSpPr>
            <a:spLocks noGrp="1"/>
          </p:cNvSpPr>
          <p:nvPr>
            <p:ph type="body" sz="quarter" idx="11" hasCustomPrompt="1"/>
          </p:nvPr>
        </p:nvSpPr>
        <p:spPr>
          <a:xfrm>
            <a:off x="1077469" y="3637721"/>
            <a:ext cx="7952232" cy="914400"/>
          </a:xfrm>
          <a:prstGeom prst="rect">
            <a:avLst/>
          </a:prstGeom>
        </p:spPr>
        <p:txBody>
          <a:bodyPr/>
          <a:lstStyle>
            <a:lvl1pPr marL="0" indent="0" algn="l">
              <a:buFontTx/>
              <a:buNone/>
              <a:defRPr sz="2400" b="1" i="0">
                <a:solidFill>
                  <a:srgbClr val="85CBF9"/>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Tree>
    <p:extLst>
      <p:ext uri="{BB962C8B-B14F-4D97-AF65-F5344CB8AC3E}">
        <p14:creationId xmlns:p14="http://schemas.microsoft.com/office/powerpoint/2010/main" val="424335915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1B63AAD1-2908-6547-8526-E0B2858821EC}"/>
              </a:ext>
            </a:extLst>
          </p:cNvPr>
          <p:cNvSpPr>
            <a:spLocks noGrp="1"/>
          </p:cNvSpPr>
          <p:nvPr>
            <p:ph type="body" sz="quarter" idx="10" hasCustomPrompt="1"/>
          </p:nvPr>
        </p:nvSpPr>
        <p:spPr>
          <a:xfrm>
            <a:off x="1252201" y="510295"/>
            <a:ext cx="5899226"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6" name="Text Placeholder 3">
            <a:extLst>
              <a:ext uri="{FF2B5EF4-FFF2-40B4-BE49-F238E27FC236}">
                <a16:creationId xmlns:a16="http://schemas.microsoft.com/office/drawing/2014/main" id="{EB1A3114-7AEE-4E45-977F-C038964ADE5A}"/>
              </a:ext>
            </a:extLst>
          </p:cNvPr>
          <p:cNvSpPr>
            <a:spLocks noGrp="1"/>
          </p:cNvSpPr>
          <p:nvPr>
            <p:ph type="body" sz="quarter" idx="11" hasCustomPrompt="1"/>
          </p:nvPr>
        </p:nvSpPr>
        <p:spPr>
          <a:xfrm>
            <a:off x="1252202" y="1563843"/>
            <a:ext cx="5899226" cy="443861"/>
          </a:xfrm>
          <a:prstGeom prst="rect">
            <a:avLst/>
          </a:prstGeom>
        </p:spPr>
        <p:txBody>
          <a:bodyPr/>
          <a:lstStyle>
            <a:lvl1pPr marL="0" indent="0" algn="l">
              <a:buFontTx/>
              <a:buNone/>
              <a:defRPr sz="2400" b="0" i="0">
                <a:solidFill>
                  <a:srgbClr val="0072CE"/>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8" name="Text Placeholder 3">
            <a:extLst>
              <a:ext uri="{FF2B5EF4-FFF2-40B4-BE49-F238E27FC236}">
                <a16:creationId xmlns:a16="http://schemas.microsoft.com/office/drawing/2014/main" id="{D1B2F0A6-608F-9848-866C-E71FD8372C45}"/>
              </a:ext>
            </a:extLst>
          </p:cNvPr>
          <p:cNvSpPr>
            <a:spLocks noGrp="1"/>
          </p:cNvSpPr>
          <p:nvPr>
            <p:ph type="body" sz="quarter" idx="13" hasCustomPrompt="1"/>
          </p:nvPr>
        </p:nvSpPr>
        <p:spPr>
          <a:xfrm>
            <a:off x="1252200" y="2256183"/>
            <a:ext cx="5899227" cy="3697356"/>
          </a:xfrm>
          <a:prstGeom prst="rect">
            <a:avLst/>
          </a:prstGeom>
        </p:spPr>
        <p:txBody>
          <a:bodyPr/>
          <a:lstStyle>
            <a:lvl1pPr marL="0" indent="0" algn="l">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Cras vel </a:t>
            </a:r>
            <a:r>
              <a:rPr lang="en-US" dirty="0" err="1"/>
              <a:t>tellus</a:t>
            </a:r>
            <a:r>
              <a:rPr lang="en-US" dirty="0"/>
              <a:t> ex. Sed </a:t>
            </a:r>
            <a:r>
              <a:rPr lang="en-US" dirty="0" err="1"/>
              <a:t>aliquet</a:t>
            </a:r>
            <a:r>
              <a:rPr lang="en-US" dirty="0"/>
              <a:t> </a:t>
            </a:r>
            <a:r>
              <a:rPr lang="en-US" dirty="0" err="1"/>
              <a:t>odio</a:t>
            </a:r>
            <a:r>
              <a:rPr lang="en-US" dirty="0"/>
              <a:t> non cursus </a:t>
            </a:r>
            <a:r>
              <a:rPr lang="en-US" dirty="0" err="1"/>
              <a:t>hendrerit</a:t>
            </a:r>
            <a:r>
              <a:rPr lang="en-US" dirty="0"/>
              <a:t>. </a:t>
            </a:r>
            <a:r>
              <a:rPr lang="en-US" dirty="0" err="1"/>
              <a:t>Phasellus</a:t>
            </a:r>
            <a:r>
              <a:rPr lang="en-US" dirty="0"/>
              <a:t> et </a:t>
            </a:r>
            <a:r>
              <a:rPr lang="en-US" dirty="0" err="1"/>
              <a:t>enim</a:t>
            </a:r>
            <a:r>
              <a:rPr lang="en-US" dirty="0"/>
              <a:t> </a:t>
            </a:r>
            <a:r>
              <a:rPr lang="en-US" dirty="0" err="1"/>
              <a:t>placerat</a:t>
            </a:r>
            <a:r>
              <a:rPr lang="en-US" dirty="0"/>
              <a:t>, </a:t>
            </a:r>
            <a:r>
              <a:rPr lang="en-US" dirty="0" err="1"/>
              <a:t>tristique</a:t>
            </a:r>
            <a:r>
              <a:rPr lang="en-US" dirty="0"/>
              <a:t> </a:t>
            </a:r>
            <a:r>
              <a:rPr lang="en-US" dirty="0" err="1"/>
              <a:t>justo</a:t>
            </a:r>
            <a:r>
              <a:rPr lang="en-US" dirty="0"/>
              <a:t> </a:t>
            </a:r>
            <a:r>
              <a:rPr lang="en-US" dirty="0" err="1"/>
              <a:t>dapibus</a:t>
            </a:r>
            <a:r>
              <a:rPr lang="en-US" dirty="0"/>
              <a:t>, </a:t>
            </a:r>
            <a:r>
              <a:rPr lang="en-US" dirty="0" err="1"/>
              <a:t>euismod</a:t>
            </a:r>
            <a:r>
              <a:rPr lang="en-US" dirty="0"/>
              <a:t> </a:t>
            </a:r>
            <a:r>
              <a:rPr lang="en-US" dirty="0" err="1"/>
              <a:t>turpis</a:t>
            </a:r>
            <a:r>
              <a:rPr lang="en-US" dirty="0"/>
              <a:t>.</a:t>
            </a:r>
          </a:p>
        </p:txBody>
      </p:sp>
      <p:sp>
        <p:nvSpPr>
          <p:cNvPr id="9" name="Picture Placeholder 3">
            <a:extLst>
              <a:ext uri="{FF2B5EF4-FFF2-40B4-BE49-F238E27FC236}">
                <a16:creationId xmlns:a16="http://schemas.microsoft.com/office/drawing/2014/main" id="{1D54D96D-0ABE-5346-94BC-9473C8350B94}"/>
              </a:ext>
            </a:extLst>
          </p:cNvPr>
          <p:cNvSpPr>
            <a:spLocks noGrp="1"/>
          </p:cNvSpPr>
          <p:nvPr>
            <p:ph type="pic" sz="quarter" idx="12"/>
          </p:nvPr>
        </p:nvSpPr>
        <p:spPr>
          <a:xfrm>
            <a:off x="7478973" y="0"/>
            <a:ext cx="4713026" cy="6858000"/>
          </a:xfrm>
          <a:prstGeom prst="rect">
            <a:avLst/>
          </a:prstGeom>
          <a:solidFill>
            <a:schemeClr val="bg1">
              <a:lumMod val="85000"/>
            </a:schemeClr>
          </a:solidFill>
        </p:spPr>
        <p:txBody>
          <a:bodyPr/>
          <a:lstStyle/>
          <a:p>
            <a:endParaRPr lang="en-US"/>
          </a:p>
        </p:txBody>
      </p:sp>
      <p:sp>
        <p:nvSpPr>
          <p:cNvPr id="10" name="Slide Number Placeholder 1">
            <a:extLst>
              <a:ext uri="{FF2B5EF4-FFF2-40B4-BE49-F238E27FC236}">
                <a16:creationId xmlns:a16="http://schemas.microsoft.com/office/drawing/2014/main" id="{D7C89DED-C9D5-6B4B-94C4-64A605FB86B9}"/>
              </a:ext>
            </a:extLst>
          </p:cNvPr>
          <p:cNvSpPr txBox="1">
            <a:spLocks/>
          </p:cNvSpPr>
          <p:nvPr userDrawn="1"/>
        </p:nvSpPr>
        <p:spPr>
          <a:xfrm>
            <a:off x="6582805"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2" name="Rectangle 1">
            <a:extLst>
              <a:ext uri="{FF2B5EF4-FFF2-40B4-BE49-F238E27FC236}">
                <a16:creationId xmlns:a16="http://schemas.microsoft.com/office/drawing/2014/main" id="{491C102C-C41F-0DC2-8884-D7E4EF1AB3FB}"/>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2450261243"/>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 Image 2">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A3D5D8A7-AB1D-EF42-B091-1A0948A2EFCA}"/>
              </a:ext>
            </a:extLst>
          </p:cNvPr>
          <p:cNvSpPr txBox="1">
            <a:spLocks/>
          </p:cNvSpPr>
          <p:nvPr userDrawn="1"/>
        </p:nvSpPr>
        <p:spPr>
          <a:xfrm>
            <a:off x="11540408" y="6298120"/>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a:solidFill>
                <a:schemeClr val="bg1">
                  <a:lumMod val="50000"/>
                </a:schemeClr>
              </a:solidFill>
              <a:latin typeface="Barlow Medium" pitchFamily="2" charset="77"/>
            </a:endParaRPr>
          </a:p>
        </p:txBody>
      </p:sp>
      <p:sp>
        <p:nvSpPr>
          <p:cNvPr id="8" name="Text Placeholder 3">
            <a:extLst>
              <a:ext uri="{FF2B5EF4-FFF2-40B4-BE49-F238E27FC236}">
                <a16:creationId xmlns:a16="http://schemas.microsoft.com/office/drawing/2014/main" id="{776A4104-7F96-6840-B042-FEB770E0704C}"/>
              </a:ext>
            </a:extLst>
          </p:cNvPr>
          <p:cNvSpPr>
            <a:spLocks noGrp="1"/>
          </p:cNvSpPr>
          <p:nvPr>
            <p:ph type="body" sz="quarter" idx="10" hasCustomPrompt="1"/>
          </p:nvPr>
        </p:nvSpPr>
        <p:spPr>
          <a:xfrm>
            <a:off x="1252201" y="2093440"/>
            <a:ext cx="3974892"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9" name="Text Placeholder 3">
            <a:extLst>
              <a:ext uri="{FF2B5EF4-FFF2-40B4-BE49-F238E27FC236}">
                <a16:creationId xmlns:a16="http://schemas.microsoft.com/office/drawing/2014/main" id="{4F2A9694-8C08-1C4D-AB43-2E20C9000338}"/>
              </a:ext>
            </a:extLst>
          </p:cNvPr>
          <p:cNvSpPr>
            <a:spLocks noGrp="1"/>
          </p:cNvSpPr>
          <p:nvPr>
            <p:ph type="body" sz="quarter" idx="13" hasCustomPrompt="1"/>
          </p:nvPr>
        </p:nvSpPr>
        <p:spPr>
          <a:xfrm>
            <a:off x="1252200" y="3211529"/>
            <a:ext cx="3974893" cy="2452295"/>
          </a:xfrm>
          <a:prstGeom prst="rect">
            <a:avLst/>
          </a:prstGeom>
        </p:spPr>
        <p:txBody>
          <a:bodyPr/>
          <a:lstStyle>
            <a:lvl1pPr marL="0" indent="0" algn="l">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a:t>
            </a:r>
          </a:p>
        </p:txBody>
      </p:sp>
      <p:sp>
        <p:nvSpPr>
          <p:cNvPr id="10" name="Picture Placeholder 3">
            <a:extLst>
              <a:ext uri="{FF2B5EF4-FFF2-40B4-BE49-F238E27FC236}">
                <a16:creationId xmlns:a16="http://schemas.microsoft.com/office/drawing/2014/main" id="{86263582-0C93-B444-9E1F-91B5325F7B57}"/>
              </a:ext>
            </a:extLst>
          </p:cNvPr>
          <p:cNvSpPr>
            <a:spLocks noGrp="1"/>
          </p:cNvSpPr>
          <p:nvPr>
            <p:ph type="pic" sz="quarter" idx="12"/>
          </p:nvPr>
        </p:nvSpPr>
        <p:spPr>
          <a:xfrm>
            <a:off x="5963477" y="0"/>
            <a:ext cx="6228522" cy="6858000"/>
          </a:xfrm>
          <a:prstGeom prst="rect">
            <a:avLst/>
          </a:prstGeom>
          <a:solidFill>
            <a:schemeClr val="bg1">
              <a:lumMod val="85000"/>
            </a:schemeClr>
          </a:solidFill>
        </p:spPr>
        <p:txBody>
          <a:bodyPr/>
          <a:lstStyle/>
          <a:p>
            <a:endParaRPr lang="en-US"/>
          </a:p>
        </p:txBody>
      </p:sp>
      <p:sp>
        <p:nvSpPr>
          <p:cNvPr id="11" name="Slide Number Placeholder 1">
            <a:extLst>
              <a:ext uri="{FF2B5EF4-FFF2-40B4-BE49-F238E27FC236}">
                <a16:creationId xmlns:a16="http://schemas.microsoft.com/office/drawing/2014/main" id="{444ADFBF-16DF-BD4C-A55A-274F7FDA45E7}"/>
              </a:ext>
            </a:extLst>
          </p:cNvPr>
          <p:cNvSpPr txBox="1">
            <a:spLocks/>
          </p:cNvSpPr>
          <p:nvPr userDrawn="1"/>
        </p:nvSpPr>
        <p:spPr>
          <a:xfrm>
            <a:off x="4658467"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2" name="Rectangle 1">
            <a:extLst>
              <a:ext uri="{FF2B5EF4-FFF2-40B4-BE49-F238E27FC236}">
                <a16:creationId xmlns:a16="http://schemas.microsoft.com/office/drawing/2014/main" id="{46493C0D-47D2-992F-EAD4-A48B84E16715}"/>
              </a:ext>
            </a:extLst>
          </p:cNvPr>
          <p:cNvSpPr/>
          <p:nvPr userDrawn="1"/>
        </p:nvSpPr>
        <p:spPr>
          <a:xfrm>
            <a:off x="5719529"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21801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1 DA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6323C8-CDD1-114A-A6CF-7B82EFB0F53D}"/>
              </a:ext>
            </a:extLst>
          </p:cNvPr>
          <p:cNvSpPr/>
          <p:nvPr userDrawn="1"/>
        </p:nvSpPr>
        <p:spPr>
          <a:xfrm>
            <a:off x="248478" y="0"/>
            <a:ext cx="11943521"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3">
            <a:extLst>
              <a:ext uri="{FF2B5EF4-FFF2-40B4-BE49-F238E27FC236}">
                <a16:creationId xmlns:a16="http://schemas.microsoft.com/office/drawing/2014/main" id="{1B63AAD1-2908-6547-8526-E0B2858821EC}"/>
              </a:ext>
            </a:extLst>
          </p:cNvPr>
          <p:cNvSpPr>
            <a:spLocks noGrp="1"/>
          </p:cNvSpPr>
          <p:nvPr>
            <p:ph type="body" sz="quarter" idx="10" hasCustomPrompt="1"/>
          </p:nvPr>
        </p:nvSpPr>
        <p:spPr>
          <a:xfrm>
            <a:off x="1252200" y="510295"/>
            <a:ext cx="9959137" cy="914400"/>
          </a:xfrm>
          <a:prstGeom prst="rect">
            <a:avLst/>
          </a:prstGeom>
        </p:spPr>
        <p:txBody>
          <a:bodyPr anchor="b"/>
          <a:lstStyle>
            <a:lvl1pPr marL="0" indent="0" algn="l">
              <a:buFontTx/>
              <a:buNone/>
              <a:defRPr sz="40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6" name="Text Placeholder 3">
            <a:extLst>
              <a:ext uri="{FF2B5EF4-FFF2-40B4-BE49-F238E27FC236}">
                <a16:creationId xmlns:a16="http://schemas.microsoft.com/office/drawing/2014/main" id="{EB1A3114-7AEE-4E45-977F-C038964ADE5A}"/>
              </a:ext>
            </a:extLst>
          </p:cNvPr>
          <p:cNvSpPr>
            <a:spLocks noGrp="1"/>
          </p:cNvSpPr>
          <p:nvPr>
            <p:ph type="body" sz="quarter" idx="11" hasCustomPrompt="1"/>
          </p:nvPr>
        </p:nvSpPr>
        <p:spPr>
          <a:xfrm>
            <a:off x="1252201" y="1563843"/>
            <a:ext cx="9959137" cy="443861"/>
          </a:xfrm>
          <a:prstGeom prst="rect">
            <a:avLst/>
          </a:prstGeom>
        </p:spPr>
        <p:txBody>
          <a:bodyPr/>
          <a:lstStyle>
            <a:lvl1pPr marL="0" indent="0" algn="l">
              <a:buFontTx/>
              <a:buNone/>
              <a:defRPr sz="2400" b="0" i="0">
                <a:solidFill>
                  <a:srgbClr val="85CBF9"/>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8" name="Text Placeholder 3">
            <a:extLst>
              <a:ext uri="{FF2B5EF4-FFF2-40B4-BE49-F238E27FC236}">
                <a16:creationId xmlns:a16="http://schemas.microsoft.com/office/drawing/2014/main" id="{F496BD11-5883-8041-9D86-152A52BB7564}"/>
              </a:ext>
            </a:extLst>
          </p:cNvPr>
          <p:cNvSpPr>
            <a:spLocks noGrp="1"/>
          </p:cNvSpPr>
          <p:nvPr>
            <p:ph type="body" sz="quarter" idx="12" hasCustomPrompt="1"/>
          </p:nvPr>
        </p:nvSpPr>
        <p:spPr>
          <a:xfrm>
            <a:off x="1252201" y="2256183"/>
            <a:ext cx="9959138" cy="3697356"/>
          </a:xfrm>
          <a:prstGeom prst="rect">
            <a:avLst/>
          </a:prstGeom>
        </p:spPr>
        <p:txBody>
          <a:bodyPr/>
          <a:lstStyle>
            <a:lvl1pPr marL="0" indent="0" algn="l">
              <a:lnSpc>
                <a:spcPct val="150000"/>
              </a:lnSpc>
              <a:buFontTx/>
              <a:buNone/>
              <a:defRPr lang="en-US" sz="1800" b="0" i="0" smtClean="0">
                <a:solidFill>
                  <a:schemeClr val="bg1"/>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Cras vel </a:t>
            </a:r>
            <a:r>
              <a:rPr lang="en-US" dirty="0" err="1"/>
              <a:t>tellus</a:t>
            </a:r>
            <a:r>
              <a:rPr lang="en-US" dirty="0"/>
              <a:t> ex. Sed </a:t>
            </a:r>
            <a:r>
              <a:rPr lang="en-US" dirty="0" err="1"/>
              <a:t>aliquet</a:t>
            </a:r>
            <a:r>
              <a:rPr lang="en-US" dirty="0"/>
              <a:t> </a:t>
            </a:r>
            <a:r>
              <a:rPr lang="en-US" dirty="0" err="1"/>
              <a:t>odio</a:t>
            </a:r>
            <a:r>
              <a:rPr lang="en-US" dirty="0"/>
              <a:t> non cursus </a:t>
            </a:r>
            <a:r>
              <a:rPr lang="en-US" dirty="0" err="1"/>
              <a:t>hendrerit</a:t>
            </a:r>
            <a:r>
              <a:rPr lang="en-US" dirty="0"/>
              <a:t>. </a:t>
            </a:r>
            <a:r>
              <a:rPr lang="en-US" dirty="0" err="1"/>
              <a:t>Phasellus</a:t>
            </a:r>
            <a:r>
              <a:rPr lang="en-US" dirty="0"/>
              <a:t> et </a:t>
            </a:r>
            <a:r>
              <a:rPr lang="en-US" dirty="0" err="1"/>
              <a:t>enim</a:t>
            </a:r>
            <a:r>
              <a:rPr lang="en-US" dirty="0"/>
              <a:t> </a:t>
            </a:r>
            <a:r>
              <a:rPr lang="en-US" dirty="0" err="1"/>
              <a:t>placerat</a:t>
            </a:r>
            <a:r>
              <a:rPr lang="en-US" dirty="0"/>
              <a:t>, </a:t>
            </a:r>
            <a:r>
              <a:rPr lang="en-US" dirty="0" err="1"/>
              <a:t>tristique</a:t>
            </a:r>
            <a:r>
              <a:rPr lang="en-US" dirty="0"/>
              <a:t> </a:t>
            </a:r>
            <a:r>
              <a:rPr lang="en-US" dirty="0" err="1"/>
              <a:t>justo</a:t>
            </a:r>
            <a:r>
              <a:rPr lang="en-US" dirty="0"/>
              <a:t> </a:t>
            </a:r>
            <a:r>
              <a:rPr lang="en-US" dirty="0" err="1"/>
              <a:t>dapibus</a:t>
            </a:r>
            <a:r>
              <a:rPr lang="en-US" dirty="0"/>
              <a:t>, </a:t>
            </a:r>
            <a:r>
              <a:rPr lang="en-US" dirty="0" err="1"/>
              <a:t>euismod</a:t>
            </a:r>
            <a:r>
              <a:rPr lang="en-US" dirty="0"/>
              <a:t> </a:t>
            </a:r>
            <a:r>
              <a:rPr lang="en-US" dirty="0" err="1"/>
              <a:t>turpis</a:t>
            </a:r>
            <a:r>
              <a:rPr lang="en-US" dirty="0"/>
              <a:t>.</a:t>
            </a:r>
          </a:p>
        </p:txBody>
      </p:sp>
      <p:sp>
        <p:nvSpPr>
          <p:cNvPr id="9" name="Slide Number Placeholder 1">
            <a:extLst>
              <a:ext uri="{FF2B5EF4-FFF2-40B4-BE49-F238E27FC236}">
                <a16:creationId xmlns:a16="http://schemas.microsoft.com/office/drawing/2014/main" id="{44768196-3B2A-474B-8166-BC7B1151C2A5}"/>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3" name="Rectangle 2">
            <a:extLst>
              <a:ext uri="{FF2B5EF4-FFF2-40B4-BE49-F238E27FC236}">
                <a16:creationId xmlns:a16="http://schemas.microsoft.com/office/drawing/2014/main" id="{7BB58664-0724-11B7-8907-6B3060417D7F}"/>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76767595"/>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Image DA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6323C8-CDD1-114A-A6CF-7B82EFB0F53D}"/>
              </a:ext>
            </a:extLst>
          </p:cNvPr>
          <p:cNvSpPr/>
          <p:nvPr userDrawn="1"/>
        </p:nvSpPr>
        <p:spPr>
          <a:xfrm>
            <a:off x="248478" y="0"/>
            <a:ext cx="11943521"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3">
            <a:extLst>
              <a:ext uri="{FF2B5EF4-FFF2-40B4-BE49-F238E27FC236}">
                <a16:creationId xmlns:a16="http://schemas.microsoft.com/office/drawing/2014/main" id="{C1D5E6D8-68E6-F84E-AD5B-B636A4DB935B}"/>
              </a:ext>
            </a:extLst>
          </p:cNvPr>
          <p:cNvSpPr>
            <a:spLocks noGrp="1"/>
          </p:cNvSpPr>
          <p:nvPr>
            <p:ph type="body" sz="quarter" idx="10" hasCustomPrompt="1"/>
          </p:nvPr>
        </p:nvSpPr>
        <p:spPr>
          <a:xfrm>
            <a:off x="1252201" y="510295"/>
            <a:ext cx="5899226" cy="914400"/>
          </a:xfrm>
          <a:prstGeom prst="rect">
            <a:avLst/>
          </a:prstGeom>
        </p:spPr>
        <p:txBody>
          <a:bodyPr anchor="b"/>
          <a:lstStyle>
            <a:lvl1pPr marL="0" indent="0" algn="l">
              <a:buFontTx/>
              <a:buNone/>
              <a:defRPr sz="40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11" name="Text Placeholder 3">
            <a:extLst>
              <a:ext uri="{FF2B5EF4-FFF2-40B4-BE49-F238E27FC236}">
                <a16:creationId xmlns:a16="http://schemas.microsoft.com/office/drawing/2014/main" id="{C49EF2B1-7256-B346-A7DE-C99D30410986}"/>
              </a:ext>
            </a:extLst>
          </p:cNvPr>
          <p:cNvSpPr>
            <a:spLocks noGrp="1"/>
          </p:cNvSpPr>
          <p:nvPr>
            <p:ph type="body" sz="quarter" idx="11" hasCustomPrompt="1"/>
          </p:nvPr>
        </p:nvSpPr>
        <p:spPr>
          <a:xfrm>
            <a:off x="1252202" y="1563843"/>
            <a:ext cx="5899226" cy="443861"/>
          </a:xfrm>
          <a:prstGeom prst="rect">
            <a:avLst/>
          </a:prstGeom>
        </p:spPr>
        <p:txBody>
          <a:bodyPr/>
          <a:lstStyle>
            <a:lvl1pPr marL="0" indent="0" algn="l">
              <a:buFontTx/>
              <a:buNone/>
              <a:defRPr sz="2400" b="0" i="0">
                <a:solidFill>
                  <a:srgbClr val="85CBF9"/>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12" name="Text Placeholder 3">
            <a:extLst>
              <a:ext uri="{FF2B5EF4-FFF2-40B4-BE49-F238E27FC236}">
                <a16:creationId xmlns:a16="http://schemas.microsoft.com/office/drawing/2014/main" id="{10AD604A-1899-C447-ACB4-6A671F649109}"/>
              </a:ext>
            </a:extLst>
          </p:cNvPr>
          <p:cNvSpPr>
            <a:spLocks noGrp="1"/>
          </p:cNvSpPr>
          <p:nvPr>
            <p:ph type="body" sz="quarter" idx="13" hasCustomPrompt="1"/>
          </p:nvPr>
        </p:nvSpPr>
        <p:spPr>
          <a:xfrm>
            <a:off x="1252200" y="2256183"/>
            <a:ext cx="5899227" cy="3697356"/>
          </a:xfrm>
          <a:prstGeom prst="rect">
            <a:avLst/>
          </a:prstGeom>
        </p:spPr>
        <p:txBody>
          <a:bodyPr/>
          <a:lstStyle>
            <a:lvl1pPr marL="0" indent="0" algn="l">
              <a:lnSpc>
                <a:spcPct val="150000"/>
              </a:lnSpc>
              <a:buFontTx/>
              <a:buNone/>
              <a:defRPr lang="en-US" sz="1800" b="0" i="0" smtClean="0">
                <a:solidFill>
                  <a:schemeClr val="bg1"/>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Cras vel </a:t>
            </a:r>
            <a:r>
              <a:rPr lang="en-US" dirty="0" err="1"/>
              <a:t>tellus</a:t>
            </a:r>
            <a:r>
              <a:rPr lang="en-US" dirty="0"/>
              <a:t> ex. Sed </a:t>
            </a:r>
            <a:r>
              <a:rPr lang="en-US" dirty="0" err="1"/>
              <a:t>aliquet</a:t>
            </a:r>
            <a:r>
              <a:rPr lang="en-US" dirty="0"/>
              <a:t> </a:t>
            </a:r>
            <a:r>
              <a:rPr lang="en-US" dirty="0" err="1"/>
              <a:t>odio</a:t>
            </a:r>
            <a:r>
              <a:rPr lang="en-US" dirty="0"/>
              <a:t> non cursus </a:t>
            </a:r>
            <a:r>
              <a:rPr lang="en-US" dirty="0" err="1"/>
              <a:t>hendrerit</a:t>
            </a:r>
            <a:r>
              <a:rPr lang="en-US" dirty="0"/>
              <a:t>. </a:t>
            </a:r>
            <a:r>
              <a:rPr lang="en-US" dirty="0" err="1"/>
              <a:t>Phasellus</a:t>
            </a:r>
            <a:r>
              <a:rPr lang="en-US" dirty="0"/>
              <a:t> et </a:t>
            </a:r>
            <a:r>
              <a:rPr lang="en-US" dirty="0" err="1"/>
              <a:t>enim</a:t>
            </a:r>
            <a:r>
              <a:rPr lang="en-US" dirty="0"/>
              <a:t> </a:t>
            </a:r>
            <a:r>
              <a:rPr lang="en-US" dirty="0" err="1"/>
              <a:t>placerat</a:t>
            </a:r>
            <a:r>
              <a:rPr lang="en-US" dirty="0"/>
              <a:t>, </a:t>
            </a:r>
            <a:r>
              <a:rPr lang="en-US" dirty="0" err="1"/>
              <a:t>tristique</a:t>
            </a:r>
            <a:r>
              <a:rPr lang="en-US" dirty="0"/>
              <a:t> </a:t>
            </a:r>
            <a:r>
              <a:rPr lang="en-US" dirty="0" err="1"/>
              <a:t>justo</a:t>
            </a:r>
            <a:r>
              <a:rPr lang="en-US" dirty="0"/>
              <a:t> </a:t>
            </a:r>
            <a:r>
              <a:rPr lang="en-US" dirty="0" err="1"/>
              <a:t>dapibus</a:t>
            </a:r>
            <a:r>
              <a:rPr lang="en-US" dirty="0"/>
              <a:t>, </a:t>
            </a:r>
            <a:r>
              <a:rPr lang="en-US" dirty="0" err="1"/>
              <a:t>euismod</a:t>
            </a:r>
            <a:r>
              <a:rPr lang="en-US" dirty="0"/>
              <a:t> </a:t>
            </a:r>
            <a:r>
              <a:rPr lang="en-US" dirty="0" err="1"/>
              <a:t>turpis</a:t>
            </a:r>
            <a:r>
              <a:rPr lang="en-US" dirty="0"/>
              <a:t>.</a:t>
            </a:r>
          </a:p>
        </p:txBody>
      </p:sp>
      <p:sp>
        <p:nvSpPr>
          <p:cNvPr id="13" name="Picture Placeholder 3">
            <a:extLst>
              <a:ext uri="{FF2B5EF4-FFF2-40B4-BE49-F238E27FC236}">
                <a16:creationId xmlns:a16="http://schemas.microsoft.com/office/drawing/2014/main" id="{7334A1C4-5494-824B-AC23-0CE74162D0D0}"/>
              </a:ext>
            </a:extLst>
          </p:cNvPr>
          <p:cNvSpPr>
            <a:spLocks noGrp="1"/>
          </p:cNvSpPr>
          <p:nvPr>
            <p:ph type="pic" sz="quarter" idx="12"/>
          </p:nvPr>
        </p:nvSpPr>
        <p:spPr>
          <a:xfrm>
            <a:off x="7478973" y="0"/>
            <a:ext cx="4713026" cy="6858000"/>
          </a:xfrm>
          <a:prstGeom prst="rect">
            <a:avLst/>
          </a:prstGeom>
          <a:solidFill>
            <a:schemeClr val="bg1">
              <a:lumMod val="85000"/>
            </a:schemeClr>
          </a:solidFill>
        </p:spPr>
        <p:txBody>
          <a:bodyPr/>
          <a:lstStyle/>
          <a:p>
            <a:endParaRPr lang="en-US"/>
          </a:p>
        </p:txBody>
      </p:sp>
      <p:sp>
        <p:nvSpPr>
          <p:cNvPr id="14" name="Slide Number Placeholder 1">
            <a:extLst>
              <a:ext uri="{FF2B5EF4-FFF2-40B4-BE49-F238E27FC236}">
                <a16:creationId xmlns:a16="http://schemas.microsoft.com/office/drawing/2014/main" id="{F2A765E1-13F3-5046-A592-205E96EA8262}"/>
              </a:ext>
            </a:extLst>
          </p:cNvPr>
          <p:cNvSpPr txBox="1">
            <a:spLocks/>
          </p:cNvSpPr>
          <p:nvPr userDrawn="1"/>
        </p:nvSpPr>
        <p:spPr>
          <a:xfrm>
            <a:off x="6582805"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3" name="Rectangle 2">
            <a:extLst>
              <a:ext uri="{FF2B5EF4-FFF2-40B4-BE49-F238E27FC236}">
                <a16:creationId xmlns:a16="http://schemas.microsoft.com/office/drawing/2014/main" id="{8E7A7A23-CEBF-1476-2AE3-9A61D5D8CE3D}"/>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749300061"/>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Image 2 DARK (Dar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593AAA6-2441-6641-8FED-64113CC5AC28}"/>
              </a:ext>
            </a:extLst>
          </p:cNvPr>
          <p:cNvSpPr/>
          <p:nvPr userDrawn="1"/>
        </p:nvSpPr>
        <p:spPr>
          <a:xfrm>
            <a:off x="1" y="0"/>
            <a:ext cx="5715000"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1">
            <a:extLst>
              <a:ext uri="{FF2B5EF4-FFF2-40B4-BE49-F238E27FC236}">
                <a16:creationId xmlns:a16="http://schemas.microsoft.com/office/drawing/2014/main" id="{A3D5D8A7-AB1D-EF42-B091-1A0948A2EFCA}"/>
              </a:ext>
            </a:extLst>
          </p:cNvPr>
          <p:cNvSpPr txBox="1">
            <a:spLocks/>
          </p:cNvSpPr>
          <p:nvPr userDrawn="1"/>
        </p:nvSpPr>
        <p:spPr>
          <a:xfrm>
            <a:off x="11540408" y="6298120"/>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a:solidFill>
                <a:schemeClr val="bg1">
                  <a:lumMod val="50000"/>
                </a:schemeClr>
              </a:solidFill>
              <a:latin typeface="Barlow Medium" pitchFamily="2" charset="77"/>
            </a:endParaRPr>
          </a:p>
        </p:txBody>
      </p:sp>
      <p:sp>
        <p:nvSpPr>
          <p:cNvPr id="8" name="Text Placeholder 3">
            <a:extLst>
              <a:ext uri="{FF2B5EF4-FFF2-40B4-BE49-F238E27FC236}">
                <a16:creationId xmlns:a16="http://schemas.microsoft.com/office/drawing/2014/main" id="{776A4104-7F96-6840-B042-FEB770E0704C}"/>
              </a:ext>
            </a:extLst>
          </p:cNvPr>
          <p:cNvSpPr>
            <a:spLocks noGrp="1"/>
          </p:cNvSpPr>
          <p:nvPr>
            <p:ph type="body" sz="quarter" idx="10" hasCustomPrompt="1"/>
          </p:nvPr>
        </p:nvSpPr>
        <p:spPr>
          <a:xfrm>
            <a:off x="1252201" y="2093440"/>
            <a:ext cx="3974892" cy="914400"/>
          </a:xfrm>
          <a:prstGeom prst="rect">
            <a:avLst/>
          </a:prstGeom>
        </p:spPr>
        <p:txBody>
          <a:bodyPr anchor="b"/>
          <a:lstStyle>
            <a:lvl1pPr marL="0" indent="0" algn="l">
              <a:buFontTx/>
              <a:buNone/>
              <a:defRPr sz="40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10" name="Picture Placeholder 3">
            <a:extLst>
              <a:ext uri="{FF2B5EF4-FFF2-40B4-BE49-F238E27FC236}">
                <a16:creationId xmlns:a16="http://schemas.microsoft.com/office/drawing/2014/main" id="{86263582-0C93-B444-9E1F-91B5325F7B57}"/>
              </a:ext>
            </a:extLst>
          </p:cNvPr>
          <p:cNvSpPr>
            <a:spLocks noGrp="1"/>
          </p:cNvSpPr>
          <p:nvPr>
            <p:ph type="pic" sz="quarter" idx="12"/>
          </p:nvPr>
        </p:nvSpPr>
        <p:spPr>
          <a:xfrm>
            <a:off x="5963477" y="0"/>
            <a:ext cx="6228522" cy="6858000"/>
          </a:xfrm>
          <a:prstGeom prst="rect">
            <a:avLst/>
          </a:prstGeom>
          <a:solidFill>
            <a:schemeClr val="bg1">
              <a:lumMod val="85000"/>
            </a:schemeClr>
          </a:solidFill>
        </p:spPr>
        <p:txBody>
          <a:bodyPr/>
          <a:lstStyle/>
          <a:p>
            <a:endParaRPr lang="en-US"/>
          </a:p>
        </p:txBody>
      </p:sp>
      <p:sp>
        <p:nvSpPr>
          <p:cNvPr id="11" name="Slide Number Placeholder 1">
            <a:extLst>
              <a:ext uri="{FF2B5EF4-FFF2-40B4-BE49-F238E27FC236}">
                <a16:creationId xmlns:a16="http://schemas.microsoft.com/office/drawing/2014/main" id="{444ADFBF-16DF-BD4C-A55A-274F7FDA45E7}"/>
              </a:ext>
            </a:extLst>
          </p:cNvPr>
          <p:cNvSpPr txBox="1">
            <a:spLocks/>
          </p:cNvSpPr>
          <p:nvPr userDrawn="1"/>
        </p:nvSpPr>
        <p:spPr>
          <a:xfrm>
            <a:off x="4658467"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13" name="Text Placeholder 3">
            <a:extLst>
              <a:ext uri="{FF2B5EF4-FFF2-40B4-BE49-F238E27FC236}">
                <a16:creationId xmlns:a16="http://schemas.microsoft.com/office/drawing/2014/main" id="{4CBC6FE5-04CD-8441-B1AA-27B889CB2D95}"/>
              </a:ext>
            </a:extLst>
          </p:cNvPr>
          <p:cNvSpPr>
            <a:spLocks noGrp="1"/>
          </p:cNvSpPr>
          <p:nvPr>
            <p:ph type="body" sz="quarter" idx="13" hasCustomPrompt="1"/>
          </p:nvPr>
        </p:nvSpPr>
        <p:spPr>
          <a:xfrm>
            <a:off x="1252200" y="3211529"/>
            <a:ext cx="3974893" cy="2452295"/>
          </a:xfrm>
          <a:prstGeom prst="rect">
            <a:avLst/>
          </a:prstGeom>
        </p:spPr>
        <p:txBody>
          <a:bodyPr/>
          <a:lstStyle>
            <a:lvl1pPr marL="0" indent="0" algn="l">
              <a:lnSpc>
                <a:spcPct val="150000"/>
              </a:lnSpc>
              <a:buFontTx/>
              <a:buNone/>
              <a:defRPr lang="en-US" sz="1800" b="0" i="0" smtClean="0">
                <a:solidFill>
                  <a:schemeClr val="bg1"/>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a:t>
            </a:r>
          </a:p>
        </p:txBody>
      </p:sp>
      <p:sp>
        <p:nvSpPr>
          <p:cNvPr id="2" name="Rectangle 1">
            <a:extLst>
              <a:ext uri="{FF2B5EF4-FFF2-40B4-BE49-F238E27FC236}">
                <a16:creationId xmlns:a16="http://schemas.microsoft.com/office/drawing/2014/main" id="{4CECC121-8627-D49A-7E84-50C9C68B0E95}"/>
              </a:ext>
            </a:extLst>
          </p:cNvPr>
          <p:cNvSpPr/>
          <p:nvPr userDrawn="1"/>
        </p:nvSpPr>
        <p:spPr>
          <a:xfrm>
            <a:off x="571500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12058711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t Lef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3DA14CF-B21D-F546-AA16-B23E70970A54}"/>
              </a:ext>
            </a:extLst>
          </p:cNvPr>
          <p:cNvSpPr/>
          <p:nvPr userDrawn="1"/>
        </p:nvSpPr>
        <p:spPr>
          <a:xfrm>
            <a:off x="0" y="0"/>
            <a:ext cx="6172247" cy="6858000"/>
          </a:xfrm>
          <a:prstGeom prst="rect">
            <a:avLst/>
          </a:prstGeom>
          <a:solidFill>
            <a:srgbClr val="F2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7" name="Text Placeholder 3">
            <a:extLst>
              <a:ext uri="{FF2B5EF4-FFF2-40B4-BE49-F238E27FC236}">
                <a16:creationId xmlns:a16="http://schemas.microsoft.com/office/drawing/2014/main" id="{C1E2651D-049E-1644-A8A1-84C9763BBA3F}"/>
              </a:ext>
            </a:extLst>
          </p:cNvPr>
          <p:cNvSpPr>
            <a:spLocks noGrp="1"/>
          </p:cNvSpPr>
          <p:nvPr>
            <p:ph type="body" sz="quarter" idx="10" hasCustomPrompt="1"/>
          </p:nvPr>
        </p:nvSpPr>
        <p:spPr>
          <a:xfrm>
            <a:off x="6947311" y="2093440"/>
            <a:ext cx="3974892"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10" name="Text Placeholder 3">
            <a:extLst>
              <a:ext uri="{FF2B5EF4-FFF2-40B4-BE49-F238E27FC236}">
                <a16:creationId xmlns:a16="http://schemas.microsoft.com/office/drawing/2014/main" id="{90AB00C6-DC55-424E-AA2B-DA0FF5C868CA}"/>
              </a:ext>
            </a:extLst>
          </p:cNvPr>
          <p:cNvSpPr>
            <a:spLocks noGrp="1"/>
          </p:cNvSpPr>
          <p:nvPr>
            <p:ph type="body" sz="quarter" idx="13" hasCustomPrompt="1"/>
          </p:nvPr>
        </p:nvSpPr>
        <p:spPr>
          <a:xfrm>
            <a:off x="6947310" y="3211529"/>
            <a:ext cx="3974893" cy="2452295"/>
          </a:xfrm>
          <a:prstGeom prst="rect">
            <a:avLst/>
          </a:prstGeom>
        </p:spPr>
        <p:txBody>
          <a:bodyPr/>
          <a:lstStyle>
            <a:lvl1pPr marL="0" indent="0" algn="l">
              <a:lnSpc>
                <a:spcPct val="150000"/>
              </a:lnSpc>
              <a:buFontTx/>
              <a:buNone/>
              <a:defRPr lang="en-US" sz="1800" b="0" i="0" smtClean="0">
                <a:solidFill>
                  <a:srgbClr val="00263A"/>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a:t>
            </a:r>
          </a:p>
        </p:txBody>
      </p:sp>
      <p:sp>
        <p:nvSpPr>
          <p:cNvPr id="11" name="Slide Number Placeholder 1">
            <a:extLst>
              <a:ext uri="{FF2B5EF4-FFF2-40B4-BE49-F238E27FC236}">
                <a16:creationId xmlns:a16="http://schemas.microsoft.com/office/drawing/2014/main" id="{334543FF-1550-1A49-BB94-CF1E89EA3CB1}"/>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2" name="Rectangle 1">
            <a:extLst>
              <a:ext uri="{FF2B5EF4-FFF2-40B4-BE49-F238E27FC236}">
                <a16:creationId xmlns:a16="http://schemas.microsoft.com/office/drawing/2014/main" id="{E5C3A9BC-2E5C-974F-87AB-7266F15B289D}"/>
              </a:ext>
            </a:extLst>
          </p:cNvPr>
          <p:cNvSpPr/>
          <p:nvPr userDrawn="1"/>
        </p:nvSpPr>
        <p:spPr>
          <a:xfrm>
            <a:off x="6172247"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964061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Point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A77853-5DF7-E24D-ABD8-66DD178A4469}"/>
              </a:ext>
            </a:extLst>
          </p:cNvPr>
          <p:cNvSpPr/>
          <p:nvPr userDrawn="1"/>
        </p:nvSpPr>
        <p:spPr>
          <a:xfrm>
            <a:off x="0" y="0"/>
            <a:ext cx="12192000" cy="6858000"/>
          </a:xfrm>
          <a:prstGeom prst="rect">
            <a:avLst/>
          </a:prstGeom>
          <a:solidFill>
            <a:srgbClr val="F2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Slide Number Placeholder 1">
            <a:extLst>
              <a:ext uri="{FF2B5EF4-FFF2-40B4-BE49-F238E27FC236}">
                <a16:creationId xmlns:a16="http://schemas.microsoft.com/office/drawing/2014/main" id="{F67D525C-8BBA-F247-AA11-AA101339C356}"/>
              </a:ext>
            </a:extLst>
          </p:cNvPr>
          <p:cNvSpPr txBox="1">
            <a:spLocks/>
          </p:cNvSpPr>
          <p:nvPr userDrawn="1"/>
        </p:nvSpPr>
        <p:spPr>
          <a:xfrm>
            <a:off x="11540408" y="6298119"/>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dirty="0">
              <a:solidFill>
                <a:schemeClr val="bg1">
                  <a:lumMod val="50000"/>
                </a:schemeClr>
              </a:solidFill>
              <a:latin typeface="Barlow Medium" pitchFamily="2" charset="77"/>
            </a:endParaRPr>
          </a:p>
        </p:txBody>
      </p:sp>
      <p:sp>
        <p:nvSpPr>
          <p:cNvPr id="12" name="Text Placeholder 3">
            <a:extLst>
              <a:ext uri="{FF2B5EF4-FFF2-40B4-BE49-F238E27FC236}">
                <a16:creationId xmlns:a16="http://schemas.microsoft.com/office/drawing/2014/main" id="{FB4BDEDC-491F-1846-9FEF-44453BCB20D0}"/>
              </a:ext>
            </a:extLst>
          </p:cNvPr>
          <p:cNvSpPr>
            <a:spLocks noGrp="1"/>
          </p:cNvSpPr>
          <p:nvPr>
            <p:ph type="body" sz="quarter" idx="10" hasCustomPrompt="1"/>
          </p:nvPr>
        </p:nvSpPr>
        <p:spPr>
          <a:xfrm>
            <a:off x="248478" y="617002"/>
            <a:ext cx="11943521" cy="914400"/>
          </a:xfrm>
          <a:prstGeom prst="rect">
            <a:avLst/>
          </a:prstGeom>
        </p:spPr>
        <p:txBody>
          <a:bodyPr anchor="b"/>
          <a:lstStyle>
            <a:lvl1pPr marL="0" indent="0" algn="ctr">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13" name="Text Placeholder 3">
            <a:extLst>
              <a:ext uri="{FF2B5EF4-FFF2-40B4-BE49-F238E27FC236}">
                <a16:creationId xmlns:a16="http://schemas.microsoft.com/office/drawing/2014/main" id="{0A332EC9-FF9B-7548-9B8F-61BEE0A01E23}"/>
              </a:ext>
            </a:extLst>
          </p:cNvPr>
          <p:cNvSpPr>
            <a:spLocks noGrp="1"/>
          </p:cNvSpPr>
          <p:nvPr>
            <p:ph type="body" sz="quarter" idx="13" hasCustomPrompt="1"/>
          </p:nvPr>
        </p:nvSpPr>
        <p:spPr>
          <a:xfrm>
            <a:off x="704010" y="4302104"/>
            <a:ext cx="3217577" cy="1536699"/>
          </a:xfrm>
          <a:prstGeom prst="rect">
            <a:avLst/>
          </a:prstGeom>
        </p:spPr>
        <p:txBody>
          <a:bodyPr/>
          <a:lstStyle>
            <a:lvl1pPr marL="0" indent="0" algn="ctr">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Update Icons As Needed.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a:t>
            </a:r>
          </a:p>
        </p:txBody>
      </p:sp>
      <p:sp>
        <p:nvSpPr>
          <p:cNvPr id="14" name="Text Placeholder 3">
            <a:extLst>
              <a:ext uri="{FF2B5EF4-FFF2-40B4-BE49-F238E27FC236}">
                <a16:creationId xmlns:a16="http://schemas.microsoft.com/office/drawing/2014/main" id="{89893FBA-6CAE-4F4C-8662-9E88A0C955A8}"/>
              </a:ext>
            </a:extLst>
          </p:cNvPr>
          <p:cNvSpPr>
            <a:spLocks noGrp="1"/>
          </p:cNvSpPr>
          <p:nvPr>
            <p:ph type="body" sz="quarter" idx="14" hasCustomPrompt="1"/>
          </p:nvPr>
        </p:nvSpPr>
        <p:spPr>
          <a:xfrm>
            <a:off x="8322831" y="4302104"/>
            <a:ext cx="3217577" cy="1536699"/>
          </a:xfrm>
          <a:prstGeom prst="rect">
            <a:avLst/>
          </a:prstGeom>
        </p:spPr>
        <p:txBody>
          <a:bodyPr/>
          <a:lstStyle>
            <a:lvl1pPr marL="0" indent="0" algn="ctr">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Update Icons As Needed.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a:t>
            </a:r>
          </a:p>
        </p:txBody>
      </p:sp>
      <p:sp>
        <p:nvSpPr>
          <p:cNvPr id="15" name="Text Placeholder 3">
            <a:extLst>
              <a:ext uri="{FF2B5EF4-FFF2-40B4-BE49-F238E27FC236}">
                <a16:creationId xmlns:a16="http://schemas.microsoft.com/office/drawing/2014/main" id="{35F8BDD1-05B9-9F4D-B7F5-5887640309C9}"/>
              </a:ext>
            </a:extLst>
          </p:cNvPr>
          <p:cNvSpPr>
            <a:spLocks noGrp="1"/>
          </p:cNvSpPr>
          <p:nvPr>
            <p:ph type="body" sz="quarter" idx="15" hasCustomPrompt="1"/>
          </p:nvPr>
        </p:nvSpPr>
        <p:spPr>
          <a:xfrm>
            <a:off x="4513421" y="4302104"/>
            <a:ext cx="3217577" cy="1536699"/>
          </a:xfrm>
          <a:prstGeom prst="rect">
            <a:avLst/>
          </a:prstGeom>
        </p:spPr>
        <p:txBody>
          <a:bodyPr/>
          <a:lstStyle>
            <a:lvl1pPr marL="0" indent="0" algn="ctr">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Update Icons As Needed.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a:t>
            </a:r>
          </a:p>
        </p:txBody>
      </p:sp>
      <p:sp>
        <p:nvSpPr>
          <p:cNvPr id="5" name="Rectangle 4">
            <a:extLst>
              <a:ext uri="{FF2B5EF4-FFF2-40B4-BE49-F238E27FC236}">
                <a16:creationId xmlns:a16="http://schemas.microsoft.com/office/drawing/2014/main" id="{5DE16A54-8B26-562B-F4CE-EFA38C3D2F5C}"/>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2291492906"/>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phic On Righ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A77853-5DF7-E24D-ABD8-66DD178A4469}"/>
              </a:ext>
            </a:extLst>
          </p:cNvPr>
          <p:cNvSpPr/>
          <p:nvPr userDrawn="1"/>
        </p:nvSpPr>
        <p:spPr>
          <a:xfrm>
            <a:off x="0" y="0"/>
            <a:ext cx="12192000" cy="6858000"/>
          </a:xfrm>
          <a:prstGeom prst="rect">
            <a:avLst/>
          </a:prstGeom>
          <a:solidFill>
            <a:srgbClr val="F2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Slide Number Placeholder 1">
            <a:extLst>
              <a:ext uri="{FF2B5EF4-FFF2-40B4-BE49-F238E27FC236}">
                <a16:creationId xmlns:a16="http://schemas.microsoft.com/office/drawing/2014/main" id="{F67D525C-8BBA-F247-AA11-AA101339C356}"/>
              </a:ext>
            </a:extLst>
          </p:cNvPr>
          <p:cNvSpPr txBox="1">
            <a:spLocks/>
          </p:cNvSpPr>
          <p:nvPr userDrawn="1"/>
        </p:nvSpPr>
        <p:spPr>
          <a:xfrm>
            <a:off x="11540408" y="6298119"/>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dirty="0">
              <a:solidFill>
                <a:schemeClr val="bg1">
                  <a:lumMod val="50000"/>
                </a:schemeClr>
              </a:solidFill>
              <a:latin typeface="Barlow Medium" pitchFamily="2" charset="77"/>
            </a:endParaRPr>
          </a:p>
        </p:txBody>
      </p:sp>
      <p:sp>
        <p:nvSpPr>
          <p:cNvPr id="5" name="Text Placeholder 3">
            <a:extLst>
              <a:ext uri="{FF2B5EF4-FFF2-40B4-BE49-F238E27FC236}">
                <a16:creationId xmlns:a16="http://schemas.microsoft.com/office/drawing/2014/main" id="{9745CFA6-0AE7-A846-92E4-06559FF51D20}"/>
              </a:ext>
            </a:extLst>
          </p:cNvPr>
          <p:cNvSpPr>
            <a:spLocks noGrp="1"/>
          </p:cNvSpPr>
          <p:nvPr>
            <p:ph type="body" sz="quarter" idx="10" hasCustomPrompt="1"/>
          </p:nvPr>
        </p:nvSpPr>
        <p:spPr>
          <a:xfrm>
            <a:off x="1252201" y="1007252"/>
            <a:ext cx="4492616"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6" name="Text Placeholder 3">
            <a:extLst>
              <a:ext uri="{FF2B5EF4-FFF2-40B4-BE49-F238E27FC236}">
                <a16:creationId xmlns:a16="http://schemas.microsoft.com/office/drawing/2014/main" id="{EAE8EC7F-4DF0-2045-B52C-C6AFC00301F3}"/>
              </a:ext>
            </a:extLst>
          </p:cNvPr>
          <p:cNvSpPr>
            <a:spLocks noGrp="1"/>
          </p:cNvSpPr>
          <p:nvPr>
            <p:ph type="body" sz="quarter" idx="11" hasCustomPrompt="1"/>
          </p:nvPr>
        </p:nvSpPr>
        <p:spPr>
          <a:xfrm>
            <a:off x="1252202" y="2060800"/>
            <a:ext cx="4492615" cy="443861"/>
          </a:xfrm>
          <a:prstGeom prst="rect">
            <a:avLst/>
          </a:prstGeom>
        </p:spPr>
        <p:txBody>
          <a:bodyPr/>
          <a:lstStyle>
            <a:lvl1pPr marL="0" indent="0" algn="l">
              <a:buFontTx/>
              <a:buNone/>
              <a:defRPr sz="2400" b="0" i="0">
                <a:solidFill>
                  <a:srgbClr val="0072CE"/>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7" name="Text Placeholder 3">
            <a:extLst>
              <a:ext uri="{FF2B5EF4-FFF2-40B4-BE49-F238E27FC236}">
                <a16:creationId xmlns:a16="http://schemas.microsoft.com/office/drawing/2014/main" id="{C345692D-602B-A94D-A86D-507CB1044549}"/>
              </a:ext>
            </a:extLst>
          </p:cNvPr>
          <p:cNvSpPr>
            <a:spLocks noGrp="1"/>
          </p:cNvSpPr>
          <p:nvPr>
            <p:ph type="body" sz="quarter" idx="13" hasCustomPrompt="1"/>
          </p:nvPr>
        </p:nvSpPr>
        <p:spPr>
          <a:xfrm>
            <a:off x="1252200" y="2753140"/>
            <a:ext cx="4492617" cy="3697356"/>
          </a:xfrm>
          <a:prstGeom prst="rect">
            <a:avLst/>
          </a:prstGeom>
        </p:spPr>
        <p:txBody>
          <a:bodyPr/>
          <a:lstStyle>
            <a:lvl1pPr marL="0" indent="0" algn="l">
              <a:lnSpc>
                <a:spcPct val="150000"/>
              </a:lnSpc>
              <a:buFontTx/>
              <a:buNone/>
              <a:defRPr lang="en-US" sz="1800" b="0" i="0" smtClean="0">
                <a:solidFill>
                  <a:srgbClr val="00263A"/>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a:t>
            </a:r>
          </a:p>
        </p:txBody>
      </p:sp>
      <p:sp>
        <p:nvSpPr>
          <p:cNvPr id="8" name="Rectangle 7">
            <a:extLst>
              <a:ext uri="{FF2B5EF4-FFF2-40B4-BE49-F238E27FC236}">
                <a16:creationId xmlns:a16="http://schemas.microsoft.com/office/drawing/2014/main" id="{66A1410B-E5E3-7B46-9FDC-A759A513030D}"/>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675263697"/>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31A94A5-2BD2-E7AC-5FFC-4F40E5A779F2}"/>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4" name="Graphic 13">
            <a:extLst>
              <a:ext uri="{FF2B5EF4-FFF2-40B4-BE49-F238E27FC236}">
                <a16:creationId xmlns:a16="http://schemas.microsoft.com/office/drawing/2014/main" id="{80C02146-C635-CF4B-9274-67624C680709}"/>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309703" y="220155"/>
            <a:ext cx="1754119" cy="378198"/>
          </a:xfrm>
          <a:prstGeom prst="rect">
            <a:avLst/>
          </a:prstGeom>
        </p:spPr>
      </p:pic>
      <p:sp>
        <p:nvSpPr>
          <p:cNvPr id="6" name="Text Placeholder 6">
            <a:extLst>
              <a:ext uri="{FF2B5EF4-FFF2-40B4-BE49-F238E27FC236}">
                <a16:creationId xmlns:a16="http://schemas.microsoft.com/office/drawing/2014/main" id="{9497B82E-3D79-5340-9BB0-5A74D1BB410A}"/>
              </a:ext>
            </a:extLst>
          </p:cNvPr>
          <p:cNvSpPr txBox="1">
            <a:spLocks/>
          </p:cNvSpPr>
          <p:nvPr userDrawn="1"/>
        </p:nvSpPr>
        <p:spPr>
          <a:xfrm>
            <a:off x="2477291" y="3095871"/>
            <a:ext cx="7239993" cy="66625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5400" b="1" i="0" spc="20" dirty="0">
                <a:solidFill>
                  <a:schemeClr val="bg1"/>
                </a:solidFill>
                <a:latin typeface="Objektiv Mk2" panose="020B0602020204020203" pitchFamily="34" charset="0"/>
                <a:cs typeface="Objektiv Mk2" panose="020B0602020204020203" pitchFamily="34" charset="0"/>
              </a:rPr>
              <a:t>Thank you</a:t>
            </a:r>
          </a:p>
        </p:txBody>
      </p:sp>
    </p:spTree>
    <p:extLst>
      <p:ext uri="{BB962C8B-B14F-4D97-AF65-F5344CB8AC3E}">
        <p14:creationId xmlns:p14="http://schemas.microsoft.com/office/powerpoint/2010/main" val="240025574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83FBE2-7FD5-7FC9-0F2B-FAD2293F8EC8}"/>
              </a:ext>
            </a:extLst>
          </p:cNvPr>
          <p:cNvSpPr/>
          <p:nvPr userDrawn="1"/>
        </p:nvSpPr>
        <p:spPr>
          <a:xfrm>
            <a:off x="0" y="1"/>
            <a:ext cx="12192000" cy="6857999"/>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F3142A4-289C-75ED-83B2-29664EFC3129}"/>
              </a:ext>
            </a:extLst>
          </p:cNvPr>
          <p:cNvPicPr>
            <a:picLocks noChangeAspect="1"/>
          </p:cNvPicPr>
          <p:nvPr userDrawn="1"/>
        </p:nvPicPr>
        <p:blipFill>
          <a:blip r:embed="rId2"/>
          <a:stretch>
            <a:fillRect/>
          </a:stretch>
        </p:blipFill>
        <p:spPr>
          <a:xfrm>
            <a:off x="0" y="1"/>
            <a:ext cx="12191998" cy="6857999"/>
          </a:xfrm>
          <a:prstGeom prst="rect">
            <a:avLst/>
          </a:prstGeom>
        </p:spPr>
      </p:pic>
      <p:pic>
        <p:nvPicPr>
          <p:cNvPr id="14" name="Graphic 13">
            <a:extLst>
              <a:ext uri="{FF2B5EF4-FFF2-40B4-BE49-F238E27FC236}">
                <a16:creationId xmlns:a16="http://schemas.microsoft.com/office/drawing/2014/main" id="{80C02146-C635-CF4B-9274-67624C680709}"/>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010295" y="6243268"/>
            <a:ext cx="1754119" cy="378198"/>
          </a:xfrm>
          <a:prstGeom prst="rect">
            <a:avLst/>
          </a:prstGeom>
        </p:spPr>
      </p:pic>
      <p:sp>
        <p:nvSpPr>
          <p:cNvPr id="6" name="Text Placeholder 6">
            <a:extLst>
              <a:ext uri="{FF2B5EF4-FFF2-40B4-BE49-F238E27FC236}">
                <a16:creationId xmlns:a16="http://schemas.microsoft.com/office/drawing/2014/main" id="{9497B82E-3D79-5340-9BB0-5A74D1BB410A}"/>
              </a:ext>
            </a:extLst>
          </p:cNvPr>
          <p:cNvSpPr txBox="1">
            <a:spLocks/>
          </p:cNvSpPr>
          <p:nvPr userDrawn="1"/>
        </p:nvSpPr>
        <p:spPr>
          <a:xfrm>
            <a:off x="2242921" y="3895165"/>
            <a:ext cx="4050303" cy="66625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00000"/>
              </a:lnSpc>
              <a:buFont typeface="Arial" panose="020B0604020202020204" pitchFamily="34" charset="0"/>
              <a:buNone/>
            </a:pPr>
            <a:r>
              <a:rPr lang="en-US" sz="6600" b="1" i="0" spc="20" dirty="0">
                <a:solidFill>
                  <a:schemeClr val="bg1"/>
                </a:solidFill>
                <a:latin typeface="Objektiv Mk2" panose="020B0602020204020203" pitchFamily="34" charset="0"/>
                <a:cs typeface="Objektiv Mk2" panose="020B0602020204020203" pitchFamily="34" charset="0"/>
              </a:rPr>
              <a:t>Q</a:t>
            </a:r>
            <a:r>
              <a:rPr lang="en-US" sz="6600" b="1" i="0" spc="20" dirty="0">
                <a:solidFill>
                  <a:srgbClr val="85CBF9"/>
                </a:solidFill>
                <a:latin typeface="Objektiv Mk2" panose="020B0602020204020203" pitchFamily="34" charset="0"/>
                <a:cs typeface="Objektiv Mk2" panose="020B0602020204020203" pitchFamily="34" charset="0"/>
              </a:rPr>
              <a:t>&amp;</a:t>
            </a:r>
            <a:r>
              <a:rPr lang="en-US" sz="6600" b="1" i="0" spc="20" dirty="0">
                <a:solidFill>
                  <a:schemeClr val="bg1"/>
                </a:solidFill>
                <a:latin typeface="Objektiv Mk2" panose="020B0602020204020203" pitchFamily="34" charset="0"/>
                <a:cs typeface="Objektiv Mk2" panose="020B0602020204020203" pitchFamily="34" charset="0"/>
              </a:rPr>
              <a:t>A</a:t>
            </a:r>
          </a:p>
        </p:txBody>
      </p:sp>
    </p:spTree>
    <p:extLst>
      <p:ext uri="{BB962C8B-B14F-4D97-AF65-F5344CB8AC3E}">
        <p14:creationId xmlns:p14="http://schemas.microsoft.com/office/powerpoint/2010/main" val="346063269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18BD70-B2A2-864F-9E71-B9C0B176AE3C}"/>
              </a:ext>
            </a:extLst>
          </p:cNvPr>
          <p:cNvSpPr/>
          <p:nvPr userDrawn="1"/>
        </p:nvSpPr>
        <p:spPr>
          <a:xfrm>
            <a:off x="5118652" y="0"/>
            <a:ext cx="7093225" cy="6858000"/>
          </a:xfrm>
          <a:prstGeom prst="rect">
            <a:avLst/>
          </a:prstGeom>
          <a:solidFill>
            <a:srgbClr val="DDE5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66B0A98-AA7F-E144-B2E7-6DDA04D8511C}"/>
              </a:ext>
            </a:extLst>
          </p:cNvPr>
          <p:cNvSpPr/>
          <p:nvPr userDrawn="1"/>
        </p:nvSpPr>
        <p:spPr>
          <a:xfrm>
            <a:off x="0" y="1"/>
            <a:ext cx="5118652" cy="6857999"/>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6">
            <a:extLst>
              <a:ext uri="{FF2B5EF4-FFF2-40B4-BE49-F238E27FC236}">
                <a16:creationId xmlns:a16="http://schemas.microsoft.com/office/drawing/2014/main" id="{35941547-2B5E-164F-ABF4-CC9EC2940809}"/>
              </a:ext>
            </a:extLst>
          </p:cNvPr>
          <p:cNvSpPr txBox="1">
            <a:spLocks/>
          </p:cNvSpPr>
          <p:nvPr userDrawn="1"/>
        </p:nvSpPr>
        <p:spPr>
          <a:xfrm>
            <a:off x="1009198" y="2943281"/>
            <a:ext cx="2533124" cy="97143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4000" b="1" i="0" spc="20" dirty="0">
                <a:solidFill>
                  <a:schemeClr val="bg1"/>
                </a:solidFill>
                <a:latin typeface="Objektiv Mk2" panose="020B0602020204020203" pitchFamily="34" charset="0"/>
                <a:cs typeface="Objektiv Mk2" panose="020B0602020204020203" pitchFamily="34" charset="0"/>
              </a:rPr>
              <a:t>Agenda</a:t>
            </a:r>
          </a:p>
        </p:txBody>
      </p:sp>
      <p:sp>
        <p:nvSpPr>
          <p:cNvPr id="12" name="Text Placeholder 11">
            <a:extLst>
              <a:ext uri="{FF2B5EF4-FFF2-40B4-BE49-F238E27FC236}">
                <a16:creationId xmlns:a16="http://schemas.microsoft.com/office/drawing/2014/main" id="{124CEAC8-E0C6-6B47-A612-086940906F48}"/>
              </a:ext>
            </a:extLst>
          </p:cNvPr>
          <p:cNvSpPr>
            <a:spLocks noGrp="1"/>
          </p:cNvSpPr>
          <p:nvPr>
            <p:ph type="body" sz="quarter" idx="10" hasCustomPrompt="1"/>
          </p:nvPr>
        </p:nvSpPr>
        <p:spPr>
          <a:xfrm>
            <a:off x="5655365" y="935038"/>
            <a:ext cx="6536635" cy="5197475"/>
          </a:xfrm>
          <a:prstGeom prst="rect">
            <a:avLst/>
          </a:prstGeom>
        </p:spPr>
        <p:txBody>
          <a:bodyPr anchor="ctr"/>
          <a:lstStyle>
            <a:lvl1pPr marL="457200" indent="-457200">
              <a:lnSpc>
                <a:spcPct val="150000"/>
              </a:lnSpc>
              <a:buFont typeface="+mj-lt"/>
              <a:buAutoNum type="arabicPeriod"/>
              <a:defRPr sz="2400" b="0" i="0">
                <a:latin typeface="+mn-lt"/>
              </a:defRPr>
            </a:lvl1pPr>
          </a:lstStyle>
          <a:p>
            <a:pPr lvl="0"/>
            <a:r>
              <a:rPr lang="en-US" dirty="0"/>
              <a:t>Item 1</a:t>
            </a:r>
          </a:p>
          <a:p>
            <a:pPr lvl="0"/>
            <a:r>
              <a:rPr lang="en-US" dirty="0"/>
              <a:t>Item 2</a:t>
            </a:r>
          </a:p>
          <a:p>
            <a:pPr lvl="0"/>
            <a:r>
              <a:rPr lang="en-US" dirty="0"/>
              <a:t>Item 3</a:t>
            </a:r>
          </a:p>
        </p:txBody>
      </p:sp>
      <p:sp>
        <p:nvSpPr>
          <p:cNvPr id="13" name="Slide Number Placeholder 1">
            <a:extLst>
              <a:ext uri="{FF2B5EF4-FFF2-40B4-BE49-F238E27FC236}">
                <a16:creationId xmlns:a16="http://schemas.microsoft.com/office/drawing/2014/main" id="{B0FF4422-86A9-3346-82A9-EE5A6CCD8236}"/>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pic>
        <p:nvPicPr>
          <p:cNvPr id="4" name="Picture 3">
            <a:extLst>
              <a:ext uri="{FF2B5EF4-FFF2-40B4-BE49-F238E27FC236}">
                <a16:creationId xmlns:a16="http://schemas.microsoft.com/office/drawing/2014/main" id="{F184621B-958E-68F0-46E8-F78CAAFF124E}"/>
              </a:ext>
            </a:extLst>
          </p:cNvPr>
          <p:cNvPicPr>
            <a:picLocks noChangeAspect="1"/>
          </p:cNvPicPr>
          <p:nvPr userDrawn="1"/>
        </p:nvPicPr>
        <p:blipFill>
          <a:blip r:embed="rId2"/>
          <a:stretch>
            <a:fillRect/>
          </a:stretch>
        </p:blipFill>
        <p:spPr>
          <a:xfrm>
            <a:off x="3725655" y="-1"/>
            <a:ext cx="1524000" cy="6858000"/>
          </a:xfrm>
          <a:prstGeom prst="rect">
            <a:avLst/>
          </a:prstGeom>
        </p:spPr>
      </p:pic>
    </p:spTree>
    <p:extLst>
      <p:ext uri="{BB962C8B-B14F-4D97-AF65-F5344CB8AC3E}">
        <p14:creationId xmlns:p14="http://schemas.microsoft.com/office/powerpoint/2010/main" val="1829101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3E411E-3E5B-194B-9666-97429BADBB6A}"/>
              </a:ext>
            </a:extLst>
          </p:cNvPr>
          <p:cNvSpPr/>
          <p:nvPr userDrawn="1"/>
        </p:nvSpPr>
        <p:spPr>
          <a:xfrm>
            <a:off x="1" y="0"/>
            <a:ext cx="12192000" cy="6858000"/>
          </a:xfrm>
          <a:prstGeom prst="rect">
            <a:avLst/>
          </a:prstGeom>
          <a:solidFill>
            <a:srgbClr val="007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AB9FA33F-48F4-4743-8108-614BCCFD19E8}"/>
              </a:ext>
            </a:extLst>
          </p:cNvPr>
          <p:cNvSpPr>
            <a:spLocks noGrp="1"/>
          </p:cNvSpPr>
          <p:nvPr>
            <p:ph type="body" sz="quarter" idx="10" hasCustomPrompt="1"/>
          </p:nvPr>
        </p:nvSpPr>
        <p:spPr>
          <a:xfrm>
            <a:off x="2474714" y="2388790"/>
            <a:ext cx="5436834" cy="914400"/>
          </a:xfrm>
          <a:prstGeom prst="rect">
            <a:avLst/>
          </a:prstGeom>
        </p:spPr>
        <p:txBody>
          <a:bodyPr anchor="b"/>
          <a:lstStyle>
            <a:lvl1pPr marL="0" indent="0" algn="l">
              <a:buFontTx/>
              <a:buNone/>
              <a:defRPr sz="48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1</a:t>
            </a:r>
          </a:p>
        </p:txBody>
      </p:sp>
      <p:sp>
        <p:nvSpPr>
          <p:cNvPr id="6" name="Text Placeholder 3">
            <a:extLst>
              <a:ext uri="{FF2B5EF4-FFF2-40B4-BE49-F238E27FC236}">
                <a16:creationId xmlns:a16="http://schemas.microsoft.com/office/drawing/2014/main" id="{B0E85B8C-0D1B-A24D-A84A-5B340A3D81D4}"/>
              </a:ext>
            </a:extLst>
          </p:cNvPr>
          <p:cNvSpPr>
            <a:spLocks noGrp="1"/>
          </p:cNvSpPr>
          <p:nvPr>
            <p:ph type="body" sz="quarter" idx="11" hasCustomPrompt="1"/>
          </p:nvPr>
        </p:nvSpPr>
        <p:spPr>
          <a:xfrm>
            <a:off x="2474715" y="3442338"/>
            <a:ext cx="5436834" cy="914400"/>
          </a:xfrm>
          <a:prstGeom prst="rect">
            <a:avLst/>
          </a:prstGeom>
        </p:spPr>
        <p:txBody>
          <a:bodyPr/>
          <a:lstStyle>
            <a:lvl1pPr marL="0" indent="0" algn="l">
              <a:buFontTx/>
              <a:buNone/>
              <a:defRPr sz="2400" b="0" i="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pic>
        <p:nvPicPr>
          <p:cNvPr id="2" name="Picture 1">
            <a:extLst>
              <a:ext uri="{FF2B5EF4-FFF2-40B4-BE49-F238E27FC236}">
                <a16:creationId xmlns:a16="http://schemas.microsoft.com/office/drawing/2014/main" id="{9BBBB54C-F50E-1C44-A277-17EC580509A9}"/>
              </a:ext>
            </a:extLst>
          </p:cNvPr>
          <p:cNvPicPr>
            <a:picLocks noChangeAspect="1"/>
          </p:cNvPicPr>
          <p:nvPr userDrawn="1"/>
        </p:nvPicPr>
        <p:blipFill>
          <a:blip r:embed="rId2"/>
          <a:stretch>
            <a:fillRect/>
          </a:stretch>
        </p:blipFill>
        <p:spPr>
          <a:xfrm>
            <a:off x="8896350" y="13338"/>
            <a:ext cx="3295650" cy="6858000"/>
          </a:xfrm>
          <a:prstGeom prst="rect">
            <a:avLst/>
          </a:prstGeom>
        </p:spPr>
      </p:pic>
      <p:pic>
        <p:nvPicPr>
          <p:cNvPr id="8" name="Picture 7">
            <a:extLst>
              <a:ext uri="{FF2B5EF4-FFF2-40B4-BE49-F238E27FC236}">
                <a16:creationId xmlns:a16="http://schemas.microsoft.com/office/drawing/2014/main" id="{C3EAE9CF-7C82-AA43-B8D7-5087D5310BBE}"/>
              </a:ext>
            </a:extLst>
          </p:cNvPr>
          <p:cNvPicPr>
            <a:picLocks noChangeAspect="1"/>
          </p:cNvPicPr>
          <p:nvPr userDrawn="1"/>
        </p:nvPicPr>
        <p:blipFill>
          <a:blip r:embed="rId3"/>
          <a:stretch>
            <a:fillRect/>
          </a:stretch>
        </p:blipFill>
        <p:spPr>
          <a:xfrm>
            <a:off x="221422" y="6145695"/>
            <a:ext cx="533952" cy="533952"/>
          </a:xfrm>
          <a:prstGeom prst="rect">
            <a:avLst/>
          </a:prstGeom>
        </p:spPr>
      </p:pic>
    </p:spTree>
    <p:extLst>
      <p:ext uri="{BB962C8B-B14F-4D97-AF65-F5344CB8AC3E}">
        <p14:creationId xmlns:p14="http://schemas.microsoft.com/office/powerpoint/2010/main" val="37827904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3E411E-3E5B-194B-9666-97429BADBB6A}"/>
              </a:ext>
            </a:extLst>
          </p:cNvPr>
          <p:cNvSpPr/>
          <p:nvPr userDrawn="1"/>
        </p:nvSpPr>
        <p:spPr>
          <a:xfrm>
            <a:off x="0" y="0"/>
            <a:ext cx="12192000" cy="6871338"/>
          </a:xfrm>
          <a:prstGeom prst="rect">
            <a:avLst/>
          </a:prstGeom>
          <a:solidFill>
            <a:srgbClr val="753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53BBD"/>
              </a:solidFill>
            </a:endParaRPr>
          </a:p>
        </p:txBody>
      </p:sp>
      <p:sp>
        <p:nvSpPr>
          <p:cNvPr id="4" name="Text Placeholder 3">
            <a:extLst>
              <a:ext uri="{FF2B5EF4-FFF2-40B4-BE49-F238E27FC236}">
                <a16:creationId xmlns:a16="http://schemas.microsoft.com/office/drawing/2014/main" id="{AB9FA33F-48F4-4743-8108-614BCCFD19E8}"/>
              </a:ext>
            </a:extLst>
          </p:cNvPr>
          <p:cNvSpPr>
            <a:spLocks noGrp="1"/>
          </p:cNvSpPr>
          <p:nvPr>
            <p:ph type="body" sz="quarter" idx="10" hasCustomPrompt="1"/>
          </p:nvPr>
        </p:nvSpPr>
        <p:spPr>
          <a:xfrm>
            <a:off x="2474714" y="2388790"/>
            <a:ext cx="5436834" cy="914400"/>
          </a:xfrm>
          <a:prstGeom prst="rect">
            <a:avLst/>
          </a:prstGeom>
        </p:spPr>
        <p:txBody>
          <a:bodyPr anchor="b"/>
          <a:lstStyle>
            <a:lvl1pPr marL="0" indent="0" algn="l">
              <a:buFontTx/>
              <a:buNone/>
              <a:defRPr sz="48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2</a:t>
            </a:r>
          </a:p>
        </p:txBody>
      </p:sp>
      <p:sp>
        <p:nvSpPr>
          <p:cNvPr id="6" name="Text Placeholder 3">
            <a:extLst>
              <a:ext uri="{FF2B5EF4-FFF2-40B4-BE49-F238E27FC236}">
                <a16:creationId xmlns:a16="http://schemas.microsoft.com/office/drawing/2014/main" id="{B0E85B8C-0D1B-A24D-A84A-5B340A3D81D4}"/>
              </a:ext>
            </a:extLst>
          </p:cNvPr>
          <p:cNvSpPr>
            <a:spLocks noGrp="1"/>
          </p:cNvSpPr>
          <p:nvPr>
            <p:ph type="body" sz="quarter" idx="11" hasCustomPrompt="1"/>
          </p:nvPr>
        </p:nvSpPr>
        <p:spPr>
          <a:xfrm>
            <a:off x="2474715" y="3442338"/>
            <a:ext cx="5436834" cy="914400"/>
          </a:xfrm>
          <a:prstGeom prst="rect">
            <a:avLst/>
          </a:prstGeom>
        </p:spPr>
        <p:txBody>
          <a:bodyPr/>
          <a:lstStyle>
            <a:lvl1pPr marL="0" indent="0" algn="l">
              <a:buFontTx/>
              <a:buNone/>
              <a:defRPr sz="2400" b="0" i="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pic>
        <p:nvPicPr>
          <p:cNvPr id="2" name="Picture 1">
            <a:extLst>
              <a:ext uri="{FF2B5EF4-FFF2-40B4-BE49-F238E27FC236}">
                <a16:creationId xmlns:a16="http://schemas.microsoft.com/office/drawing/2014/main" id="{9BBBB54C-F50E-1C44-A277-17EC580509A9}"/>
              </a:ext>
            </a:extLst>
          </p:cNvPr>
          <p:cNvPicPr>
            <a:picLocks noChangeAspect="1"/>
          </p:cNvPicPr>
          <p:nvPr userDrawn="1"/>
        </p:nvPicPr>
        <p:blipFill>
          <a:blip r:embed="rId2"/>
          <a:stretch>
            <a:fillRect/>
          </a:stretch>
        </p:blipFill>
        <p:spPr>
          <a:xfrm>
            <a:off x="8896350" y="13338"/>
            <a:ext cx="3295650" cy="6858000"/>
          </a:xfrm>
          <a:prstGeom prst="rect">
            <a:avLst/>
          </a:prstGeom>
        </p:spPr>
      </p:pic>
      <p:pic>
        <p:nvPicPr>
          <p:cNvPr id="8" name="Picture 7">
            <a:extLst>
              <a:ext uri="{FF2B5EF4-FFF2-40B4-BE49-F238E27FC236}">
                <a16:creationId xmlns:a16="http://schemas.microsoft.com/office/drawing/2014/main" id="{C3EAE9CF-7C82-AA43-B8D7-5087D5310BBE}"/>
              </a:ext>
            </a:extLst>
          </p:cNvPr>
          <p:cNvPicPr>
            <a:picLocks noChangeAspect="1"/>
          </p:cNvPicPr>
          <p:nvPr userDrawn="1"/>
        </p:nvPicPr>
        <p:blipFill>
          <a:blip r:embed="rId3"/>
          <a:stretch>
            <a:fillRect/>
          </a:stretch>
        </p:blipFill>
        <p:spPr>
          <a:xfrm>
            <a:off x="221422" y="6145695"/>
            <a:ext cx="533952" cy="533952"/>
          </a:xfrm>
          <a:prstGeom prst="rect">
            <a:avLst/>
          </a:prstGeom>
        </p:spPr>
      </p:pic>
    </p:spTree>
    <p:extLst>
      <p:ext uri="{BB962C8B-B14F-4D97-AF65-F5344CB8AC3E}">
        <p14:creationId xmlns:p14="http://schemas.microsoft.com/office/powerpoint/2010/main" val="64710739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3E411E-3E5B-194B-9666-97429BADBB6A}"/>
              </a:ext>
            </a:extLst>
          </p:cNvPr>
          <p:cNvSpPr/>
          <p:nvPr userDrawn="1"/>
        </p:nvSpPr>
        <p:spPr>
          <a:xfrm>
            <a:off x="0" y="0"/>
            <a:ext cx="12192000" cy="6858000"/>
          </a:xfrm>
          <a:prstGeom prst="rect">
            <a:avLst/>
          </a:prstGeom>
          <a:solidFill>
            <a:srgbClr val="009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53BBD"/>
              </a:solidFill>
            </a:endParaRPr>
          </a:p>
        </p:txBody>
      </p:sp>
      <p:sp>
        <p:nvSpPr>
          <p:cNvPr id="4" name="Text Placeholder 3">
            <a:extLst>
              <a:ext uri="{FF2B5EF4-FFF2-40B4-BE49-F238E27FC236}">
                <a16:creationId xmlns:a16="http://schemas.microsoft.com/office/drawing/2014/main" id="{AB9FA33F-48F4-4743-8108-614BCCFD19E8}"/>
              </a:ext>
            </a:extLst>
          </p:cNvPr>
          <p:cNvSpPr>
            <a:spLocks noGrp="1"/>
          </p:cNvSpPr>
          <p:nvPr>
            <p:ph type="body" sz="quarter" idx="10" hasCustomPrompt="1"/>
          </p:nvPr>
        </p:nvSpPr>
        <p:spPr>
          <a:xfrm>
            <a:off x="2474714" y="2388790"/>
            <a:ext cx="5436834" cy="914400"/>
          </a:xfrm>
          <a:prstGeom prst="rect">
            <a:avLst/>
          </a:prstGeom>
        </p:spPr>
        <p:txBody>
          <a:bodyPr anchor="b"/>
          <a:lstStyle>
            <a:lvl1pPr marL="0" indent="0" algn="l">
              <a:buFontTx/>
              <a:buNone/>
              <a:defRPr sz="48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3</a:t>
            </a:r>
          </a:p>
        </p:txBody>
      </p:sp>
      <p:sp>
        <p:nvSpPr>
          <p:cNvPr id="6" name="Text Placeholder 3">
            <a:extLst>
              <a:ext uri="{FF2B5EF4-FFF2-40B4-BE49-F238E27FC236}">
                <a16:creationId xmlns:a16="http://schemas.microsoft.com/office/drawing/2014/main" id="{B0E85B8C-0D1B-A24D-A84A-5B340A3D81D4}"/>
              </a:ext>
            </a:extLst>
          </p:cNvPr>
          <p:cNvSpPr>
            <a:spLocks noGrp="1"/>
          </p:cNvSpPr>
          <p:nvPr>
            <p:ph type="body" sz="quarter" idx="11" hasCustomPrompt="1"/>
          </p:nvPr>
        </p:nvSpPr>
        <p:spPr>
          <a:xfrm>
            <a:off x="2474715" y="3442338"/>
            <a:ext cx="5436834" cy="914400"/>
          </a:xfrm>
          <a:prstGeom prst="rect">
            <a:avLst/>
          </a:prstGeom>
        </p:spPr>
        <p:txBody>
          <a:bodyPr/>
          <a:lstStyle>
            <a:lvl1pPr marL="0" indent="0" algn="l">
              <a:buFontTx/>
              <a:buNone/>
              <a:defRPr sz="2400" b="0" i="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pic>
        <p:nvPicPr>
          <p:cNvPr id="2" name="Picture 1">
            <a:extLst>
              <a:ext uri="{FF2B5EF4-FFF2-40B4-BE49-F238E27FC236}">
                <a16:creationId xmlns:a16="http://schemas.microsoft.com/office/drawing/2014/main" id="{9BBBB54C-F50E-1C44-A277-17EC580509A9}"/>
              </a:ext>
            </a:extLst>
          </p:cNvPr>
          <p:cNvPicPr>
            <a:picLocks noChangeAspect="1"/>
          </p:cNvPicPr>
          <p:nvPr userDrawn="1"/>
        </p:nvPicPr>
        <p:blipFill>
          <a:blip r:embed="rId2"/>
          <a:stretch>
            <a:fillRect/>
          </a:stretch>
        </p:blipFill>
        <p:spPr>
          <a:xfrm>
            <a:off x="8896350" y="13338"/>
            <a:ext cx="3295650" cy="6858000"/>
          </a:xfrm>
          <a:prstGeom prst="rect">
            <a:avLst/>
          </a:prstGeom>
        </p:spPr>
      </p:pic>
      <p:pic>
        <p:nvPicPr>
          <p:cNvPr id="8" name="Picture 7">
            <a:extLst>
              <a:ext uri="{FF2B5EF4-FFF2-40B4-BE49-F238E27FC236}">
                <a16:creationId xmlns:a16="http://schemas.microsoft.com/office/drawing/2014/main" id="{C3EAE9CF-7C82-AA43-B8D7-5087D5310BBE}"/>
              </a:ext>
            </a:extLst>
          </p:cNvPr>
          <p:cNvPicPr>
            <a:picLocks noChangeAspect="1"/>
          </p:cNvPicPr>
          <p:nvPr userDrawn="1"/>
        </p:nvPicPr>
        <p:blipFill>
          <a:blip r:embed="rId3"/>
          <a:stretch>
            <a:fillRect/>
          </a:stretch>
        </p:blipFill>
        <p:spPr>
          <a:xfrm>
            <a:off x="221422" y="6145695"/>
            <a:ext cx="533952" cy="533952"/>
          </a:xfrm>
          <a:prstGeom prst="rect">
            <a:avLst/>
          </a:prstGeom>
        </p:spPr>
      </p:pic>
    </p:spTree>
    <p:extLst>
      <p:ext uri="{BB962C8B-B14F-4D97-AF65-F5344CB8AC3E}">
        <p14:creationId xmlns:p14="http://schemas.microsoft.com/office/powerpoint/2010/main" val="42840296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4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A7F0963-32F7-7644-8381-63718DAD9CC2}"/>
              </a:ext>
            </a:extLst>
          </p:cNvPr>
          <p:cNvSpPr/>
          <p:nvPr userDrawn="1"/>
        </p:nvSpPr>
        <p:spPr>
          <a:xfrm>
            <a:off x="0" y="0"/>
            <a:ext cx="12192000"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53BBD"/>
              </a:solidFill>
            </a:endParaRPr>
          </a:p>
        </p:txBody>
      </p:sp>
      <p:pic>
        <p:nvPicPr>
          <p:cNvPr id="3" name="Picture 2">
            <a:extLst>
              <a:ext uri="{FF2B5EF4-FFF2-40B4-BE49-F238E27FC236}">
                <a16:creationId xmlns:a16="http://schemas.microsoft.com/office/drawing/2014/main" id="{C4976CF0-DA6D-E692-B1A8-0BEAC840098F}"/>
              </a:ext>
            </a:extLst>
          </p:cNvPr>
          <p:cNvPicPr>
            <a:picLocks noChangeAspect="1"/>
          </p:cNvPicPr>
          <p:nvPr userDrawn="1"/>
        </p:nvPicPr>
        <p:blipFill>
          <a:blip r:embed="rId2"/>
          <a:stretch>
            <a:fillRect/>
          </a:stretch>
        </p:blipFill>
        <p:spPr>
          <a:xfrm flipH="1">
            <a:off x="0" y="0"/>
            <a:ext cx="12192000" cy="6858000"/>
          </a:xfrm>
          <a:prstGeom prst="rect">
            <a:avLst/>
          </a:prstGeom>
        </p:spPr>
      </p:pic>
      <p:sp>
        <p:nvSpPr>
          <p:cNvPr id="7" name="Text Placeholder 3">
            <a:extLst>
              <a:ext uri="{FF2B5EF4-FFF2-40B4-BE49-F238E27FC236}">
                <a16:creationId xmlns:a16="http://schemas.microsoft.com/office/drawing/2014/main" id="{0B2FBD51-6EAB-D249-B4EA-6B88C502E39C}"/>
              </a:ext>
            </a:extLst>
          </p:cNvPr>
          <p:cNvSpPr>
            <a:spLocks noGrp="1"/>
          </p:cNvSpPr>
          <p:nvPr>
            <p:ph type="body" sz="quarter" idx="10" hasCustomPrompt="1"/>
          </p:nvPr>
        </p:nvSpPr>
        <p:spPr>
          <a:xfrm>
            <a:off x="6211818" y="3340100"/>
            <a:ext cx="3608034" cy="914400"/>
          </a:xfrm>
          <a:prstGeom prst="rect">
            <a:avLst/>
          </a:prstGeom>
        </p:spPr>
        <p:txBody>
          <a:bodyPr anchor="b"/>
          <a:lstStyle>
            <a:lvl1pPr marL="0" indent="0" algn="l">
              <a:buFontTx/>
              <a:buNone/>
              <a:defRPr sz="4800" b="1" i="0">
                <a:solidFill>
                  <a:schemeClr val="bg1"/>
                </a:solidFill>
                <a:latin typeface="Objektiv Mk2 SemiBold" panose="020B0602020204020203" pitchFamily="34" charset="0"/>
                <a:cs typeface="Objektiv Mk2 SemiBold"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4</a:t>
            </a:r>
          </a:p>
        </p:txBody>
      </p:sp>
      <p:sp>
        <p:nvSpPr>
          <p:cNvPr id="8" name="Text Placeholder 3">
            <a:extLst>
              <a:ext uri="{FF2B5EF4-FFF2-40B4-BE49-F238E27FC236}">
                <a16:creationId xmlns:a16="http://schemas.microsoft.com/office/drawing/2014/main" id="{32770889-B1C5-2B4F-A297-B6633156A62A}"/>
              </a:ext>
            </a:extLst>
          </p:cNvPr>
          <p:cNvSpPr>
            <a:spLocks noGrp="1"/>
          </p:cNvSpPr>
          <p:nvPr>
            <p:ph type="body" sz="quarter" idx="11" hasCustomPrompt="1"/>
          </p:nvPr>
        </p:nvSpPr>
        <p:spPr>
          <a:xfrm>
            <a:off x="6211819" y="4393648"/>
            <a:ext cx="3608034" cy="914400"/>
          </a:xfrm>
          <a:prstGeom prst="rect">
            <a:avLst/>
          </a:prstGeom>
        </p:spPr>
        <p:txBody>
          <a:bodyPr/>
          <a:lstStyle>
            <a:lvl1pPr marL="0" indent="0" algn="l">
              <a:buFontTx/>
              <a:buNone/>
              <a:defRPr sz="2400" b="0" i="0">
                <a:solidFill>
                  <a:srgbClr val="85CBF9"/>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4" name="Picture Placeholder 3">
            <a:extLst>
              <a:ext uri="{FF2B5EF4-FFF2-40B4-BE49-F238E27FC236}">
                <a16:creationId xmlns:a16="http://schemas.microsoft.com/office/drawing/2014/main" id="{EB1FD39F-2181-9041-AF80-15C7C6867177}"/>
              </a:ext>
            </a:extLst>
          </p:cNvPr>
          <p:cNvSpPr>
            <a:spLocks noGrp="1"/>
          </p:cNvSpPr>
          <p:nvPr>
            <p:ph type="pic" sz="quarter" idx="12"/>
          </p:nvPr>
        </p:nvSpPr>
        <p:spPr>
          <a:xfrm>
            <a:off x="506909" y="756203"/>
            <a:ext cx="5257787" cy="4779893"/>
          </a:xfrm>
          <a:prstGeom prst="rect">
            <a:avLst/>
          </a:prstGeom>
          <a:solidFill>
            <a:schemeClr val="bg1">
              <a:lumMod val="85000"/>
            </a:schemeClr>
          </a:solidFill>
        </p:spPr>
        <p:txBody>
          <a:bodyPr/>
          <a:lstStyle/>
          <a:p>
            <a:endParaRPr lang="en-US" dirty="0"/>
          </a:p>
        </p:txBody>
      </p:sp>
    </p:spTree>
    <p:extLst>
      <p:ext uri="{BB962C8B-B14F-4D97-AF65-F5344CB8AC3E}">
        <p14:creationId xmlns:p14="http://schemas.microsoft.com/office/powerpoint/2010/main" val="49171311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505E49E-A279-7D4F-BFBD-C8680CF57D0D}"/>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 name="Text Placeholder 3">
            <a:extLst>
              <a:ext uri="{FF2B5EF4-FFF2-40B4-BE49-F238E27FC236}">
                <a16:creationId xmlns:a16="http://schemas.microsoft.com/office/drawing/2014/main" id="{1B63AAD1-2908-6547-8526-E0B2858821EC}"/>
              </a:ext>
            </a:extLst>
          </p:cNvPr>
          <p:cNvSpPr>
            <a:spLocks noGrp="1"/>
          </p:cNvSpPr>
          <p:nvPr>
            <p:ph type="body" sz="quarter" idx="10" hasCustomPrompt="1"/>
          </p:nvPr>
        </p:nvSpPr>
        <p:spPr>
          <a:xfrm>
            <a:off x="1252200" y="510295"/>
            <a:ext cx="9959137"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6" name="Text Placeholder 3">
            <a:extLst>
              <a:ext uri="{FF2B5EF4-FFF2-40B4-BE49-F238E27FC236}">
                <a16:creationId xmlns:a16="http://schemas.microsoft.com/office/drawing/2014/main" id="{EB1A3114-7AEE-4E45-977F-C038964ADE5A}"/>
              </a:ext>
            </a:extLst>
          </p:cNvPr>
          <p:cNvSpPr>
            <a:spLocks noGrp="1"/>
          </p:cNvSpPr>
          <p:nvPr>
            <p:ph type="body" sz="quarter" idx="11" hasCustomPrompt="1"/>
          </p:nvPr>
        </p:nvSpPr>
        <p:spPr>
          <a:xfrm>
            <a:off x="1252201" y="1563843"/>
            <a:ext cx="9959137" cy="443861"/>
          </a:xfrm>
          <a:prstGeom prst="rect">
            <a:avLst/>
          </a:prstGeom>
        </p:spPr>
        <p:txBody>
          <a:bodyPr/>
          <a:lstStyle>
            <a:lvl1pPr marL="0" indent="0" algn="l">
              <a:buFontTx/>
              <a:buNone/>
              <a:defRPr sz="2400" b="0" i="0">
                <a:solidFill>
                  <a:srgbClr val="0072CE"/>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7" name="Text Placeholder 3">
            <a:extLst>
              <a:ext uri="{FF2B5EF4-FFF2-40B4-BE49-F238E27FC236}">
                <a16:creationId xmlns:a16="http://schemas.microsoft.com/office/drawing/2014/main" id="{B4D8B1E5-499E-E549-911E-192E2FDA90FA}"/>
              </a:ext>
            </a:extLst>
          </p:cNvPr>
          <p:cNvSpPr>
            <a:spLocks noGrp="1"/>
          </p:cNvSpPr>
          <p:nvPr>
            <p:ph type="body" sz="quarter" idx="12" hasCustomPrompt="1"/>
          </p:nvPr>
        </p:nvSpPr>
        <p:spPr>
          <a:xfrm>
            <a:off x="1252201" y="2256183"/>
            <a:ext cx="9959138" cy="3697356"/>
          </a:xfrm>
          <a:prstGeom prst="rect">
            <a:avLst/>
          </a:prstGeom>
        </p:spPr>
        <p:txBody>
          <a:bodyPr/>
          <a:lstStyle>
            <a:lvl1pPr marL="0" indent="0" algn="l">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Cras vel </a:t>
            </a:r>
            <a:r>
              <a:rPr lang="en-US" dirty="0" err="1"/>
              <a:t>tellus</a:t>
            </a:r>
            <a:r>
              <a:rPr lang="en-US" dirty="0"/>
              <a:t> ex. Sed </a:t>
            </a:r>
            <a:r>
              <a:rPr lang="en-US" dirty="0" err="1"/>
              <a:t>aliquet</a:t>
            </a:r>
            <a:r>
              <a:rPr lang="en-US" dirty="0"/>
              <a:t> </a:t>
            </a:r>
            <a:r>
              <a:rPr lang="en-US" dirty="0" err="1"/>
              <a:t>odio</a:t>
            </a:r>
            <a:r>
              <a:rPr lang="en-US" dirty="0"/>
              <a:t> non cursus </a:t>
            </a:r>
            <a:r>
              <a:rPr lang="en-US" dirty="0" err="1"/>
              <a:t>hendrerit</a:t>
            </a:r>
            <a:r>
              <a:rPr lang="en-US" dirty="0"/>
              <a:t>. </a:t>
            </a:r>
            <a:r>
              <a:rPr lang="en-US" dirty="0" err="1"/>
              <a:t>Phasellus</a:t>
            </a:r>
            <a:r>
              <a:rPr lang="en-US" dirty="0"/>
              <a:t> et </a:t>
            </a:r>
            <a:r>
              <a:rPr lang="en-US" dirty="0" err="1"/>
              <a:t>enim</a:t>
            </a:r>
            <a:r>
              <a:rPr lang="en-US" dirty="0"/>
              <a:t> </a:t>
            </a:r>
            <a:r>
              <a:rPr lang="en-US" dirty="0" err="1"/>
              <a:t>placerat</a:t>
            </a:r>
            <a:r>
              <a:rPr lang="en-US" dirty="0"/>
              <a:t>, </a:t>
            </a:r>
            <a:r>
              <a:rPr lang="en-US" dirty="0" err="1"/>
              <a:t>tristique</a:t>
            </a:r>
            <a:r>
              <a:rPr lang="en-US" dirty="0"/>
              <a:t> </a:t>
            </a:r>
            <a:r>
              <a:rPr lang="en-US" dirty="0" err="1"/>
              <a:t>justo</a:t>
            </a:r>
            <a:r>
              <a:rPr lang="en-US" dirty="0"/>
              <a:t> </a:t>
            </a:r>
            <a:r>
              <a:rPr lang="en-US" dirty="0" err="1"/>
              <a:t>dapibus</a:t>
            </a:r>
            <a:r>
              <a:rPr lang="en-US" dirty="0"/>
              <a:t>, </a:t>
            </a:r>
            <a:r>
              <a:rPr lang="en-US" dirty="0" err="1"/>
              <a:t>euismod</a:t>
            </a:r>
            <a:r>
              <a:rPr lang="en-US" dirty="0"/>
              <a:t> </a:t>
            </a:r>
            <a:r>
              <a:rPr lang="en-US" dirty="0" err="1"/>
              <a:t>turpis</a:t>
            </a:r>
            <a:r>
              <a:rPr lang="en-US" dirty="0"/>
              <a:t>.</a:t>
            </a:r>
          </a:p>
        </p:txBody>
      </p:sp>
    </p:spTree>
    <p:extLst>
      <p:ext uri="{BB962C8B-B14F-4D97-AF65-F5344CB8AC3E}">
        <p14:creationId xmlns:p14="http://schemas.microsoft.com/office/powerpoint/2010/main" val="917798020"/>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5765F718-717A-5440-A6C0-1DC3A3CE9E1D}"/>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Tree>
    <p:extLst>
      <p:ext uri="{BB962C8B-B14F-4D97-AF65-F5344CB8AC3E}">
        <p14:creationId xmlns:p14="http://schemas.microsoft.com/office/powerpoint/2010/main" val="367376780"/>
      </p:ext>
    </p:extLst>
  </p:cSld>
  <p:clrMap bg1="lt1" tx1="dk1" bg2="lt2" tx2="dk2" accent1="accent1" accent2="accent2" accent3="accent3" accent4="accent4" accent5="accent5" accent6="accent6" hlink="hlink" folHlink="folHlink"/>
  <p:sldLayoutIdLst>
    <p:sldLayoutId id="2147483682" r:id="rId1"/>
    <p:sldLayoutId id="2147483776" r:id="rId2"/>
    <p:sldLayoutId id="2147483785" r:id="rId3"/>
    <p:sldLayoutId id="2147483784" r:id="rId4"/>
    <p:sldLayoutId id="2147483684" r:id="rId5"/>
    <p:sldLayoutId id="2147483782" r:id="rId6"/>
    <p:sldLayoutId id="2147483783" r:id="rId7"/>
    <p:sldLayoutId id="2147483768" r:id="rId8"/>
    <p:sldLayoutId id="2147483769" r:id="rId9"/>
    <p:sldLayoutId id="2147483770" r:id="rId10"/>
    <p:sldLayoutId id="2147483771" r:id="rId11"/>
    <p:sldLayoutId id="2147483773" r:id="rId12"/>
    <p:sldLayoutId id="2147483774" r:id="rId13"/>
    <p:sldLayoutId id="2147483775" r:id="rId14"/>
    <p:sldLayoutId id="2147483778" r:id="rId15"/>
    <p:sldLayoutId id="2147483777" r:id="rId16"/>
    <p:sldLayoutId id="2147483779"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6DEF00-71A6-4D06-58C8-D56E58810098}"/>
              </a:ext>
            </a:extLst>
          </p:cNvPr>
          <p:cNvSpPr>
            <a:spLocks noGrp="1"/>
          </p:cNvSpPr>
          <p:nvPr>
            <p:ph type="body" sz="quarter" idx="10"/>
          </p:nvPr>
        </p:nvSpPr>
        <p:spPr>
          <a:xfrm>
            <a:off x="1077469" y="1778271"/>
            <a:ext cx="7952232" cy="1410889"/>
          </a:xfrm>
        </p:spPr>
        <p:txBody>
          <a:bodyPr/>
          <a:lstStyle/>
          <a:p>
            <a:r>
              <a:rPr lang="en-US" dirty="0"/>
              <a:t>Expert Content</a:t>
            </a:r>
          </a:p>
          <a:p>
            <a:r>
              <a:rPr lang="en-US" dirty="0"/>
              <a:t>Strategy Guide</a:t>
            </a:r>
          </a:p>
        </p:txBody>
      </p:sp>
      <p:sp>
        <p:nvSpPr>
          <p:cNvPr id="3" name="Text Placeholder 2">
            <a:extLst>
              <a:ext uri="{FF2B5EF4-FFF2-40B4-BE49-F238E27FC236}">
                <a16:creationId xmlns:a16="http://schemas.microsoft.com/office/drawing/2014/main" id="{D1D0C212-2C65-3120-0FAF-E4A28B00A75E}"/>
              </a:ext>
            </a:extLst>
          </p:cNvPr>
          <p:cNvSpPr>
            <a:spLocks noGrp="1"/>
          </p:cNvSpPr>
          <p:nvPr>
            <p:ph type="body" sz="quarter" idx="11"/>
          </p:nvPr>
        </p:nvSpPr>
        <p:spPr>
          <a:xfrm>
            <a:off x="1077469" y="3397881"/>
            <a:ext cx="7952232" cy="914400"/>
          </a:xfrm>
        </p:spPr>
        <p:txBody>
          <a:bodyPr/>
          <a:lstStyle/>
          <a:p>
            <a:r>
              <a:rPr lang="en-US" sz="3200" b="0" i="1" dirty="0"/>
              <a:t>Refinance In-Process Journey</a:t>
            </a:r>
          </a:p>
        </p:txBody>
      </p:sp>
    </p:spTree>
    <p:extLst>
      <p:ext uri="{BB962C8B-B14F-4D97-AF65-F5344CB8AC3E}">
        <p14:creationId xmlns:p14="http://schemas.microsoft.com/office/powerpoint/2010/main" val="2502691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279565-609B-C0D1-37D1-47FAC2828C13}"/>
              </a:ext>
            </a:extLst>
          </p:cNvPr>
          <p:cNvSpPr>
            <a:spLocks noGrp="1"/>
          </p:cNvSpPr>
          <p:nvPr>
            <p:ph type="body" sz="quarter" idx="10"/>
          </p:nvPr>
        </p:nvSpPr>
        <p:spPr/>
        <p:txBody>
          <a:bodyPr/>
          <a:lstStyle/>
          <a:p>
            <a:r>
              <a:rPr lang="en-US" dirty="0"/>
              <a:t>Refinance In-Process Journey</a:t>
            </a:r>
          </a:p>
        </p:txBody>
      </p:sp>
      <p:sp>
        <p:nvSpPr>
          <p:cNvPr id="3" name="Text Placeholder 2">
            <a:extLst>
              <a:ext uri="{FF2B5EF4-FFF2-40B4-BE49-F238E27FC236}">
                <a16:creationId xmlns:a16="http://schemas.microsoft.com/office/drawing/2014/main" id="{BA45EAB8-259F-9486-7E88-3E5064554E05}"/>
              </a:ext>
            </a:extLst>
          </p:cNvPr>
          <p:cNvSpPr>
            <a:spLocks noGrp="1"/>
          </p:cNvSpPr>
          <p:nvPr>
            <p:ph type="body" sz="quarter" idx="11"/>
          </p:nvPr>
        </p:nvSpPr>
        <p:spPr/>
        <p:txBody>
          <a:bodyPr/>
          <a:lstStyle/>
          <a:p>
            <a:r>
              <a:rPr lang="en-US" dirty="0"/>
              <a:t>Emails</a:t>
            </a:r>
          </a:p>
        </p:txBody>
      </p:sp>
      <p:sp>
        <p:nvSpPr>
          <p:cNvPr id="4" name="Text Placeholder 3">
            <a:extLst>
              <a:ext uri="{FF2B5EF4-FFF2-40B4-BE49-F238E27FC236}">
                <a16:creationId xmlns:a16="http://schemas.microsoft.com/office/drawing/2014/main" id="{79C2D384-CBE4-5336-E128-D8E3A28CB40F}"/>
              </a:ext>
            </a:extLst>
          </p:cNvPr>
          <p:cNvSpPr>
            <a:spLocks noGrp="1"/>
          </p:cNvSpPr>
          <p:nvPr>
            <p:ph type="body" sz="quarter" idx="12"/>
          </p:nvPr>
        </p:nvSpPr>
        <p:spPr>
          <a:xfrm>
            <a:off x="1373224" y="2390654"/>
            <a:ext cx="9959138" cy="3697356"/>
          </a:xfrm>
        </p:spPr>
        <p:txBody>
          <a:bodyPr/>
          <a:lstStyle/>
          <a:p>
            <a:pPr defTabSz="868680">
              <a:lnSpc>
                <a:spcPct val="100000"/>
              </a:lnSpc>
              <a:spcBef>
                <a:spcPts val="0"/>
              </a:spcBef>
            </a:pPr>
            <a:r>
              <a:rPr lang="en-US" sz="2400" b="0" i="0" kern="100" dirty="0">
                <a:solidFill>
                  <a:srgbClr val="002060"/>
                </a:solidFill>
                <a:effectLst/>
                <a:latin typeface="+mn-lt"/>
                <a:ea typeface="+mn-ea"/>
                <a:cs typeface="Times New Roman" panose="02020603050405020304" pitchFamily="18" charset="0"/>
              </a:rPr>
              <a:t>The Refinance In-Process journey is a series of emails that are triggered by events within the LOS that initiate communications to the borrower. These communications are for various milestones that are reached in the loan approval process for a refinance.</a:t>
            </a:r>
          </a:p>
          <a:p>
            <a:pPr defTabSz="868680">
              <a:lnSpc>
                <a:spcPct val="100000"/>
              </a:lnSpc>
              <a:spcBef>
                <a:spcPts val="0"/>
              </a:spcBef>
            </a:pPr>
            <a:r>
              <a:rPr lang="en-US" sz="2400" kern="100" dirty="0">
                <a:solidFill>
                  <a:srgbClr val="002060"/>
                </a:solidFill>
                <a:cs typeface="Times New Roman" panose="02020603050405020304" pitchFamily="18" charset="0"/>
              </a:rPr>
              <a:t>Total Expert customers who leverage text messaging may also choose to leverage this functionality within the existing wireframe.</a:t>
            </a:r>
            <a:endParaRPr lang="en-US" sz="2400" kern="100" dirty="0">
              <a:solidFill>
                <a:srgbClr val="002060"/>
              </a:solidFill>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endParaRPr lang="en-US" sz="2400" kern="100" dirty="0">
              <a:solidFill>
                <a:srgbClr val="002060"/>
              </a:solidFill>
              <a:effectLst/>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endParaRPr lang="en-US" sz="2400" kern="100" dirty="0">
              <a:solidFill>
                <a:srgbClr val="002060"/>
              </a:solidFill>
              <a:ea typeface="Calibri" panose="020F0502020204030204" pitchFamily="34" charset="0"/>
              <a:cs typeface="Times New Roman" panose="02020603050405020304" pitchFamily="18" charset="0"/>
            </a:endParaRPr>
          </a:p>
          <a:p>
            <a:pPr>
              <a:lnSpc>
                <a:spcPct val="100000"/>
              </a:lnSpc>
              <a:spcBef>
                <a:spcPts val="0"/>
              </a:spcBef>
            </a:pPr>
            <a:r>
              <a:rPr lang="en-US" sz="2000" b="0" i="0" kern="100" dirty="0">
                <a:solidFill>
                  <a:srgbClr val="002060"/>
                </a:solidFill>
                <a:effectLst/>
                <a:latin typeface="+mn-lt"/>
                <a:ea typeface="+mn-ea"/>
                <a:cs typeface="Times New Roman" panose="02020603050405020304" pitchFamily="18" charset="0"/>
              </a:rPr>
              <a:t>*All communications should be reviewed prior to initiating the journey.</a:t>
            </a:r>
          </a:p>
          <a:p>
            <a:pPr marL="0" marR="0">
              <a:lnSpc>
                <a:spcPct val="100000"/>
              </a:lnSpc>
              <a:spcBef>
                <a:spcPts val="0"/>
              </a:spcBef>
              <a:spcAft>
                <a:spcPts val="0"/>
              </a:spcAft>
            </a:pPr>
            <a:endParaRPr lang="en-US" sz="2400" kern="100" dirty="0">
              <a:solidFill>
                <a:srgbClr val="002060"/>
              </a:solidFill>
              <a:effectLst/>
              <a:ea typeface="Calibri" panose="020F0502020204030204" pitchFamily="34" charset="0"/>
              <a:cs typeface="Times New Roman" panose="02020603050405020304" pitchFamily="18" charset="0"/>
            </a:endParaRPr>
          </a:p>
          <a:p>
            <a:pPr>
              <a:lnSpc>
                <a:spcPct val="100000"/>
              </a:lnSpc>
            </a:pPr>
            <a:endParaRPr lang="en-US" dirty="0">
              <a:solidFill>
                <a:srgbClr val="002060"/>
              </a:solidFill>
            </a:endParaRPr>
          </a:p>
        </p:txBody>
      </p:sp>
      <p:pic>
        <p:nvPicPr>
          <p:cNvPr id="5" name="Picture 4" descr="A blue letter t on a black background&#10;&#10;Description automatically generated">
            <a:extLst>
              <a:ext uri="{FF2B5EF4-FFF2-40B4-BE49-F238E27FC236}">
                <a16:creationId xmlns:a16="http://schemas.microsoft.com/office/drawing/2014/main" id="{0034EE2F-F8B0-BB04-3919-B98670840B33}"/>
              </a:ext>
            </a:extLst>
          </p:cNvPr>
          <p:cNvPicPr>
            <a:picLocks noChangeAspect="1"/>
          </p:cNvPicPr>
          <p:nvPr/>
        </p:nvPicPr>
        <p:blipFill>
          <a:blip r:embed="rId2"/>
          <a:stretch>
            <a:fillRect/>
          </a:stretch>
        </p:blipFill>
        <p:spPr>
          <a:xfrm>
            <a:off x="8791614" y="252907"/>
            <a:ext cx="3177445" cy="259695"/>
          </a:xfrm>
          <a:prstGeom prst="rect">
            <a:avLst/>
          </a:prstGeom>
        </p:spPr>
      </p:pic>
    </p:spTree>
    <p:extLst>
      <p:ext uri="{BB962C8B-B14F-4D97-AF65-F5344CB8AC3E}">
        <p14:creationId xmlns:p14="http://schemas.microsoft.com/office/powerpoint/2010/main" val="2829215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2C8BFB8C-4798-5BA8-8ECF-3049525111F5}"/>
              </a:ext>
            </a:extLst>
          </p:cNvPr>
          <p:cNvSpPr txBox="1">
            <a:spLocks/>
          </p:cNvSpPr>
          <p:nvPr/>
        </p:nvSpPr>
        <p:spPr>
          <a:xfrm>
            <a:off x="643466" y="5084792"/>
            <a:ext cx="10705851" cy="1423584"/>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spcBef>
                <a:spcPts val="0"/>
              </a:spcBef>
            </a:pPr>
            <a:r>
              <a:rPr lang="en-US" sz="2280" b="0" i="0" kern="100" dirty="0">
                <a:solidFill>
                  <a:srgbClr val="002060"/>
                </a:solidFill>
                <a:effectLst/>
                <a:latin typeface="+mn-lt"/>
                <a:ea typeface="+mn-ea"/>
                <a:cs typeface="Times New Roman" panose="02020603050405020304" pitchFamily="18" charset="0"/>
              </a:rPr>
              <a:t>Journey Map Notes:</a:t>
            </a:r>
          </a:p>
          <a:p>
            <a:pPr marL="342900" indent="-342900" defTabSz="868680">
              <a:lnSpc>
                <a:spcPct val="100000"/>
              </a:lnSpc>
              <a:spcBef>
                <a:spcPts val="0"/>
              </a:spcBef>
              <a:buFont typeface="Wingdings" pitchFamily="2" charset="2"/>
              <a:buChar char="Ø"/>
            </a:pPr>
            <a:r>
              <a:rPr lang="en-US" kern="100" dirty="0">
                <a:solidFill>
                  <a:srgbClr val="002060"/>
                </a:solidFill>
                <a:cs typeface="Times New Roman" panose="02020603050405020304" pitchFamily="18" charset="0"/>
              </a:rPr>
              <a:t>Keep emails that work for your organization, swap with custom, or add these emails to your existing campaigns.</a:t>
            </a:r>
          </a:p>
          <a:p>
            <a:pPr marL="342900" indent="-342900" defTabSz="868680">
              <a:lnSpc>
                <a:spcPct val="100000"/>
              </a:lnSpc>
              <a:spcBef>
                <a:spcPts val="0"/>
              </a:spcBef>
              <a:buFont typeface="Wingdings" pitchFamily="2" charset="2"/>
              <a:buChar char="Ø"/>
            </a:pPr>
            <a:r>
              <a:rPr lang="en-US" b="0" i="0" kern="100" dirty="0">
                <a:solidFill>
                  <a:srgbClr val="002060"/>
                </a:solidFill>
                <a:effectLst/>
                <a:latin typeface="+mn-lt"/>
                <a:ea typeface="+mn-ea"/>
                <a:cs typeface="Times New Roman" panose="02020603050405020304" pitchFamily="18" charset="0"/>
              </a:rPr>
              <a:t>Adjust onramps with organization specific groups and Focused View outcomes.</a:t>
            </a:r>
          </a:p>
          <a:p>
            <a:pPr defTabSz="868680">
              <a:lnSpc>
                <a:spcPct val="100000"/>
              </a:lnSpc>
              <a:spcBef>
                <a:spcPts val="0"/>
              </a:spcBef>
            </a:pPr>
            <a:endParaRPr lang="en-US" sz="2800" b="0" i="0" kern="100" dirty="0">
              <a:solidFill>
                <a:srgbClr val="002060"/>
              </a:solidFill>
              <a:effectLst/>
              <a:latin typeface="+mn-lt"/>
              <a:ea typeface="+mn-ea"/>
              <a:cs typeface="Times New Roman" panose="02020603050405020304" pitchFamily="18" charset="0"/>
            </a:endParaRPr>
          </a:p>
          <a:p>
            <a:pPr>
              <a:lnSpc>
                <a:spcPct val="100000"/>
              </a:lnSpc>
            </a:pPr>
            <a:endParaRPr lang="en-US" sz="2400" dirty="0">
              <a:solidFill>
                <a:srgbClr val="002060"/>
              </a:solidFill>
            </a:endParaRPr>
          </a:p>
          <a:p>
            <a:pPr defTabSz="868680">
              <a:spcBef>
                <a:spcPts val="0"/>
              </a:spcBef>
            </a:pPr>
            <a:endParaRPr lang="en-US" sz="2280" b="0" i="0" kern="100" dirty="0">
              <a:solidFill>
                <a:srgbClr val="002060"/>
              </a:solidFill>
              <a:effectLst/>
              <a:latin typeface="+mn-lt"/>
              <a:ea typeface="+mn-ea"/>
              <a:cs typeface="Times New Roman" panose="02020603050405020304" pitchFamily="18" charset="0"/>
            </a:endParaRPr>
          </a:p>
          <a:p>
            <a:endParaRPr lang="en-US" dirty="0">
              <a:solidFill>
                <a:srgbClr val="002060"/>
              </a:solidFill>
            </a:endParaRPr>
          </a:p>
        </p:txBody>
      </p:sp>
      <p:pic>
        <p:nvPicPr>
          <p:cNvPr id="8" name="Picture 7">
            <a:extLst>
              <a:ext uri="{FF2B5EF4-FFF2-40B4-BE49-F238E27FC236}">
                <a16:creationId xmlns:a16="http://schemas.microsoft.com/office/drawing/2014/main" id="{E989F52F-639A-CB19-B7D4-5AD2D912153A}"/>
              </a:ext>
            </a:extLst>
          </p:cNvPr>
          <p:cNvPicPr>
            <a:picLocks noChangeAspect="1"/>
          </p:cNvPicPr>
          <p:nvPr/>
        </p:nvPicPr>
        <p:blipFill>
          <a:blip r:embed="rId3"/>
          <a:srcRect/>
          <a:stretch/>
        </p:blipFill>
        <p:spPr>
          <a:xfrm>
            <a:off x="643466" y="729844"/>
            <a:ext cx="9333911" cy="4466495"/>
          </a:xfrm>
          <a:prstGeom prst="rect">
            <a:avLst/>
          </a:prstGeom>
          <a:effectLst>
            <a:outerShdw blurRad="127000" dist="50800" dir="2400000" algn="ctr" rotWithShape="0">
              <a:srgbClr val="000000"/>
            </a:outerShdw>
          </a:effectLst>
        </p:spPr>
      </p:pic>
      <p:pic>
        <p:nvPicPr>
          <p:cNvPr id="2" name="Picture 1" descr="A blue letter t on a black background&#10;&#10;Description automatically generated">
            <a:extLst>
              <a:ext uri="{FF2B5EF4-FFF2-40B4-BE49-F238E27FC236}">
                <a16:creationId xmlns:a16="http://schemas.microsoft.com/office/drawing/2014/main" id="{2DB3A478-CF8E-5ABD-4CE4-FA8C66945EF7}"/>
              </a:ext>
            </a:extLst>
          </p:cNvPr>
          <p:cNvPicPr>
            <a:picLocks noChangeAspect="1"/>
          </p:cNvPicPr>
          <p:nvPr/>
        </p:nvPicPr>
        <p:blipFill>
          <a:blip r:embed="rId4"/>
          <a:stretch>
            <a:fillRect/>
          </a:stretch>
        </p:blipFill>
        <p:spPr>
          <a:xfrm>
            <a:off x="8791614" y="252907"/>
            <a:ext cx="3177445" cy="259695"/>
          </a:xfrm>
          <a:prstGeom prst="rect">
            <a:avLst/>
          </a:prstGeom>
        </p:spPr>
      </p:pic>
    </p:spTree>
    <p:extLst>
      <p:ext uri="{BB962C8B-B14F-4D97-AF65-F5344CB8AC3E}">
        <p14:creationId xmlns:p14="http://schemas.microsoft.com/office/powerpoint/2010/main" val="1144647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4421A8-CC0B-3167-ADDF-00EC5DAF3A17}"/>
              </a:ext>
            </a:extLst>
          </p:cNvPr>
          <p:cNvPicPr>
            <a:picLocks noChangeAspect="1"/>
          </p:cNvPicPr>
          <p:nvPr/>
        </p:nvPicPr>
        <p:blipFill>
          <a:blip r:embed="rId3"/>
          <a:srcRect/>
          <a:stretch/>
        </p:blipFill>
        <p:spPr>
          <a:xfrm>
            <a:off x="445426" y="1535537"/>
            <a:ext cx="2609018" cy="2476428"/>
          </a:xfrm>
          <a:prstGeom prst="rect">
            <a:avLst/>
          </a:prstGeom>
          <a:effectLst>
            <a:outerShdw blurRad="127000" dist="50800" dir="2400000" algn="ctr" rotWithShape="0">
              <a:srgbClr val="000000"/>
            </a:outerShdw>
          </a:effectLst>
        </p:spPr>
      </p:pic>
      <p:pic>
        <p:nvPicPr>
          <p:cNvPr id="2" name="Picture 1">
            <a:extLst>
              <a:ext uri="{FF2B5EF4-FFF2-40B4-BE49-F238E27FC236}">
                <a16:creationId xmlns:a16="http://schemas.microsoft.com/office/drawing/2014/main" id="{364F87F8-C027-3126-C4A6-F2AE67F36D13}"/>
              </a:ext>
            </a:extLst>
          </p:cNvPr>
          <p:cNvPicPr>
            <a:picLocks noChangeAspect="1"/>
          </p:cNvPicPr>
          <p:nvPr/>
        </p:nvPicPr>
        <p:blipFill>
          <a:blip r:embed="rId4"/>
          <a:srcRect/>
          <a:stretch/>
        </p:blipFill>
        <p:spPr>
          <a:xfrm>
            <a:off x="3390540" y="1535537"/>
            <a:ext cx="2609018" cy="2012548"/>
          </a:xfrm>
          <a:prstGeom prst="rect">
            <a:avLst/>
          </a:prstGeom>
          <a:effectLst>
            <a:outerShdw blurRad="127000" dist="50800" dir="2400000" algn="ctr" rotWithShape="0">
              <a:srgbClr val="000000"/>
            </a:outerShdw>
          </a:effectLst>
        </p:spPr>
      </p:pic>
      <p:pic>
        <p:nvPicPr>
          <p:cNvPr id="4" name="Picture 3">
            <a:extLst>
              <a:ext uri="{FF2B5EF4-FFF2-40B4-BE49-F238E27FC236}">
                <a16:creationId xmlns:a16="http://schemas.microsoft.com/office/drawing/2014/main" id="{772CFE1E-327E-4DF1-6B6E-01372B22FA4B}"/>
              </a:ext>
            </a:extLst>
          </p:cNvPr>
          <p:cNvPicPr>
            <a:picLocks noChangeAspect="1"/>
          </p:cNvPicPr>
          <p:nvPr/>
        </p:nvPicPr>
        <p:blipFill>
          <a:blip r:embed="rId5"/>
          <a:srcRect/>
          <a:stretch/>
        </p:blipFill>
        <p:spPr>
          <a:xfrm>
            <a:off x="6335654" y="1535537"/>
            <a:ext cx="2609018" cy="2352891"/>
          </a:xfrm>
          <a:prstGeom prst="rect">
            <a:avLst/>
          </a:prstGeom>
          <a:effectLst>
            <a:outerShdw blurRad="127000" dist="50800" dir="2400000" algn="ctr" rotWithShape="0">
              <a:srgbClr val="000000"/>
            </a:outerShdw>
          </a:effectLst>
        </p:spPr>
      </p:pic>
      <p:pic>
        <p:nvPicPr>
          <p:cNvPr id="9" name="Picture 8">
            <a:extLst>
              <a:ext uri="{FF2B5EF4-FFF2-40B4-BE49-F238E27FC236}">
                <a16:creationId xmlns:a16="http://schemas.microsoft.com/office/drawing/2014/main" id="{80B68D9A-F1C5-65E8-51A3-E4318148BB93}"/>
              </a:ext>
            </a:extLst>
          </p:cNvPr>
          <p:cNvPicPr>
            <a:picLocks noChangeAspect="1"/>
          </p:cNvPicPr>
          <p:nvPr/>
        </p:nvPicPr>
        <p:blipFill>
          <a:blip r:embed="rId6"/>
          <a:srcRect/>
          <a:stretch/>
        </p:blipFill>
        <p:spPr>
          <a:xfrm>
            <a:off x="9280768" y="1535537"/>
            <a:ext cx="2609018" cy="2247371"/>
          </a:xfrm>
          <a:prstGeom prst="rect">
            <a:avLst/>
          </a:prstGeom>
          <a:effectLst>
            <a:outerShdw blurRad="127000" dist="50800" dir="2400000" algn="ctr" rotWithShape="0">
              <a:srgbClr val="000000"/>
            </a:outerShdw>
          </a:effectLst>
        </p:spPr>
      </p:pic>
      <p:sp>
        <p:nvSpPr>
          <p:cNvPr id="6" name="Text Placeholder 1">
            <a:extLst>
              <a:ext uri="{FF2B5EF4-FFF2-40B4-BE49-F238E27FC236}">
                <a16:creationId xmlns:a16="http://schemas.microsoft.com/office/drawing/2014/main" id="{4145B9CC-4060-BFEB-0F2E-3F61264E2375}"/>
              </a:ext>
            </a:extLst>
          </p:cNvPr>
          <p:cNvSpPr>
            <a:spLocks noGrp="1"/>
          </p:cNvSpPr>
          <p:nvPr>
            <p:ph type="body" sz="quarter" idx="10"/>
          </p:nvPr>
        </p:nvSpPr>
        <p:spPr>
          <a:xfrm>
            <a:off x="445426" y="128330"/>
            <a:ext cx="9959137" cy="914400"/>
          </a:xfrm>
        </p:spPr>
        <p:txBody>
          <a:bodyPr/>
          <a:lstStyle/>
          <a:p>
            <a:r>
              <a:rPr lang="en-US" sz="3200" dirty="0"/>
              <a:t>Refinance In-Process Journey</a:t>
            </a:r>
          </a:p>
        </p:txBody>
      </p:sp>
      <p:sp>
        <p:nvSpPr>
          <p:cNvPr id="7" name="Text Placeholder 3">
            <a:extLst>
              <a:ext uri="{FF2B5EF4-FFF2-40B4-BE49-F238E27FC236}">
                <a16:creationId xmlns:a16="http://schemas.microsoft.com/office/drawing/2014/main" id="{B0639F1D-48DD-9AB5-B02B-52B728BA5428}"/>
              </a:ext>
            </a:extLst>
          </p:cNvPr>
          <p:cNvSpPr txBox="1">
            <a:spLocks/>
          </p:cNvSpPr>
          <p:nvPr/>
        </p:nvSpPr>
        <p:spPr>
          <a:xfrm>
            <a:off x="526453" y="4664516"/>
            <a:ext cx="10705851" cy="1423584"/>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lnSpc>
                <a:spcPct val="100000"/>
              </a:lnSpc>
              <a:spcBef>
                <a:spcPts val="0"/>
              </a:spcBef>
            </a:pPr>
            <a:r>
              <a:rPr lang="en-US" sz="2400" b="0" i="0" kern="100" dirty="0">
                <a:solidFill>
                  <a:srgbClr val="002060"/>
                </a:solidFill>
                <a:effectLst/>
                <a:latin typeface="+mn-lt"/>
                <a:ea typeface="+mn-ea"/>
                <a:cs typeface="Times New Roman" panose="02020603050405020304" pitchFamily="18" charset="0"/>
              </a:rPr>
              <a:t>Email Subject:</a:t>
            </a:r>
          </a:p>
          <a:p>
            <a:pPr marL="342900" indent="-342900" defTabSz="868680">
              <a:lnSpc>
                <a:spcPct val="100000"/>
              </a:lnSpc>
              <a:spcBef>
                <a:spcPts val="0"/>
              </a:spcBef>
              <a:buFont typeface="Wingdings" pitchFamily="2" charset="2"/>
              <a:buChar char="Ø"/>
            </a:pPr>
            <a:r>
              <a:rPr lang="en-US" sz="2000" kern="100" dirty="0">
                <a:solidFill>
                  <a:srgbClr val="002060"/>
                </a:solidFill>
                <a:cs typeface="Times New Roman" panose="02020603050405020304" pitchFamily="18" charset="0"/>
              </a:rPr>
              <a:t>Welcome to the Process</a:t>
            </a:r>
          </a:p>
          <a:p>
            <a:pPr marL="342900" indent="-342900" defTabSz="868680">
              <a:lnSpc>
                <a:spcPct val="100000"/>
              </a:lnSpc>
              <a:spcBef>
                <a:spcPts val="0"/>
              </a:spcBef>
              <a:buFont typeface="Wingdings" pitchFamily="2" charset="2"/>
              <a:buChar char="Ø"/>
            </a:pPr>
            <a:r>
              <a:rPr lang="en-US" sz="2000" b="0" i="0" kern="100" dirty="0">
                <a:solidFill>
                  <a:srgbClr val="002060"/>
                </a:solidFill>
                <a:effectLst/>
                <a:latin typeface="+mn-lt"/>
                <a:ea typeface="+mn-ea"/>
                <a:cs typeface="Times New Roman" panose="02020603050405020304" pitchFamily="18" charset="0"/>
              </a:rPr>
              <a:t>Appraisal Received</a:t>
            </a:r>
          </a:p>
          <a:p>
            <a:pPr marL="342900" indent="-342900" defTabSz="868680">
              <a:lnSpc>
                <a:spcPct val="100000"/>
              </a:lnSpc>
              <a:spcBef>
                <a:spcPts val="0"/>
              </a:spcBef>
              <a:buFont typeface="Wingdings" pitchFamily="2" charset="2"/>
              <a:buChar char="Ø"/>
            </a:pPr>
            <a:r>
              <a:rPr lang="en-US" sz="2000" kern="100" dirty="0">
                <a:solidFill>
                  <a:srgbClr val="002060"/>
                </a:solidFill>
                <a:cs typeface="Times New Roman" panose="02020603050405020304" pitchFamily="18" charset="0"/>
              </a:rPr>
              <a:t>Sent To Underwriting</a:t>
            </a:r>
          </a:p>
          <a:p>
            <a:pPr marL="342900" indent="-342900" defTabSz="868680">
              <a:lnSpc>
                <a:spcPct val="100000"/>
              </a:lnSpc>
              <a:spcBef>
                <a:spcPts val="0"/>
              </a:spcBef>
              <a:buFont typeface="Wingdings" pitchFamily="2" charset="2"/>
              <a:buChar char="Ø"/>
            </a:pPr>
            <a:r>
              <a:rPr lang="en-US" sz="2000" b="0" i="0" kern="100" dirty="0">
                <a:solidFill>
                  <a:srgbClr val="002060"/>
                </a:solidFill>
                <a:effectLst/>
                <a:latin typeface="+mn-lt"/>
                <a:ea typeface="+mn-ea"/>
                <a:cs typeface="Times New Roman" panose="02020603050405020304" pitchFamily="18" charset="0"/>
              </a:rPr>
              <a:t>Conditional Loan Approval</a:t>
            </a:r>
          </a:p>
          <a:p>
            <a:pPr defTabSz="868680">
              <a:lnSpc>
                <a:spcPct val="100000"/>
              </a:lnSpc>
              <a:spcBef>
                <a:spcPts val="0"/>
              </a:spcBef>
            </a:pPr>
            <a:endParaRPr lang="en-US" sz="2280" b="0" i="0" kern="100" dirty="0">
              <a:solidFill>
                <a:srgbClr val="002060"/>
              </a:solidFill>
              <a:effectLst/>
              <a:latin typeface="+mn-lt"/>
              <a:ea typeface="+mn-ea"/>
              <a:cs typeface="Times New Roman" panose="02020603050405020304" pitchFamily="18" charset="0"/>
            </a:endParaRPr>
          </a:p>
          <a:p>
            <a:pPr>
              <a:lnSpc>
                <a:spcPct val="100000"/>
              </a:lnSpc>
            </a:pPr>
            <a:endParaRPr lang="en-US" dirty="0">
              <a:solidFill>
                <a:srgbClr val="002060"/>
              </a:solidFill>
            </a:endParaRPr>
          </a:p>
        </p:txBody>
      </p:sp>
      <p:pic>
        <p:nvPicPr>
          <p:cNvPr id="8" name="Picture 7" descr="A blue letter t on a black background&#10;&#10;Description automatically generated">
            <a:extLst>
              <a:ext uri="{FF2B5EF4-FFF2-40B4-BE49-F238E27FC236}">
                <a16:creationId xmlns:a16="http://schemas.microsoft.com/office/drawing/2014/main" id="{AA47B01F-E05F-EB00-4F80-CE8DEB96BAA3}"/>
              </a:ext>
            </a:extLst>
          </p:cNvPr>
          <p:cNvPicPr>
            <a:picLocks noChangeAspect="1"/>
          </p:cNvPicPr>
          <p:nvPr/>
        </p:nvPicPr>
        <p:blipFill>
          <a:blip r:embed="rId7"/>
          <a:stretch>
            <a:fillRect/>
          </a:stretch>
        </p:blipFill>
        <p:spPr>
          <a:xfrm>
            <a:off x="8791614" y="252907"/>
            <a:ext cx="3177445" cy="259695"/>
          </a:xfrm>
          <a:prstGeom prst="rect">
            <a:avLst/>
          </a:prstGeom>
        </p:spPr>
      </p:pic>
    </p:spTree>
    <p:extLst>
      <p:ext uri="{BB962C8B-B14F-4D97-AF65-F5344CB8AC3E}">
        <p14:creationId xmlns:p14="http://schemas.microsoft.com/office/powerpoint/2010/main" val="3069686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4421A8-CC0B-3167-ADDF-00EC5DAF3A17}"/>
              </a:ext>
            </a:extLst>
          </p:cNvPr>
          <p:cNvPicPr>
            <a:picLocks noChangeAspect="1"/>
          </p:cNvPicPr>
          <p:nvPr/>
        </p:nvPicPr>
        <p:blipFill>
          <a:blip r:embed="rId3"/>
          <a:srcRect/>
          <a:stretch/>
        </p:blipFill>
        <p:spPr>
          <a:xfrm>
            <a:off x="445426" y="1237046"/>
            <a:ext cx="2609018" cy="2358897"/>
          </a:xfrm>
          <a:prstGeom prst="rect">
            <a:avLst/>
          </a:prstGeom>
          <a:effectLst>
            <a:outerShdw blurRad="127000" dist="50800" dir="2400000" algn="ctr" rotWithShape="0">
              <a:srgbClr val="000000"/>
            </a:outerShdw>
          </a:effectLst>
        </p:spPr>
      </p:pic>
      <p:pic>
        <p:nvPicPr>
          <p:cNvPr id="2" name="Picture 1">
            <a:extLst>
              <a:ext uri="{FF2B5EF4-FFF2-40B4-BE49-F238E27FC236}">
                <a16:creationId xmlns:a16="http://schemas.microsoft.com/office/drawing/2014/main" id="{364F87F8-C027-3126-C4A6-F2AE67F36D13}"/>
              </a:ext>
            </a:extLst>
          </p:cNvPr>
          <p:cNvPicPr>
            <a:picLocks noChangeAspect="1"/>
          </p:cNvPicPr>
          <p:nvPr/>
        </p:nvPicPr>
        <p:blipFill>
          <a:blip r:embed="rId4"/>
          <a:srcRect/>
          <a:stretch/>
        </p:blipFill>
        <p:spPr>
          <a:xfrm>
            <a:off x="3390540" y="1237046"/>
            <a:ext cx="2609018" cy="2639204"/>
          </a:xfrm>
          <a:prstGeom prst="rect">
            <a:avLst/>
          </a:prstGeom>
          <a:effectLst>
            <a:outerShdw blurRad="127000" dist="50800" dir="2400000" algn="ctr" rotWithShape="0">
              <a:srgbClr val="000000"/>
            </a:outerShdw>
          </a:effectLst>
        </p:spPr>
      </p:pic>
      <p:pic>
        <p:nvPicPr>
          <p:cNvPr id="4" name="Picture 3">
            <a:extLst>
              <a:ext uri="{FF2B5EF4-FFF2-40B4-BE49-F238E27FC236}">
                <a16:creationId xmlns:a16="http://schemas.microsoft.com/office/drawing/2014/main" id="{772CFE1E-327E-4DF1-6B6E-01372B22FA4B}"/>
              </a:ext>
            </a:extLst>
          </p:cNvPr>
          <p:cNvPicPr>
            <a:picLocks noChangeAspect="1"/>
          </p:cNvPicPr>
          <p:nvPr/>
        </p:nvPicPr>
        <p:blipFill>
          <a:blip r:embed="rId5"/>
          <a:srcRect/>
          <a:stretch/>
        </p:blipFill>
        <p:spPr>
          <a:xfrm>
            <a:off x="6335654" y="1237046"/>
            <a:ext cx="2609018" cy="2338230"/>
          </a:xfrm>
          <a:prstGeom prst="rect">
            <a:avLst/>
          </a:prstGeom>
          <a:effectLst>
            <a:outerShdw blurRad="127000" dist="50800" dir="2400000" algn="ctr" rotWithShape="0">
              <a:srgbClr val="000000"/>
            </a:outerShdw>
          </a:effectLst>
        </p:spPr>
      </p:pic>
      <p:pic>
        <p:nvPicPr>
          <p:cNvPr id="9" name="Picture 8">
            <a:extLst>
              <a:ext uri="{FF2B5EF4-FFF2-40B4-BE49-F238E27FC236}">
                <a16:creationId xmlns:a16="http://schemas.microsoft.com/office/drawing/2014/main" id="{80B68D9A-F1C5-65E8-51A3-E4318148BB93}"/>
              </a:ext>
            </a:extLst>
          </p:cNvPr>
          <p:cNvPicPr>
            <a:picLocks noChangeAspect="1"/>
          </p:cNvPicPr>
          <p:nvPr/>
        </p:nvPicPr>
        <p:blipFill>
          <a:blip r:embed="rId6"/>
          <a:srcRect/>
          <a:stretch/>
        </p:blipFill>
        <p:spPr>
          <a:xfrm>
            <a:off x="9280768" y="1237046"/>
            <a:ext cx="2609018" cy="2112668"/>
          </a:xfrm>
          <a:prstGeom prst="rect">
            <a:avLst/>
          </a:prstGeom>
          <a:effectLst>
            <a:outerShdw blurRad="127000" dist="50800" dir="2400000" algn="ctr" rotWithShape="0">
              <a:srgbClr val="000000"/>
            </a:outerShdw>
          </a:effectLst>
        </p:spPr>
      </p:pic>
      <p:sp>
        <p:nvSpPr>
          <p:cNvPr id="6" name="Text Placeholder 1">
            <a:extLst>
              <a:ext uri="{FF2B5EF4-FFF2-40B4-BE49-F238E27FC236}">
                <a16:creationId xmlns:a16="http://schemas.microsoft.com/office/drawing/2014/main" id="{4145B9CC-4060-BFEB-0F2E-3F61264E2375}"/>
              </a:ext>
            </a:extLst>
          </p:cNvPr>
          <p:cNvSpPr>
            <a:spLocks noGrp="1"/>
          </p:cNvSpPr>
          <p:nvPr>
            <p:ph type="body" sz="quarter" idx="10"/>
          </p:nvPr>
        </p:nvSpPr>
        <p:spPr>
          <a:xfrm>
            <a:off x="445426" y="128330"/>
            <a:ext cx="9959137" cy="914400"/>
          </a:xfrm>
        </p:spPr>
        <p:txBody>
          <a:bodyPr/>
          <a:lstStyle/>
          <a:p>
            <a:r>
              <a:rPr lang="en-US" sz="4000" dirty="0"/>
              <a:t>Refinance In-Process Journey</a:t>
            </a:r>
          </a:p>
        </p:txBody>
      </p:sp>
      <p:sp>
        <p:nvSpPr>
          <p:cNvPr id="7" name="Text Placeholder 3">
            <a:extLst>
              <a:ext uri="{FF2B5EF4-FFF2-40B4-BE49-F238E27FC236}">
                <a16:creationId xmlns:a16="http://schemas.microsoft.com/office/drawing/2014/main" id="{B0639F1D-48DD-9AB5-B02B-52B728BA5428}"/>
              </a:ext>
            </a:extLst>
          </p:cNvPr>
          <p:cNvSpPr txBox="1">
            <a:spLocks/>
          </p:cNvSpPr>
          <p:nvPr/>
        </p:nvSpPr>
        <p:spPr>
          <a:xfrm>
            <a:off x="526453" y="4664516"/>
            <a:ext cx="10705851" cy="1423584"/>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lnSpc>
                <a:spcPct val="100000"/>
              </a:lnSpc>
              <a:spcBef>
                <a:spcPts val="0"/>
              </a:spcBef>
            </a:pPr>
            <a:r>
              <a:rPr lang="en-US" sz="2400" b="0" i="0" kern="100" dirty="0">
                <a:solidFill>
                  <a:srgbClr val="002060"/>
                </a:solidFill>
                <a:effectLst/>
                <a:latin typeface="+mn-lt"/>
                <a:ea typeface="+mn-ea"/>
                <a:cs typeface="Times New Roman" panose="02020603050405020304" pitchFamily="18" charset="0"/>
              </a:rPr>
              <a:t>Email Subject:</a:t>
            </a:r>
          </a:p>
          <a:p>
            <a:pPr marL="342900" indent="-342900" defTabSz="868680">
              <a:lnSpc>
                <a:spcPct val="100000"/>
              </a:lnSpc>
              <a:spcBef>
                <a:spcPts val="0"/>
              </a:spcBef>
              <a:buFont typeface="Wingdings" pitchFamily="2" charset="2"/>
              <a:buChar char="Ø"/>
            </a:pPr>
            <a:r>
              <a:rPr lang="en-US" sz="2000" kern="100" dirty="0">
                <a:solidFill>
                  <a:srgbClr val="002060"/>
                </a:solidFill>
                <a:cs typeface="Times New Roman" panose="02020603050405020304" pitchFamily="18" charset="0"/>
              </a:rPr>
              <a:t>Clear To Close!</a:t>
            </a:r>
          </a:p>
          <a:p>
            <a:pPr marL="342900" indent="-342900" defTabSz="868680">
              <a:lnSpc>
                <a:spcPct val="100000"/>
              </a:lnSpc>
              <a:spcBef>
                <a:spcPts val="0"/>
              </a:spcBef>
              <a:buFont typeface="Wingdings" pitchFamily="2" charset="2"/>
              <a:buChar char="Ø"/>
            </a:pPr>
            <a:r>
              <a:rPr lang="en-US" sz="2000" b="0" i="0" kern="100" dirty="0">
                <a:solidFill>
                  <a:srgbClr val="002060"/>
                </a:solidFill>
                <a:effectLst/>
                <a:latin typeface="+mn-lt"/>
                <a:ea typeface="+mn-ea"/>
                <a:cs typeface="Times New Roman" panose="02020603050405020304" pitchFamily="18" charset="0"/>
              </a:rPr>
              <a:t>E-Signa</a:t>
            </a:r>
            <a:r>
              <a:rPr lang="en-US" sz="2000" kern="100" dirty="0">
                <a:solidFill>
                  <a:srgbClr val="002060"/>
                </a:solidFill>
                <a:cs typeface="Times New Roman" panose="02020603050405020304" pitchFamily="18" charset="0"/>
              </a:rPr>
              <a:t>tures</a:t>
            </a:r>
          </a:p>
          <a:p>
            <a:pPr marL="342900" indent="-342900" defTabSz="868680">
              <a:lnSpc>
                <a:spcPct val="100000"/>
              </a:lnSpc>
              <a:spcBef>
                <a:spcPts val="0"/>
              </a:spcBef>
              <a:buFont typeface="Wingdings" pitchFamily="2" charset="2"/>
              <a:buChar char="Ø"/>
            </a:pPr>
            <a:r>
              <a:rPr lang="en-US" sz="2000" b="0" i="0" kern="100" dirty="0">
                <a:solidFill>
                  <a:srgbClr val="002060"/>
                </a:solidFill>
                <a:effectLst/>
                <a:latin typeface="+mn-lt"/>
                <a:ea typeface="+mn-ea"/>
                <a:cs typeface="Times New Roman" panose="02020603050405020304" pitchFamily="18" charset="0"/>
              </a:rPr>
              <a:t>Closing Discl</a:t>
            </a:r>
            <a:r>
              <a:rPr lang="en-US" sz="2000" kern="100" dirty="0">
                <a:solidFill>
                  <a:srgbClr val="002060"/>
                </a:solidFill>
                <a:cs typeface="Times New Roman" panose="02020603050405020304" pitchFamily="18" charset="0"/>
              </a:rPr>
              <a:t>osure</a:t>
            </a:r>
          </a:p>
          <a:p>
            <a:pPr marL="342900" indent="-342900" defTabSz="868680">
              <a:lnSpc>
                <a:spcPct val="100000"/>
              </a:lnSpc>
              <a:spcBef>
                <a:spcPts val="0"/>
              </a:spcBef>
              <a:buFont typeface="Wingdings" pitchFamily="2" charset="2"/>
              <a:buChar char="Ø"/>
            </a:pPr>
            <a:r>
              <a:rPr lang="en-US" sz="2000" b="0" i="0" kern="100" dirty="0">
                <a:solidFill>
                  <a:srgbClr val="002060"/>
                </a:solidFill>
                <a:effectLst/>
                <a:latin typeface="+mn-lt"/>
                <a:ea typeface="+mn-ea"/>
                <a:cs typeface="Times New Roman" panose="02020603050405020304" pitchFamily="18" charset="0"/>
              </a:rPr>
              <a:t>Your Loan Has Closed</a:t>
            </a:r>
          </a:p>
          <a:p>
            <a:pPr defTabSz="868680">
              <a:lnSpc>
                <a:spcPct val="100000"/>
              </a:lnSpc>
              <a:spcBef>
                <a:spcPts val="0"/>
              </a:spcBef>
            </a:pPr>
            <a:endParaRPr lang="en-US" sz="2280" b="0" i="0" kern="100" dirty="0">
              <a:solidFill>
                <a:srgbClr val="002060"/>
              </a:solidFill>
              <a:effectLst/>
              <a:latin typeface="+mn-lt"/>
              <a:ea typeface="+mn-ea"/>
              <a:cs typeface="Times New Roman" panose="02020603050405020304" pitchFamily="18" charset="0"/>
            </a:endParaRPr>
          </a:p>
          <a:p>
            <a:pPr>
              <a:lnSpc>
                <a:spcPct val="100000"/>
              </a:lnSpc>
            </a:pPr>
            <a:endParaRPr lang="en-US" dirty="0">
              <a:solidFill>
                <a:srgbClr val="002060"/>
              </a:solidFill>
            </a:endParaRPr>
          </a:p>
        </p:txBody>
      </p:sp>
      <p:pic>
        <p:nvPicPr>
          <p:cNvPr id="8" name="Picture 7" descr="A blue letter t on a black background&#10;&#10;Description automatically generated">
            <a:extLst>
              <a:ext uri="{FF2B5EF4-FFF2-40B4-BE49-F238E27FC236}">
                <a16:creationId xmlns:a16="http://schemas.microsoft.com/office/drawing/2014/main" id="{AA47B01F-E05F-EB00-4F80-CE8DEB96BAA3}"/>
              </a:ext>
            </a:extLst>
          </p:cNvPr>
          <p:cNvPicPr>
            <a:picLocks noChangeAspect="1"/>
          </p:cNvPicPr>
          <p:nvPr/>
        </p:nvPicPr>
        <p:blipFill>
          <a:blip r:embed="rId7"/>
          <a:stretch>
            <a:fillRect/>
          </a:stretch>
        </p:blipFill>
        <p:spPr>
          <a:xfrm>
            <a:off x="8791614" y="252907"/>
            <a:ext cx="3177445" cy="259695"/>
          </a:xfrm>
          <a:prstGeom prst="rect">
            <a:avLst/>
          </a:prstGeom>
        </p:spPr>
      </p:pic>
    </p:spTree>
    <p:extLst>
      <p:ext uri="{BB962C8B-B14F-4D97-AF65-F5344CB8AC3E}">
        <p14:creationId xmlns:p14="http://schemas.microsoft.com/office/powerpoint/2010/main" val="16530288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Objektiv Mk2"/>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AD8C9FD656B9144A0607BAC64017614" ma:contentTypeVersion="10" ma:contentTypeDescription="Create a new document." ma:contentTypeScope="" ma:versionID="f15df97ec16eefa22cd41aae69dc30b0">
  <xsd:schema xmlns:xsd="http://www.w3.org/2001/XMLSchema" xmlns:xs="http://www.w3.org/2001/XMLSchema" xmlns:p="http://schemas.microsoft.com/office/2006/metadata/properties" xmlns:ns2="6ff04132-d76e-4838-a243-81579268c2b1" xmlns:ns3="46207963-4797-4a7a-8025-35798118c8bb" targetNamespace="http://schemas.microsoft.com/office/2006/metadata/properties" ma:root="true" ma:fieldsID="d11e4cc1051f1f935c01a15b718f85e8" ns2:_="" ns3:_="">
    <xsd:import namespace="6ff04132-d76e-4838-a243-81579268c2b1"/>
    <xsd:import namespace="46207963-4797-4a7a-8025-35798118c8b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f04132-d76e-4838-a243-81579268c2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6207963-4797-4a7a-8025-35798118c8b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46207963-4797-4a7a-8025-35798118c8bb">
      <UserInfo>
        <DisplayName>Laura Theodore</DisplayName>
        <AccountId>131</AccountId>
        <AccountType/>
      </UserInfo>
      <UserInfo>
        <DisplayName>Payton Gabriel</DisplayName>
        <AccountId>70</AccountId>
        <AccountType/>
      </UserInfo>
      <UserInfo>
        <DisplayName>Kortney Lane-Schafers</DisplayName>
        <AccountId>205</AccountId>
        <AccountType/>
      </UserInfo>
      <UserInfo>
        <DisplayName>Monica Ralston</DisplayName>
        <AccountId>276</AccountId>
        <AccountType/>
      </UserInfo>
      <UserInfo>
        <DisplayName>Chad Gaydos</DisplayName>
        <AccountId>280</AccountId>
        <AccountType/>
      </UserInfo>
    </SharedWithUsers>
  </documentManagement>
</p:properties>
</file>

<file path=customXml/itemProps1.xml><?xml version="1.0" encoding="utf-8"?>
<ds:datastoreItem xmlns:ds="http://schemas.openxmlformats.org/officeDocument/2006/customXml" ds:itemID="{FDF1F3CE-3298-4692-8D67-FA16F456C021}">
  <ds:schemaRefs>
    <ds:schemaRef ds:uri="http://schemas.microsoft.com/sharepoint/v3/contenttype/forms"/>
  </ds:schemaRefs>
</ds:datastoreItem>
</file>

<file path=customXml/itemProps2.xml><?xml version="1.0" encoding="utf-8"?>
<ds:datastoreItem xmlns:ds="http://schemas.openxmlformats.org/officeDocument/2006/customXml" ds:itemID="{0780CD24-BCB8-407F-A4BA-27436175868D}">
  <ds:schemaRefs>
    <ds:schemaRef ds:uri="46207963-4797-4a7a-8025-35798118c8bb"/>
    <ds:schemaRef ds:uri="6ff04132-d76e-4838-a243-81579268c2b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9800FD4-94BC-49A2-82A0-99D176C54A60}">
  <ds:schemaRefs>
    <ds:schemaRef ds:uri="6ff04132-d76e-4838-a243-81579268c2b1"/>
    <ds:schemaRef ds:uri="46207963-4797-4a7a-8025-35798118c8bb"/>
    <ds:schemaRef ds:uri="http://schemas.openxmlformats.org/package/2006/metadata/core-properties"/>
    <ds:schemaRef ds:uri="http://purl.org/dc/elements/1.1/"/>
    <ds:schemaRef ds:uri="http://www.w3.org/XML/1998/namespace"/>
    <ds:schemaRef ds:uri="http://schemas.microsoft.com/office/2006/documentManagement/types"/>
    <ds:schemaRef ds:uri="http://schemas.microsoft.com/office/infopath/2007/PartnerControls"/>
    <ds:schemaRef ds:uri="http://purl.org/dc/dcmitype/"/>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39382</TotalTime>
  <Words>185</Words>
  <Application>Microsoft Macintosh PowerPoint</Application>
  <PresentationFormat>Widescreen</PresentationFormat>
  <Paragraphs>33</Paragraphs>
  <Slides>5</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Objektiv Mk2</vt:lpstr>
      <vt:lpstr>Calibri</vt:lpstr>
      <vt:lpstr>Wingdings</vt:lpstr>
      <vt:lpstr>Barlow Medium</vt:lpstr>
      <vt:lpstr>Barlow</vt:lpstr>
      <vt:lpstr>Objektiv Mk2 SemiBold</vt:lpstr>
      <vt:lpstr>Arial</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Payton Gabriel</dc:creator>
  <cp:lastModifiedBy>Chad Spencer</cp:lastModifiedBy>
  <cp:revision>51</cp:revision>
  <dcterms:created xsi:type="dcterms:W3CDTF">2021-06-10T15:34:01Z</dcterms:created>
  <dcterms:modified xsi:type="dcterms:W3CDTF">2023-08-01T02:53:04Z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0x0101005AD8C9FD656B9144A0607BAC64017614</vt:lpwstr>
  </property>
  <property fmtid="{D5CDD505-2E9C-101B-9397-08002B2CF9AE}" pid="3" name="_dlc_DocIdItemGuid">
    <vt:lpwstr>df1906c8-c0c3-42de-b8f4-37c7d36cd389</vt:lpwstr>
  </property>
</Properties>
</file>