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BBF57F7_E49FF46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BBF5800_5C82B83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BBF580E_D838C609.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69"/>
  </p:notesMasterIdLst>
  <p:sldIdLst>
    <p:sldId id="2076137455" r:id="rId5"/>
    <p:sldId id="2076137505" r:id="rId6"/>
    <p:sldId id="2076137499" r:id="rId7"/>
    <p:sldId id="2076137463" r:id="rId8"/>
    <p:sldId id="2076137466" r:id="rId9"/>
    <p:sldId id="2076137467" r:id="rId10"/>
    <p:sldId id="2076137492" r:id="rId11"/>
    <p:sldId id="2076137468" r:id="rId12"/>
    <p:sldId id="2076137494" r:id="rId13"/>
    <p:sldId id="2076137495" r:id="rId14"/>
    <p:sldId id="2076137496" r:id="rId15"/>
    <p:sldId id="2076137497" r:id="rId16"/>
    <p:sldId id="2076137498" r:id="rId17"/>
    <p:sldId id="2076137472" r:id="rId18"/>
    <p:sldId id="2076137500" r:id="rId19"/>
    <p:sldId id="2076137476" r:id="rId20"/>
    <p:sldId id="2076137506" r:id="rId21"/>
    <p:sldId id="2076137507" r:id="rId22"/>
    <p:sldId id="2076137508" r:id="rId23"/>
    <p:sldId id="2076137509" r:id="rId24"/>
    <p:sldId id="2076137504" r:id="rId25"/>
    <p:sldId id="2076137478" r:id="rId26"/>
    <p:sldId id="2076137481" r:id="rId27"/>
    <p:sldId id="2076137482" r:id="rId28"/>
    <p:sldId id="2076137501" r:id="rId29"/>
    <p:sldId id="2076137484" r:id="rId30"/>
    <p:sldId id="2076137486" r:id="rId31"/>
    <p:sldId id="2076137510" r:id="rId32"/>
    <p:sldId id="2076137512" r:id="rId33"/>
    <p:sldId id="2076137513" r:id="rId34"/>
    <p:sldId id="2076137514" r:id="rId35"/>
    <p:sldId id="2076137515" r:id="rId36"/>
    <p:sldId id="2076137516" r:id="rId37"/>
    <p:sldId id="2076137517" r:id="rId38"/>
    <p:sldId id="2076137518" r:id="rId39"/>
    <p:sldId id="2076137520" r:id="rId40"/>
    <p:sldId id="2076137521" r:id="rId41"/>
    <p:sldId id="2076137522" r:id="rId42"/>
    <p:sldId id="2076137519" r:id="rId43"/>
    <p:sldId id="2076137502" r:id="rId44"/>
    <p:sldId id="2076137488" r:id="rId45"/>
    <p:sldId id="2076137489" r:id="rId46"/>
    <p:sldId id="2076137490" r:id="rId47"/>
    <p:sldId id="2076137503" r:id="rId48"/>
    <p:sldId id="2076137532" r:id="rId49"/>
    <p:sldId id="2076137538" r:id="rId50"/>
    <p:sldId id="2076137534" r:id="rId51"/>
    <p:sldId id="2076137536" r:id="rId52"/>
    <p:sldId id="2076137537" r:id="rId53"/>
    <p:sldId id="2076137535" r:id="rId54"/>
    <p:sldId id="2076137525" r:id="rId55"/>
    <p:sldId id="2076137528" r:id="rId56"/>
    <p:sldId id="2076137539" r:id="rId57"/>
    <p:sldId id="2076137529" r:id="rId58"/>
    <p:sldId id="2076137530" r:id="rId59"/>
    <p:sldId id="2076137531" r:id="rId60"/>
    <p:sldId id="2076137533" r:id="rId61"/>
    <p:sldId id="2076137524" r:id="rId62"/>
    <p:sldId id="2076137465" r:id="rId63"/>
    <p:sldId id="2076137470" r:id="rId64"/>
    <p:sldId id="2076137487" r:id="rId65"/>
    <p:sldId id="2076137483" r:id="rId66"/>
    <p:sldId id="2076137474" r:id="rId67"/>
    <p:sldId id="2076137523" r:id="rId68"/>
  </p:sldIdLst>
  <p:sldSz cx="12192000" cy="6858000"/>
  <p:notesSz cx="6858000" cy="9144000"/>
  <p:embeddedFontLst>
    <p:embeddedFont>
      <p:font typeface="Barlow" panose="00000500000000000000" pitchFamily="2" charset="0"/>
      <p:regular r:id="rId70"/>
      <p:bold r:id="rId71"/>
      <p:italic r:id="rId72"/>
      <p:boldItalic r:id="rId73"/>
    </p:embeddedFont>
    <p:embeddedFont>
      <p:font typeface="Barlow Medium" panose="00000600000000000000" pitchFamily="2" charset="0"/>
      <p:regular r:id="rId74"/>
      <p:italic r:id="rId75"/>
    </p:embeddedFont>
    <p:embeddedFont>
      <p:font typeface="Objektiv Mk2" panose="020B0702020204020203" pitchFamily="34" charset="0"/>
      <p:regular r:id="rId76"/>
      <p:bold r:id="rId77"/>
      <p:italic r:id="rId78"/>
      <p:boldItalic r:id="rId79"/>
    </p:embeddedFont>
    <p:embeddedFont>
      <p:font typeface="Objektiv Mk2 SemiBold" panose="020B0602020204020203" pitchFamily="34" charset="0"/>
      <p:regular r:id="rId80"/>
      <p:bold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267D1D-2565-457F-A76B-E6B80070978A}">
          <p14:sldIdLst>
            <p14:sldId id="2076137455"/>
            <p14:sldId id="2076137505"/>
          </p14:sldIdLst>
        </p14:section>
        <p14:section name="Print Flyers" id="{238D9E5A-9564-4C89-BB27-781529216C7F}">
          <p14:sldIdLst>
            <p14:sldId id="2076137499"/>
            <p14:sldId id="2076137463"/>
            <p14:sldId id="2076137466"/>
            <p14:sldId id="2076137467"/>
            <p14:sldId id="2076137492"/>
            <p14:sldId id="2076137468"/>
            <p14:sldId id="2076137494"/>
            <p14:sldId id="2076137495"/>
            <p14:sldId id="2076137496"/>
            <p14:sldId id="2076137497"/>
            <p14:sldId id="2076137498"/>
            <p14:sldId id="2076137472"/>
          </p14:sldIdLst>
        </p14:section>
        <p14:section name="Postcards" id="{8D887255-E51F-4B53-9EDF-F9AB0D9A605A}">
          <p14:sldIdLst>
            <p14:sldId id="2076137500"/>
            <p14:sldId id="2076137476"/>
            <p14:sldId id="2076137506"/>
            <p14:sldId id="2076137507"/>
            <p14:sldId id="2076137508"/>
            <p14:sldId id="2076137509"/>
            <p14:sldId id="2076137504"/>
            <p14:sldId id="2076137478"/>
            <p14:sldId id="2076137481"/>
            <p14:sldId id="2076137482"/>
          </p14:sldIdLst>
        </p14:section>
        <p14:section name="Greeting Cards" id="{D1268A89-5DD2-4F8B-B917-BC8911976D99}">
          <p14:sldIdLst>
            <p14:sldId id="2076137501"/>
            <p14:sldId id="2076137484"/>
            <p14:sldId id="2076137486"/>
          </p14:sldIdLst>
        </p14:section>
        <p14:section name="Door Hangers" id="{4E7DF88C-3B0A-4CB0-B4B8-8D1A9EBA7D26}">
          <p14:sldIdLst>
            <p14:sldId id="2076137510"/>
            <p14:sldId id="2076137512"/>
            <p14:sldId id="2076137513"/>
            <p14:sldId id="2076137514"/>
            <p14:sldId id="2076137515"/>
            <p14:sldId id="2076137516"/>
            <p14:sldId id="2076137517"/>
            <p14:sldId id="2076137518"/>
            <p14:sldId id="2076137520"/>
            <p14:sldId id="2076137521"/>
            <p14:sldId id="2076137522"/>
            <p14:sldId id="2076137519"/>
          </p14:sldIdLst>
        </p14:section>
        <p14:section name="Brochures" id="{6F8045BC-1903-4AEA-AD99-E7F345B06A4A}">
          <p14:sldIdLst>
            <p14:sldId id="2076137502"/>
            <p14:sldId id="2076137488"/>
            <p14:sldId id="2076137489"/>
            <p14:sldId id="2076137490"/>
          </p14:sldIdLst>
        </p14:section>
        <p14:section name="Yard Signs" id="{A61AB332-2206-4E93-A3F9-175D088179B4}">
          <p14:sldIdLst>
            <p14:sldId id="2076137503"/>
            <p14:sldId id="2076137532"/>
            <p14:sldId id="2076137538"/>
            <p14:sldId id="2076137534"/>
            <p14:sldId id="2076137536"/>
            <p14:sldId id="2076137537"/>
            <p14:sldId id="2076137535"/>
          </p14:sldIdLst>
        </p14:section>
        <p14:section name="Sign Riders" id="{5DA1AB69-4776-439A-ACD3-EA906B83C44D}">
          <p14:sldIdLst>
            <p14:sldId id="2076137525"/>
            <p14:sldId id="2076137528"/>
            <p14:sldId id="2076137539"/>
            <p14:sldId id="2076137529"/>
            <p14:sldId id="2076137530"/>
            <p14:sldId id="2076137531"/>
            <p14:sldId id="2076137533"/>
          </p14:sldIdLst>
        </p14:section>
        <p14:section name="Social Media" id="{3A4FB935-F9EC-4427-B932-734572AC2065}">
          <p14:sldIdLst>
            <p14:sldId id="2076137524"/>
            <p14:sldId id="2076137465"/>
            <p14:sldId id="2076137470"/>
            <p14:sldId id="2076137487"/>
            <p14:sldId id="2076137483"/>
            <p14:sldId id="2076137474"/>
            <p14:sldId id="2076137523"/>
          </p14:sldIdLst>
        </p14:section>
      </p14:sectionLst>
    </p:ex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65B127-2606-D94D-0DEC-A82020509815}" name="Michael Carey" initials="MC" userId="S::michael.carey@totalexpert.com::ff958cdb-e55a-4083-b7d0-b60439c79b22" providerId="AD"/>
  <p188:author id="{043C02FF-C086-76F6-9BC1-965B71DD5E12}" name="Aubrey Olsen" initials="AO" userId="S::aubrey.olsen@totalexpert.com::408c3e31-be18-4626-a9af-ec1f5bfcad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a:srgbClr val="009B77"/>
    <a:srgbClr val="00A677"/>
    <a:srgbClr val="0072CE"/>
    <a:srgbClr val="85CBF9"/>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1E8B41-7267-48F4-B83B-28C6A085BC8D}" v="87" dt="2026-01-12T15:45:35.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6634"/>
  </p:normalViewPr>
  <p:slideViewPr>
    <p:cSldViewPr snapToGrid="0">
      <p:cViewPr varScale="1">
        <p:scale>
          <a:sx n="64" d="100"/>
          <a:sy n="64" d="100"/>
        </p:scale>
        <p:origin x="688" y="4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FAD87B61-D275-4C4D-B910-430706BF1181}"/>
    <pc:docChg chg="undo redo custSel addSld delSld modSld sldOrd addSection modSection">
      <pc:chgData name="Aubrey Olsen" userId="408c3e31-be18-4626-a9af-ec1f5bfcad06" providerId="ADAL" clId="{FAD87B61-D275-4C4D-B910-430706BF1181}" dt="2026-01-12T15:53:23.736" v="3239" actId="20577"/>
      <pc:docMkLst>
        <pc:docMk/>
      </pc:docMkLst>
      <pc:sldChg chg="addSp delSp modSp mod">
        <pc:chgData name="Aubrey Olsen" userId="408c3e31-be18-4626-a9af-ec1f5bfcad06" providerId="ADAL" clId="{FAD87B61-D275-4C4D-B910-430706BF1181}" dt="2026-01-08T16:30:51.125" v="2787" actId="122"/>
        <pc:sldMkLst>
          <pc:docMk/>
          <pc:sldMk cId="544816732" sldId="2076137474"/>
        </pc:sldMkLst>
        <pc:spChg chg="mod">
          <ac:chgData name="Aubrey Olsen" userId="408c3e31-be18-4626-a9af-ec1f5bfcad06" providerId="ADAL" clId="{FAD87B61-D275-4C4D-B910-430706BF1181}" dt="2026-01-08T16:30:51.125" v="2787" actId="122"/>
          <ac:spMkLst>
            <pc:docMk/>
            <pc:sldMk cId="544816732" sldId="2076137474"/>
            <ac:spMk id="2" creationId="{22E71147-D12B-2405-9308-F84BCCB7F069}"/>
          </ac:spMkLst>
        </pc:spChg>
        <pc:spChg chg="mod">
          <ac:chgData name="Aubrey Olsen" userId="408c3e31-be18-4626-a9af-ec1f5bfcad06" providerId="ADAL" clId="{FAD87B61-D275-4C4D-B910-430706BF1181}" dt="2026-01-08T16:30:51.125" v="2787" actId="122"/>
          <ac:spMkLst>
            <pc:docMk/>
            <pc:sldMk cId="544816732" sldId="2076137474"/>
            <ac:spMk id="3" creationId="{8C4E461C-99BE-8870-E3D4-B848C8796850}"/>
          </ac:spMkLst>
        </pc:spChg>
        <pc:spChg chg="add mod">
          <ac:chgData name="Aubrey Olsen" userId="408c3e31-be18-4626-a9af-ec1f5bfcad06" providerId="ADAL" clId="{FAD87B61-D275-4C4D-B910-430706BF1181}" dt="2026-01-08T16:29:22.028" v="2768" actId="20577"/>
          <ac:spMkLst>
            <pc:docMk/>
            <pc:sldMk cId="544816732" sldId="2076137474"/>
            <ac:spMk id="5" creationId="{944351F6-8216-901D-47F9-E7F1D69823A1}"/>
          </ac:spMkLst>
        </pc:spChg>
        <pc:spChg chg="mod">
          <ac:chgData name="Aubrey Olsen" userId="408c3e31-be18-4626-a9af-ec1f5bfcad06" providerId="ADAL" clId="{FAD87B61-D275-4C4D-B910-430706BF1181}" dt="2026-01-08T16:30:51.125" v="2787" actId="122"/>
          <ac:spMkLst>
            <pc:docMk/>
            <pc:sldMk cId="544816732" sldId="2076137474"/>
            <ac:spMk id="12" creationId="{EB262154-7EC5-2219-785A-FACF5519C966}"/>
          </ac:spMkLst>
        </pc:spChg>
        <pc:spChg chg="mod">
          <ac:chgData name="Aubrey Olsen" userId="408c3e31-be18-4626-a9af-ec1f5bfcad06" providerId="ADAL" clId="{FAD87B61-D275-4C4D-B910-430706BF1181}" dt="2026-01-08T16:30:51.125" v="2787" actId="122"/>
          <ac:spMkLst>
            <pc:docMk/>
            <pc:sldMk cId="544816732" sldId="2076137474"/>
            <ac:spMk id="13" creationId="{8EF3317E-14D8-2510-9C9A-6649650F84C3}"/>
          </ac:spMkLst>
        </pc:spChg>
        <pc:spChg chg="mod">
          <ac:chgData name="Aubrey Olsen" userId="408c3e31-be18-4626-a9af-ec1f5bfcad06" providerId="ADAL" clId="{FAD87B61-D275-4C4D-B910-430706BF1181}" dt="2026-01-08T16:30:14.962" v="2775" actId="1076"/>
          <ac:spMkLst>
            <pc:docMk/>
            <pc:sldMk cId="544816732" sldId="2076137474"/>
            <ac:spMk id="14" creationId="{9DD437AA-0262-3859-A40D-B5AC29CDBC7E}"/>
          </ac:spMkLst>
        </pc:spChg>
        <pc:picChg chg="mod">
          <ac:chgData name="Aubrey Olsen" userId="408c3e31-be18-4626-a9af-ec1f5bfcad06" providerId="ADAL" clId="{FAD87B61-D275-4C4D-B910-430706BF1181}" dt="2026-01-08T16:29:45.725" v="2771" actId="1076"/>
          <ac:picMkLst>
            <pc:docMk/>
            <pc:sldMk cId="544816732" sldId="2076137474"/>
            <ac:picMk id="4" creationId="{ED5B85BD-CD6B-203E-D6CD-A231B47F1308}"/>
          </ac:picMkLst>
        </pc:picChg>
      </pc:sldChg>
      <pc:sldChg chg="addSp delSp modSp mod">
        <pc:chgData name="Aubrey Olsen" userId="408c3e31-be18-4626-a9af-ec1f5bfcad06" providerId="ADAL" clId="{FAD87B61-D275-4C4D-B910-430706BF1181}" dt="2026-01-08T16:37:17.012" v="3008" actId="20577"/>
        <pc:sldMkLst>
          <pc:docMk/>
          <pc:sldMk cId="1200754594" sldId="2076137483"/>
        </pc:sldMkLst>
        <pc:spChg chg="mod">
          <ac:chgData name="Aubrey Olsen" userId="408c3e31-be18-4626-a9af-ec1f5bfcad06" providerId="ADAL" clId="{FAD87B61-D275-4C4D-B910-430706BF1181}" dt="2026-01-08T16:36:50.471" v="2995" actId="1076"/>
          <ac:spMkLst>
            <pc:docMk/>
            <pc:sldMk cId="1200754594" sldId="2076137483"/>
            <ac:spMk id="2" creationId="{22E71147-D12B-2405-9308-F84BCCB7F069}"/>
          </ac:spMkLst>
        </pc:spChg>
        <pc:spChg chg="mod">
          <ac:chgData name="Aubrey Olsen" userId="408c3e31-be18-4626-a9af-ec1f5bfcad06" providerId="ADAL" clId="{FAD87B61-D275-4C4D-B910-430706BF1181}" dt="2026-01-08T16:36:50.471" v="2995" actId="1076"/>
          <ac:spMkLst>
            <pc:docMk/>
            <pc:sldMk cId="1200754594" sldId="2076137483"/>
            <ac:spMk id="3" creationId="{8C4E461C-99BE-8870-E3D4-B848C8796850}"/>
          </ac:spMkLst>
        </pc:spChg>
        <pc:spChg chg="add mod">
          <ac:chgData name="Aubrey Olsen" userId="408c3e31-be18-4626-a9af-ec1f5bfcad06" providerId="ADAL" clId="{FAD87B61-D275-4C4D-B910-430706BF1181}" dt="2026-01-08T16:36:50.471" v="2995" actId="1076"/>
          <ac:spMkLst>
            <pc:docMk/>
            <pc:sldMk cId="1200754594" sldId="2076137483"/>
            <ac:spMk id="5" creationId="{B92E007C-3DD1-9C4C-B56A-D716E05AC852}"/>
          </ac:spMkLst>
        </pc:spChg>
        <pc:spChg chg="mod">
          <ac:chgData name="Aubrey Olsen" userId="408c3e31-be18-4626-a9af-ec1f5bfcad06" providerId="ADAL" clId="{FAD87B61-D275-4C4D-B910-430706BF1181}" dt="2026-01-08T16:36:50.471" v="2995" actId="1076"/>
          <ac:spMkLst>
            <pc:docMk/>
            <pc:sldMk cId="1200754594" sldId="2076137483"/>
            <ac:spMk id="7" creationId="{8F7B820D-0A36-1A4B-47FC-04F674174D3A}"/>
          </ac:spMkLst>
        </pc:spChg>
        <pc:spChg chg="mod">
          <ac:chgData name="Aubrey Olsen" userId="408c3e31-be18-4626-a9af-ec1f5bfcad06" providerId="ADAL" clId="{FAD87B61-D275-4C4D-B910-430706BF1181}" dt="2026-01-08T16:36:50.471" v="2995" actId="1076"/>
          <ac:spMkLst>
            <pc:docMk/>
            <pc:sldMk cId="1200754594" sldId="2076137483"/>
            <ac:spMk id="8" creationId="{54105185-0384-5A52-7317-936636CB480A}"/>
          </ac:spMkLst>
        </pc:spChg>
        <pc:spChg chg="add mod">
          <ac:chgData name="Aubrey Olsen" userId="408c3e31-be18-4626-a9af-ec1f5bfcad06" providerId="ADAL" clId="{FAD87B61-D275-4C4D-B910-430706BF1181}" dt="2026-01-08T16:36:50.471" v="2995" actId="1076"/>
          <ac:spMkLst>
            <pc:docMk/>
            <pc:sldMk cId="1200754594" sldId="2076137483"/>
            <ac:spMk id="12" creationId="{2B97A825-73DB-8476-EC72-DFEABAF84B5C}"/>
          </ac:spMkLst>
        </pc:spChg>
        <pc:spChg chg="mod">
          <ac:chgData name="Aubrey Olsen" userId="408c3e31-be18-4626-a9af-ec1f5bfcad06" providerId="ADAL" clId="{FAD87B61-D275-4C4D-B910-430706BF1181}" dt="2026-01-08T16:35:03.386" v="2960" actId="1076"/>
          <ac:spMkLst>
            <pc:docMk/>
            <pc:sldMk cId="1200754594" sldId="2076137483"/>
            <ac:spMk id="14" creationId="{9DD437AA-0262-3859-A40D-B5AC29CDBC7E}"/>
          </ac:spMkLst>
        </pc:spChg>
        <pc:spChg chg="mod">
          <ac:chgData name="Aubrey Olsen" userId="408c3e31-be18-4626-a9af-ec1f5bfcad06" providerId="ADAL" clId="{FAD87B61-D275-4C4D-B910-430706BF1181}" dt="2026-01-08T16:36:50.471" v="2995" actId="1076"/>
          <ac:spMkLst>
            <pc:docMk/>
            <pc:sldMk cId="1200754594" sldId="2076137483"/>
            <ac:spMk id="18" creationId="{F49E4BB7-284B-2F2F-30E7-CD3A61DF1825}"/>
          </ac:spMkLst>
        </pc:spChg>
        <pc:spChg chg="add mod">
          <ac:chgData name="Aubrey Olsen" userId="408c3e31-be18-4626-a9af-ec1f5bfcad06" providerId="ADAL" clId="{FAD87B61-D275-4C4D-B910-430706BF1181}" dt="2026-01-08T16:34:06.658" v="2950" actId="404"/>
          <ac:spMkLst>
            <pc:docMk/>
            <pc:sldMk cId="1200754594" sldId="2076137483"/>
            <ac:spMk id="19" creationId="{34DBAB0D-DBA4-9C9E-E07A-3D4779567E03}"/>
          </ac:spMkLst>
        </pc:spChg>
        <pc:spChg chg="mod">
          <ac:chgData name="Aubrey Olsen" userId="408c3e31-be18-4626-a9af-ec1f5bfcad06" providerId="ADAL" clId="{FAD87B61-D275-4C4D-B910-430706BF1181}" dt="2026-01-08T16:36:50.471" v="2995" actId="1076"/>
          <ac:spMkLst>
            <pc:docMk/>
            <pc:sldMk cId="1200754594" sldId="2076137483"/>
            <ac:spMk id="23" creationId="{8C6E393B-8BA8-A7A7-B59B-F065D6D65E14}"/>
          </ac:spMkLst>
        </pc:spChg>
        <pc:spChg chg="mod">
          <ac:chgData name="Aubrey Olsen" userId="408c3e31-be18-4626-a9af-ec1f5bfcad06" providerId="ADAL" clId="{FAD87B61-D275-4C4D-B910-430706BF1181}" dt="2026-01-08T16:36:50.471" v="2995" actId="1076"/>
          <ac:spMkLst>
            <pc:docMk/>
            <pc:sldMk cId="1200754594" sldId="2076137483"/>
            <ac:spMk id="24" creationId="{F4B5E2FB-C9A2-1F3F-C158-1023EF023D49}"/>
          </ac:spMkLst>
        </pc:spChg>
        <pc:spChg chg="mod">
          <ac:chgData name="Aubrey Olsen" userId="408c3e31-be18-4626-a9af-ec1f5bfcad06" providerId="ADAL" clId="{FAD87B61-D275-4C4D-B910-430706BF1181}" dt="2026-01-08T16:36:50.471" v="2995" actId="1076"/>
          <ac:spMkLst>
            <pc:docMk/>
            <pc:sldMk cId="1200754594" sldId="2076137483"/>
            <ac:spMk id="26" creationId="{A03B7A34-0066-BC6F-1BA2-BFB593983BD9}"/>
          </ac:spMkLst>
        </pc:spChg>
        <pc:spChg chg="add mod">
          <ac:chgData name="Aubrey Olsen" userId="408c3e31-be18-4626-a9af-ec1f5bfcad06" providerId="ADAL" clId="{FAD87B61-D275-4C4D-B910-430706BF1181}" dt="2026-01-08T16:37:17.012" v="3008" actId="20577"/>
          <ac:spMkLst>
            <pc:docMk/>
            <pc:sldMk cId="1200754594" sldId="2076137483"/>
            <ac:spMk id="27" creationId="{C56A10A5-71BC-4C3C-E74D-78AC0006879E}"/>
          </ac:spMkLst>
        </pc:spChg>
        <pc:picChg chg="mod">
          <ac:chgData name="Aubrey Olsen" userId="408c3e31-be18-4626-a9af-ec1f5bfcad06" providerId="ADAL" clId="{FAD87B61-D275-4C4D-B910-430706BF1181}" dt="2026-01-08T16:36:59.407" v="2997" actId="1076"/>
          <ac:picMkLst>
            <pc:docMk/>
            <pc:sldMk cId="1200754594" sldId="2076137483"/>
            <ac:picMk id="4" creationId="{ED5B85BD-CD6B-203E-D6CD-A231B47F1308}"/>
          </ac:picMkLst>
        </pc:picChg>
      </pc:sldChg>
      <pc:sldChg chg="modSp mod">
        <pc:chgData name="Aubrey Olsen" userId="408c3e31-be18-4626-a9af-ec1f5bfcad06" providerId="ADAL" clId="{FAD87B61-D275-4C4D-B910-430706BF1181}" dt="2026-01-07T14:36:02.422" v="1605" actId="20577"/>
        <pc:sldMkLst>
          <pc:docMk/>
          <pc:sldMk cId="20563572" sldId="2076137503"/>
        </pc:sldMkLst>
        <pc:spChg chg="mod">
          <ac:chgData name="Aubrey Olsen" userId="408c3e31-be18-4626-a9af-ec1f5bfcad06" providerId="ADAL" clId="{FAD87B61-D275-4C4D-B910-430706BF1181}" dt="2026-01-07T14:36:02.422" v="1605" actId="20577"/>
          <ac:spMkLst>
            <pc:docMk/>
            <pc:sldMk cId="20563572" sldId="2076137503"/>
            <ac:spMk id="2" creationId="{D143E136-19DE-1C90-07B9-E9EEECBFB42B}"/>
          </ac:spMkLst>
        </pc:spChg>
      </pc:sldChg>
      <pc:sldChg chg="modSp mod">
        <pc:chgData name="Aubrey Olsen" userId="408c3e31-be18-4626-a9af-ec1f5bfcad06" providerId="ADAL" clId="{FAD87B61-D275-4C4D-B910-430706BF1181}" dt="2026-01-12T14:54:36.558" v="3207" actId="20577"/>
        <pc:sldMkLst>
          <pc:docMk/>
          <pc:sldMk cId="685403534" sldId="2076137505"/>
        </pc:sldMkLst>
        <pc:spChg chg="mod">
          <ac:chgData name="Aubrey Olsen" userId="408c3e31-be18-4626-a9af-ec1f5bfcad06" providerId="ADAL" clId="{FAD87B61-D275-4C4D-B910-430706BF1181}" dt="2026-01-12T14:53:20.994" v="3065" actId="14100"/>
          <ac:spMkLst>
            <pc:docMk/>
            <pc:sldMk cId="685403534" sldId="2076137505"/>
            <ac:spMk id="10" creationId="{BA45EAB8-259F-9486-7E88-3E5064554E05}"/>
          </ac:spMkLst>
        </pc:spChg>
        <pc:spChg chg="mod">
          <ac:chgData name="Aubrey Olsen" userId="408c3e31-be18-4626-a9af-ec1f5bfcad06" providerId="ADAL" clId="{FAD87B61-D275-4C4D-B910-430706BF1181}" dt="2026-01-12T14:54:36.558" v="3207" actId="20577"/>
          <ac:spMkLst>
            <pc:docMk/>
            <pc:sldMk cId="685403534" sldId="2076137505"/>
            <ac:spMk id="11" creationId="{79C2D384-CBE4-5336-E128-D8E3A28CB40F}"/>
          </ac:spMkLst>
        </pc:spChg>
      </pc:sldChg>
      <pc:sldChg chg="modSp mod ord">
        <pc:chgData name="Aubrey Olsen" userId="408c3e31-be18-4626-a9af-ec1f5bfcad06" providerId="ADAL" clId="{FAD87B61-D275-4C4D-B910-430706BF1181}" dt="2026-01-08T16:05:18.384" v="2173"/>
        <pc:sldMkLst>
          <pc:docMk/>
          <pc:sldMk cId="2643123632" sldId="2076137512"/>
        </pc:sldMkLst>
        <pc:spChg chg="mod">
          <ac:chgData name="Aubrey Olsen" userId="408c3e31-be18-4626-a9af-ec1f5bfcad06" providerId="ADAL" clId="{FAD87B61-D275-4C4D-B910-430706BF1181}" dt="2026-01-08T16:05:03.778" v="2171" actId="20577"/>
          <ac:spMkLst>
            <pc:docMk/>
            <pc:sldMk cId="2643123632" sldId="2076137512"/>
            <ac:spMk id="3" creationId="{CE651CBE-B502-68E1-972E-C8A54F86111C}"/>
          </ac:spMkLst>
        </pc:spChg>
      </pc:sldChg>
      <pc:sldChg chg="addSp delSp modSp add mod">
        <pc:chgData name="Aubrey Olsen" userId="408c3e31-be18-4626-a9af-ec1f5bfcad06" providerId="ADAL" clId="{FAD87B61-D275-4C4D-B910-430706BF1181}" dt="2025-12-16T18:43:44.135" v="786" actId="20577"/>
        <pc:sldMkLst>
          <pc:docMk/>
          <pc:sldMk cId="2030399006" sldId="2076137513"/>
        </pc:sldMkLst>
        <pc:spChg chg="mod">
          <ac:chgData name="Aubrey Olsen" userId="408c3e31-be18-4626-a9af-ec1f5bfcad06" providerId="ADAL" clId="{FAD87B61-D275-4C4D-B910-430706BF1181}" dt="2025-12-16T18:43:44.135" v="786" actId="20577"/>
          <ac:spMkLst>
            <pc:docMk/>
            <pc:sldMk cId="2030399006" sldId="2076137513"/>
            <ac:spMk id="7" creationId="{441704C8-9095-9CAA-D673-4C2E3C5F1A5D}"/>
          </ac:spMkLst>
        </pc:spChg>
        <pc:grpChg chg="add mod">
          <ac:chgData name="Aubrey Olsen" userId="408c3e31-be18-4626-a9af-ec1f5bfcad06" providerId="ADAL" clId="{FAD87B61-D275-4C4D-B910-430706BF1181}" dt="2025-12-16T18:38:53.620" v="490" actId="1076"/>
          <ac:grpSpMkLst>
            <pc:docMk/>
            <pc:sldMk cId="2030399006" sldId="2076137513"/>
            <ac:grpSpMk id="22" creationId="{13CC4B69-3613-E5F9-8B4A-E9C03160EB76}"/>
          </ac:grpSpMkLst>
        </pc:grpChg>
      </pc:sldChg>
      <pc:sldChg chg="addSp delSp modSp add mod">
        <pc:chgData name="Aubrey Olsen" userId="408c3e31-be18-4626-a9af-ec1f5bfcad06" providerId="ADAL" clId="{FAD87B61-D275-4C4D-B910-430706BF1181}" dt="2025-12-16T18:49:02.722" v="855" actId="1038"/>
        <pc:sldMkLst>
          <pc:docMk/>
          <pc:sldMk cId="107290298" sldId="2076137514"/>
        </pc:sldMkLst>
        <pc:spChg chg="add mod">
          <ac:chgData name="Aubrey Olsen" userId="408c3e31-be18-4626-a9af-ec1f5bfcad06" providerId="ADAL" clId="{FAD87B61-D275-4C4D-B910-430706BF1181}" dt="2025-12-16T18:47:02.026" v="814" actId="1076"/>
          <ac:spMkLst>
            <pc:docMk/>
            <pc:sldMk cId="107290298" sldId="2076137514"/>
            <ac:spMk id="2" creationId="{EF58464C-56B4-8A87-C0BF-4DFB70A05CCA}"/>
          </ac:spMkLst>
        </pc:spChg>
        <pc:spChg chg="mod">
          <ac:chgData name="Aubrey Olsen" userId="408c3e31-be18-4626-a9af-ec1f5bfcad06" providerId="ADAL" clId="{FAD87B61-D275-4C4D-B910-430706BF1181}" dt="2025-12-16T18:49:02.722" v="855" actId="1038"/>
          <ac:spMkLst>
            <pc:docMk/>
            <pc:sldMk cId="107290298" sldId="2076137514"/>
            <ac:spMk id="3" creationId="{850ED3B0-EBAF-0D3A-4B17-63B72F1E95A8}"/>
          </ac:spMkLst>
        </pc:spChg>
        <pc:spChg chg="add mod">
          <ac:chgData name="Aubrey Olsen" userId="408c3e31-be18-4626-a9af-ec1f5bfcad06" providerId="ADAL" clId="{FAD87B61-D275-4C4D-B910-430706BF1181}" dt="2025-12-16T18:47:25.924" v="821" actId="1076"/>
          <ac:spMkLst>
            <pc:docMk/>
            <pc:sldMk cId="107290298" sldId="2076137514"/>
            <ac:spMk id="4" creationId="{3996441A-9F52-66E1-118C-B2F7D28FD60F}"/>
          </ac:spMkLst>
        </pc:spChg>
        <pc:spChg chg="mod">
          <ac:chgData name="Aubrey Olsen" userId="408c3e31-be18-4626-a9af-ec1f5bfcad06" providerId="ADAL" clId="{FAD87B61-D275-4C4D-B910-430706BF1181}" dt="2025-12-16T18:48:11.137" v="838" actId="1076"/>
          <ac:spMkLst>
            <pc:docMk/>
            <pc:sldMk cId="107290298" sldId="2076137514"/>
            <ac:spMk id="7" creationId="{C8FAA492-E471-248B-AEAB-34C853A06E6F}"/>
          </ac:spMkLst>
        </pc:spChg>
        <pc:spChg chg="mod">
          <ac:chgData name="Aubrey Olsen" userId="408c3e31-be18-4626-a9af-ec1f5bfcad06" providerId="ADAL" clId="{FAD87B61-D275-4C4D-B910-430706BF1181}" dt="2025-12-16T18:47:31.771" v="822" actId="1076"/>
          <ac:spMkLst>
            <pc:docMk/>
            <pc:sldMk cId="107290298" sldId="2076137514"/>
            <ac:spMk id="10" creationId="{251D5B00-2577-75D3-C54C-1D1A2026C709}"/>
          </ac:spMkLst>
        </pc:spChg>
        <pc:spChg chg="mod">
          <ac:chgData name="Aubrey Olsen" userId="408c3e31-be18-4626-a9af-ec1f5bfcad06" providerId="ADAL" clId="{FAD87B61-D275-4C4D-B910-430706BF1181}" dt="2025-12-16T18:44:27.491" v="789" actId="20577"/>
          <ac:spMkLst>
            <pc:docMk/>
            <pc:sldMk cId="107290298" sldId="2076137514"/>
            <ac:spMk id="11" creationId="{288C21F8-7F5B-06A3-8CFC-20A6E101DDC3}"/>
          </ac:spMkLst>
        </pc:spChg>
        <pc:spChg chg="mod">
          <ac:chgData name="Aubrey Olsen" userId="408c3e31-be18-4626-a9af-ec1f5bfcad06" providerId="ADAL" clId="{FAD87B61-D275-4C4D-B910-430706BF1181}" dt="2025-12-16T18:46:49.234" v="811" actId="20577"/>
          <ac:spMkLst>
            <pc:docMk/>
            <pc:sldMk cId="107290298" sldId="2076137514"/>
            <ac:spMk id="12" creationId="{3CDF9E36-F258-03D6-B740-3F5283DAAAA3}"/>
          </ac:spMkLst>
        </pc:spChg>
        <pc:spChg chg="mod">
          <ac:chgData name="Aubrey Olsen" userId="408c3e31-be18-4626-a9af-ec1f5bfcad06" providerId="ADAL" clId="{FAD87B61-D275-4C4D-B910-430706BF1181}" dt="2025-12-16T18:47:17.879" v="819" actId="20577"/>
          <ac:spMkLst>
            <pc:docMk/>
            <pc:sldMk cId="107290298" sldId="2076137514"/>
            <ac:spMk id="14" creationId="{68A5BA64-F603-EAC7-491C-69F79EBF9D8A}"/>
          </ac:spMkLst>
        </pc:spChg>
        <pc:spChg chg="mod">
          <ac:chgData name="Aubrey Olsen" userId="408c3e31-be18-4626-a9af-ec1f5bfcad06" providerId="ADAL" clId="{FAD87B61-D275-4C4D-B910-430706BF1181}" dt="2025-12-16T18:46:52.136" v="812" actId="20577"/>
          <ac:spMkLst>
            <pc:docMk/>
            <pc:sldMk cId="107290298" sldId="2076137514"/>
            <ac:spMk id="21" creationId="{2E989F82-8DDC-F43D-1F16-8B6B600155E0}"/>
          </ac:spMkLst>
        </pc:spChg>
        <pc:grpChg chg="mod">
          <ac:chgData name="Aubrey Olsen" userId="408c3e31-be18-4626-a9af-ec1f5bfcad06" providerId="ADAL" clId="{FAD87B61-D275-4C4D-B910-430706BF1181}" dt="2025-12-16T18:48:46.032" v="841" actId="1076"/>
          <ac:grpSpMkLst>
            <pc:docMk/>
            <pc:sldMk cId="107290298" sldId="2076137514"/>
            <ac:grpSpMk id="22" creationId="{FAE686CF-231A-7E60-E8BB-5E21DEC0A7F2}"/>
          </ac:grpSpMkLst>
        </pc:grpChg>
        <pc:picChg chg="mod">
          <ac:chgData name="Aubrey Olsen" userId="408c3e31-be18-4626-a9af-ec1f5bfcad06" providerId="ADAL" clId="{FAD87B61-D275-4C4D-B910-430706BF1181}" dt="2025-12-16T18:45:37.632" v="790" actId="14826"/>
          <ac:picMkLst>
            <pc:docMk/>
            <pc:sldMk cId="107290298" sldId="2076137514"/>
            <ac:picMk id="18" creationId="{9A43EA2F-2C5E-D77F-4BED-60FEB244312F}"/>
          </ac:picMkLst>
        </pc:picChg>
      </pc:sldChg>
      <pc:sldChg chg="addSp delSp modSp add mod ord">
        <pc:chgData name="Aubrey Olsen" userId="408c3e31-be18-4626-a9af-ec1f5bfcad06" providerId="ADAL" clId="{FAD87B61-D275-4C4D-B910-430706BF1181}" dt="2025-12-16T18:59:54.590" v="1108" actId="20577"/>
        <pc:sldMkLst>
          <pc:docMk/>
          <pc:sldMk cId="1388117921" sldId="2076137515"/>
        </pc:sldMkLst>
        <pc:spChg chg="add mod">
          <ac:chgData name="Aubrey Olsen" userId="408c3e31-be18-4626-a9af-ec1f5bfcad06" providerId="ADAL" clId="{FAD87B61-D275-4C4D-B910-430706BF1181}" dt="2025-12-16T18:51:59.734" v="866" actId="20577"/>
          <ac:spMkLst>
            <pc:docMk/>
            <pc:sldMk cId="1388117921" sldId="2076137515"/>
            <ac:spMk id="2" creationId="{FD7DC5A2-18DA-743A-FE51-65D1AFBDBFC2}"/>
          </ac:spMkLst>
        </pc:spChg>
        <pc:spChg chg="mod">
          <ac:chgData name="Aubrey Olsen" userId="408c3e31-be18-4626-a9af-ec1f5bfcad06" providerId="ADAL" clId="{FAD87B61-D275-4C4D-B910-430706BF1181}" dt="2025-12-16T18:53:01.850" v="938" actId="1076"/>
          <ac:spMkLst>
            <pc:docMk/>
            <pc:sldMk cId="1388117921" sldId="2076137515"/>
            <ac:spMk id="3" creationId="{F2C89F83-AA2A-2CF4-7191-3F0BF3F05038}"/>
          </ac:spMkLst>
        </pc:spChg>
        <pc:spChg chg="mod">
          <ac:chgData name="Aubrey Olsen" userId="408c3e31-be18-4626-a9af-ec1f5bfcad06" providerId="ADAL" clId="{FAD87B61-D275-4C4D-B910-430706BF1181}" dt="2025-12-16T18:59:54.590" v="1108" actId="20577"/>
          <ac:spMkLst>
            <pc:docMk/>
            <pc:sldMk cId="1388117921" sldId="2076137515"/>
            <ac:spMk id="7" creationId="{90D93ABE-1556-8596-C1C0-3E19D695B67D}"/>
          </ac:spMkLst>
        </pc:spChg>
        <pc:spChg chg="mod">
          <ac:chgData name="Aubrey Olsen" userId="408c3e31-be18-4626-a9af-ec1f5bfcad06" providerId="ADAL" clId="{FAD87B61-D275-4C4D-B910-430706BF1181}" dt="2025-12-16T18:50:49.939" v="861" actId="20577"/>
          <ac:spMkLst>
            <pc:docMk/>
            <pc:sldMk cId="1388117921" sldId="2076137515"/>
            <ac:spMk id="11" creationId="{4AFB9E32-99DD-DBF9-86C9-1696819842BF}"/>
          </ac:spMkLst>
        </pc:spChg>
        <pc:spChg chg="mod">
          <ac:chgData name="Aubrey Olsen" userId="408c3e31-be18-4626-a9af-ec1f5bfcad06" providerId="ADAL" clId="{FAD87B61-D275-4C4D-B910-430706BF1181}" dt="2025-12-16T18:52:02.649" v="867" actId="20577"/>
          <ac:spMkLst>
            <pc:docMk/>
            <pc:sldMk cId="1388117921" sldId="2076137515"/>
            <ac:spMk id="12" creationId="{77043698-E9B0-FBC1-89C3-A92DF50965D3}"/>
          </ac:spMkLst>
        </pc:spChg>
        <pc:spChg chg="mod">
          <ac:chgData name="Aubrey Olsen" userId="408c3e31-be18-4626-a9af-ec1f5bfcad06" providerId="ADAL" clId="{FAD87B61-D275-4C4D-B910-430706BF1181}" dt="2025-12-16T18:53:14.888" v="941" actId="20577"/>
          <ac:spMkLst>
            <pc:docMk/>
            <pc:sldMk cId="1388117921" sldId="2076137515"/>
            <ac:spMk id="14" creationId="{55BF0BEA-05B1-50EC-94FB-1AA3D06C0C89}"/>
          </ac:spMkLst>
        </pc:spChg>
        <pc:spChg chg="mod">
          <ac:chgData name="Aubrey Olsen" userId="408c3e31-be18-4626-a9af-ec1f5bfcad06" providerId="ADAL" clId="{FAD87B61-D275-4C4D-B910-430706BF1181}" dt="2025-12-16T18:53:59.899" v="954" actId="1076"/>
          <ac:spMkLst>
            <pc:docMk/>
            <pc:sldMk cId="1388117921" sldId="2076137515"/>
            <ac:spMk id="15" creationId="{72857F0F-BE76-3BB0-136F-A1CC9A6AE7BB}"/>
          </ac:spMkLst>
        </pc:spChg>
        <pc:spChg chg="mod">
          <ac:chgData name="Aubrey Olsen" userId="408c3e31-be18-4626-a9af-ec1f5bfcad06" providerId="ADAL" clId="{FAD87B61-D275-4C4D-B910-430706BF1181}" dt="2025-12-16T18:54:06.315" v="956" actId="1076"/>
          <ac:spMkLst>
            <pc:docMk/>
            <pc:sldMk cId="1388117921" sldId="2076137515"/>
            <ac:spMk id="19" creationId="{D92ADE1D-37CB-4D0B-33A9-A118BAFBCE36}"/>
          </ac:spMkLst>
        </pc:spChg>
        <pc:picChg chg="mod">
          <ac:chgData name="Aubrey Olsen" userId="408c3e31-be18-4626-a9af-ec1f5bfcad06" providerId="ADAL" clId="{FAD87B61-D275-4C4D-B910-430706BF1181}" dt="2025-12-16T18:51:32.187" v="862" actId="14826"/>
          <ac:picMkLst>
            <pc:docMk/>
            <pc:sldMk cId="1388117921" sldId="2076137515"/>
            <ac:picMk id="18" creationId="{C76FF154-8A00-3E5C-4FFD-145B3BFE00FA}"/>
          </ac:picMkLst>
        </pc:picChg>
      </pc:sldChg>
      <pc:sldChg chg="addSp delSp modSp add mod">
        <pc:chgData name="Aubrey Olsen" userId="408c3e31-be18-4626-a9af-ec1f5bfcad06" providerId="ADAL" clId="{FAD87B61-D275-4C4D-B910-430706BF1181}" dt="2025-12-16T18:57:42.164" v="1047" actId="478"/>
        <pc:sldMkLst>
          <pc:docMk/>
          <pc:sldMk cId="3142204888" sldId="2076137516"/>
        </pc:sldMkLst>
        <pc:spChg chg="add mod">
          <ac:chgData name="Aubrey Olsen" userId="408c3e31-be18-4626-a9af-ec1f5bfcad06" providerId="ADAL" clId="{FAD87B61-D275-4C4D-B910-430706BF1181}" dt="2025-12-16T18:56:59.813" v="1038" actId="1076"/>
          <ac:spMkLst>
            <pc:docMk/>
            <pc:sldMk cId="3142204888" sldId="2076137516"/>
            <ac:spMk id="2" creationId="{31E7DEA5-0AB3-6E91-4131-C2EC77A1D899}"/>
          </ac:spMkLst>
        </pc:spChg>
        <pc:spChg chg="mod">
          <ac:chgData name="Aubrey Olsen" userId="408c3e31-be18-4626-a9af-ec1f5bfcad06" providerId="ADAL" clId="{FAD87B61-D275-4C4D-B910-430706BF1181}" dt="2025-12-16T18:55:19.466" v="965" actId="108"/>
          <ac:spMkLst>
            <pc:docMk/>
            <pc:sldMk cId="3142204888" sldId="2076137516"/>
            <ac:spMk id="3" creationId="{B2221F94-AAB3-4338-F137-282A0BBE6988}"/>
          </ac:spMkLst>
        </pc:spChg>
        <pc:spChg chg="add mod">
          <ac:chgData name="Aubrey Olsen" userId="408c3e31-be18-4626-a9af-ec1f5bfcad06" providerId="ADAL" clId="{FAD87B61-D275-4C4D-B910-430706BF1181}" dt="2025-12-16T18:57:39.509" v="1046" actId="1076"/>
          <ac:spMkLst>
            <pc:docMk/>
            <pc:sldMk cId="3142204888" sldId="2076137516"/>
            <ac:spMk id="4" creationId="{A3E9A6A2-8644-FA6A-D091-15A8B8B40B6E}"/>
          </ac:spMkLst>
        </pc:spChg>
        <pc:spChg chg="mod">
          <ac:chgData name="Aubrey Olsen" userId="408c3e31-be18-4626-a9af-ec1f5bfcad06" providerId="ADAL" clId="{FAD87B61-D275-4C4D-B910-430706BF1181}" dt="2025-12-16T18:57:11.237" v="1039" actId="20577"/>
          <ac:spMkLst>
            <pc:docMk/>
            <pc:sldMk cId="3142204888" sldId="2076137516"/>
            <ac:spMk id="7" creationId="{B791B6AE-D9C8-245A-F6BD-E66E49FDC87F}"/>
          </ac:spMkLst>
        </pc:spChg>
        <pc:spChg chg="mod">
          <ac:chgData name="Aubrey Olsen" userId="408c3e31-be18-4626-a9af-ec1f5bfcad06" providerId="ADAL" clId="{FAD87B61-D275-4C4D-B910-430706BF1181}" dt="2025-12-16T18:55:26.991" v="969" actId="1076"/>
          <ac:spMkLst>
            <pc:docMk/>
            <pc:sldMk cId="3142204888" sldId="2076137516"/>
            <ac:spMk id="10" creationId="{FEACCF57-E674-36D3-CE5A-B23072CAF226}"/>
          </ac:spMkLst>
        </pc:spChg>
        <pc:spChg chg="mod">
          <ac:chgData name="Aubrey Olsen" userId="408c3e31-be18-4626-a9af-ec1f5bfcad06" providerId="ADAL" clId="{FAD87B61-D275-4C4D-B910-430706BF1181}" dt="2025-12-16T18:54:54.627" v="959" actId="20577"/>
          <ac:spMkLst>
            <pc:docMk/>
            <pc:sldMk cId="3142204888" sldId="2076137516"/>
            <ac:spMk id="11" creationId="{68679982-1277-97FE-B031-6D4C7A40524E}"/>
          </ac:spMkLst>
        </pc:spChg>
        <pc:spChg chg="mod">
          <ac:chgData name="Aubrey Olsen" userId="408c3e31-be18-4626-a9af-ec1f5bfcad06" providerId="ADAL" clId="{FAD87B61-D275-4C4D-B910-430706BF1181}" dt="2025-12-16T18:55:33.608" v="970" actId="1076"/>
          <ac:spMkLst>
            <pc:docMk/>
            <pc:sldMk cId="3142204888" sldId="2076137516"/>
            <ac:spMk id="12" creationId="{15A66125-645A-E73B-E52F-477F286ADFF7}"/>
          </ac:spMkLst>
        </pc:spChg>
        <pc:spChg chg="mod">
          <ac:chgData name="Aubrey Olsen" userId="408c3e31-be18-4626-a9af-ec1f5bfcad06" providerId="ADAL" clId="{FAD87B61-D275-4C4D-B910-430706BF1181}" dt="2025-12-16T18:57:34.938" v="1044" actId="1076"/>
          <ac:spMkLst>
            <pc:docMk/>
            <pc:sldMk cId="3142204888" sldId="2076137516"/>
            <ac:spMk id="14" creationId="{BD37E338-2C08-D89D-6751-8AC6924A7E44}"/>
          </ac:spMkLst>
        </pc:spChg>
        <pc:grpChg chg="mod">
          <ac:chgData name="Aubrey Olsen" userId="408c3e31-be18-4626-a9af-ec1f5bfcad06" providerId="ADAL" clId="{FAD87B61-D275-4C4D-B910-430706BF1181}" dt="2025-12-16T18:57:28.884" v="1043" actId="1076"/>
          <ac:grpSpMkLst>
            <pc:docMk/>
            <pc:sldMk cId="3142204888" sldId="2076137516"/>
            <ac:grpSpMk id="22" creationId="{EA24D0F9-4D69-7221-3D78-F0C3419D189D}"/>
          </ac:grpSpMkLst>
        </pc:grpChg>
        <pc:picChg chg="mod">
          <ac:chgData name="Aubrey Olsen" userId="408c3e31-be18-4626-a9af-ec1f5bfcad06" providerId="ADAL" clId="{FAD87B61-D275-4C4D-B910-430706BF1181}" dt="2025-12-16T18:54:58.596" v="960" actId="14826"/>
          <ac:picMkLst>
            <pc:docMk/>
            <pc:sldMk cId="3142204888" sldId="2076137516"/>
            <ac:picMk id="18" creationId="{D81789A7-C4FD-71CD-F2BA-9C15008C5241}"/>
          </ac:picMkLst>
        </pc:picChg>
      </pc:sldChg>
      <pc:sldChg chg="addSp delSp modSp add mod ord">
        <pc:chgData name="Aubrey Olsen" userId="408c3e31-be18-4626-a9af-ec1f5bfcad06" providerId="ADAL" clId="{FAD87B61-D275-4C4D-B910-430706BF1181}" dt="2025-12-16T19:12:12.376" v="1266" actId="1076"/>
        <pc:sldMkLst>
          <pc:docMk/>
          <pc:sldMk cId="1265605195" sldId="2076137517"/>
        </pc:sldMkLst>
        <pc:spChg chg="mod">
          <ac:chgData name="Aubrey Olsen" userId="408c3e31-be18-4626-a9af-ec1f5bfcad06" providerId="ADAL" clId="{FAD87B61-D275-4C4D-B910-430706BF1181}" dt="2025-12-16T19:00:49.409" v="1124" actId="1076"/>
          <ac:spMkLst>
            <pc:docMk/>
            <pc:sldMk cId="1265605195" sldId="2076137517"/>
            <ac:spMk id="3" creationId="{D1A1B2ED-1815-9D9B-90D4-9E051B27B99F}"/>
          </ac:spMkLst>
        </pc:spChg>
        <pc:spChg chg="add mod">
          <ac:chgData name="Aubrey Olsen" userId="408c3e31-be18-4626-a9af-ec1f5bfcad06" providerId="ADAL" clId="{FAD87B61-D275-4C4D-B910-430706BF1181}" dt="2025-12-16T19:12:12.376" v="1266" actId="1076"/>
          <ac:spMkLst>
            <pc:docMk/>
            <pc:sldMk cId="1265605195" sldId="2076137517"/>
            <ac:spMk id="4" creationId="{01EEF840-8898-0811-87CF-3E47317A7099}"/>
          </ac:spMkLst>
        </pc:spChg>
        <pc:spChg chg="mod">
          <ac:chgData name="Aubrey Olsen" userId="408c3e31-be18-4626-a9af-ec1f5bfcad06" providerId="ADAL" clId="{FAD87B61-D275-4C4D-B910-430706BF1181}" dt="2025-12-16T19:03:14.628" v="1193" actId="20577"/>
          <ac:spMkLst>
            <pc:docMk/>
            <pc:sldMk cId="1265605195" sldId="2076137517"/>
            <ac:spMk id="7" creationId="{D727C148-36D4-04B6-E3EF-DAAA2B45B080}"/>
          </ac:spMkLst>
        </pc:spChg>
        <pc:spChg chg="mod">
          <ac:chgData name="Aubrey Olsen" userId="408c3e31-be18-4626-a9af-ec1f5bfcad06" providerId="ADAL" clId="{FAD87B61-D275-4C4D-B910-430706BF1181}" dt="2025-12-16T19:02:55.267" v="1160" actId="20577"/>
          <ac:spMkLst>
            <pc:docMk/>
            <pc:sldMk cId="1265605195" sldId="2076137517"/>
            <ac:spMk id="11" creationId="{62D56E4C-0582-3831-9057-AD20177E71C8}"/>
          </ac:spMkLst>
        </pc:spChg>
        <pc:spChg chg="mod">
          <ac:chgData name="Aubrey Olsen" userId="408c3e31-be18-4626-a9af-ec1f5bfcad06" providerId="ADAL" clId="{FAD87B61-D275-4C4D-B910-430706BF1181}" dt="2025-12-16T19:01:22.089" v="1130" actId="20577"/>
          <ac:spMkLst>
            <pc:docMk/>
            <pc:sldMk cId="1265605195" sldId="2076137517"/>
            <ac:spMk id="14" creationId="{0CDFDF2C-4E4D-6736-3798-D50AC600621F}"/>
          </ac:spMkLst>
        </pc:spChg>
        <pc:spChg chg="mod">
          <ac:chgData name="Aubrey Olsen" userId="408c3e31-be18-4626-a9af-ec1f5bfcad06" providerId="ADAL" clId="{FAD87B61-D275-4C4D-B910-430706BF1181}" dt="2025-12-16T19:01:08.035" v="1128" actId="108"/>
          <ac:spMkLst>
            <pc:docMk/>
            <pc:sldMk cId="1265605195" sldId="2076137517"/>
            <ac:spMk id="15" creationId="{95A2DB7D-F286-ACAA-7ED8-00E5234CCF92}"/>
          </ac:spMkLst>
        </pc:spChg>
        <pc:spChg chg="mod">
          <ac:chgData name="Aubrey Olsen" userId="408c3e31-be18-4626-a9af-ec1f5bfcad06" providerId="ADAL" clId="{FAD87B61-D275-4C4D-B910-430706BF1181}" dt="2025-12-16T19:00:56.450" v="1126" actId="1076"/>
          <ac:spMkLst>
            <pc:docMk/>
            <pc:sldMk cId="1265605195" sldId="2076137517"/>
            <ac:spMk id="19" creationId="{31248347-CDA9-61AA-5B78-F30BA1A445C3}"/>
          </ac:spMkLst>
        </pc:spChg>
        <pc:picChg chg="mod">
          <ac:chgData name="Aubrey Olsen" userId="408c3e31-be18-4626-a9af-ec1f5bfcad06" providerId="ADAL" clId="{FAD87B61-D275-4C4D-B910-430706BF1181}" dt="2025-12-16T18:58:41.497" v="1053" actId="14826"/>
          <ac:picMkLst>
            <pc:docMk/>
            <pc:sldMk cId="1265605195" sldId="2076137517"/>
            <ac:picMk id="18" creationId="{CA69DC70-7471-8B4D-DF20-CC160E05B1E0}"/>
          </ac:picMkLst>
        </pc:picChg>
      </pc:sldChg>
      <pc:sldChg chg="addSp delSp modSp add mod">
        <pc:chgData name="Aubrey Olsen" userId="408c3e31-be18-4626-a9af-ec1f5bfcad06" providerId="ADAL" clId="{FAD87B61-D275-4C4D-B910-430706BF1181}" dt="2026-01-07T14:30:08.952" v="1550" actId="20577"/>
        <pc:sldMkLst>
          <pc:docMk/>
          <pc:sldMk cId="4253104967" sldId="2076137518"/>
        </pc:sldMkLst>
        <pc:spChg chg="add mod">
          <ac:chgData name="Aubrey Olsen" userId="408c3e31-be18-4626-a9af-ec1f5bfcad06" providerId="ADAL" clId="{FAD87B61-D275-4C4D-B910-430706BF1181}" dt="2025-12-16T19:06:11.113" v="1206" actId="1036"/>
          <ac:spMkLst>
            <pc:docMk/>
            <pc:sldMk cId="4253104967" sldId="2076137518"/>
            <ac:spMk id="2" creationId="{A7591AAF-4A4D-C0D8-FB91-03F00D71061D}"/>
          </ac:spMkLst>
        </pc:spChg>
        <pc:spChg chg="add mod">
          <ac:chgData name="Aubrey Olsen" userId="408c3e31-be18-4626-a9af-ec1f5bfcad06" providerId="ADAL" clId="{FAD87B61-D275-4C4D-B910-430706BF1181}" dt="2025-12-16T19:06:27.279" v="1209" actId="1076"/>
          <ac:spMkLst>
            <pc:docMk/>
            <pc:sldMk cId="4253104967" sldId="2076137518"/>
            <ac:spMk id="4" creationId="{2D20087E-6E69-01C4-FD3E-5591D6D650CF}"/>
          </ac:spMkLst>
        </pc:spChg>
        <pc:spChg chg="mod">
          <ac:chgData name="Aubrey Olsen" userId="408c3e31-be18-4626-a9af-ec1f5bfcad06" providerId="ADAL" clId="{FAD87B61-D275-4C4D-B910-430706BF1181}" dt="2026-01-07T14:30:08.952" v="1550" actId="20577"/>
          <ac:spMkLst>
            <pc:docMk/>
            <pc:sldMk cId="4253104967" sldId="2076137518"/>
            <ac:spMk id="7" creationId="{083A500D-58DD-84BA-1667-765C2C3CA74C}"/>
          </ac:spMkLst>
        </pc:spChg>
        <pc:spChg chg="mod">
          <ac:chgData name="Aubrey Olsen" userId="408c3e31-be18-4626-a9af-ec1f5bfcad06" providerId="ADAL" clId="{FAD87B61-D275-4C4D-B910-430706BF1181}" dt="2025-12-16T19:04:19.387" v="1196" actId="20577"/>
          <ac:spMkLst>
            <pc:docMk/>
            <pc:sldMk cId="4253104967" sldId="2076137518"/>
            <ac:spMk id="11" creationId="{1F35BE98-34CD-904A-014F-F5D1BDE1CBBA}"/>
          </ac:spMkLst>
        </pc:spChg>
        <pc:spChg chg="mod">
          <ac:chgData name="Aubrey Olsen" userId="408c3e31-be18-4626-a9af-ec1f5bfcad06" providerId="ADAL" clId="{FAD87B61-D275-4C4D-B910-430706BF1181}" dt="2025-12-16T19:06:17.011" v="1207" actId="1076"/>
          <ac:spMkLst>
            <pc:docMk/>
            <pc:sldMk cId="4253104967" sldId="2076137518"/>
            <ac:spMk id="15" creationId="{5FD18ADD-0604-F03C-DE59-DBA217C68791}"/>
          </ac:spMkLst>
        </pc:spChg>
        <pc:spChg chg="mod">
          <ac:chgData name="Aubrey Olsen" userId="408c3e31-be18-4626-a9af-ec1f5bfcad06" providerId="ADAL" clId="{FAD87B61-D275-4C4D-B910-430706BF1181}" dt="2025-12-16T19:06:37.205" v="1210" actId="1076"/>
          <ac:spMkLst>
            <pc:docMk/>
            <pc:sldMk cId="4253104967" sldId="2076137518"/>
            <ac:spMk id="19" creationId="{28AE7214-ED3F-1817-1F16-62BCEE30D513}"/>
          </ac:spMkLst>
        </pc:spChg>
        <pc:picChg chg="mod">
          <ac:chgData name="Aubrey Olsen" userId="408c3e31-be18-4626-a9af-ec1f5bfcad06" providerId="ADAL" clId="{FAD87B61-D275-4C4D-B910-430706BF1181}" dt="2025-12-16T19:05:34.931" v="1197" actId="14826"/>
          <ac:picMkLst>
            <pc:docMk/>
            <pc:sldMk cId="4253104967" sldId="2076137518"/>
            <ac:picMk id="18" creationId="{CECA8FA4-6EAD-300E-FED5-245626DDEF6A}"/>
          </ac:picMkLst>
        </pc:picChg>
      </pc:sldChg>
      <pc:sldChg chg="addSp delSp modSp add mod">
        <pc:chgData name="Aubrey Olsen" userId="408c3e31-be18-4626-a9af-ec1f5bfcad06" providerId="ADAL" clId="{FAD87B61-D275-4C4D-B910-430706BF1181}" dt="2025-12-16T19:15:17.234" v="1334" actId="1036"/>
        <pc:sldMkLst>
          <pc:docMk/>
          <pc:sldMk cId="2946729600" sldId="2076137519"/>
        </pc:sldMkLst>
        <pc:spChg chg="mod">
          <ac:chgData name="Aubrey Olsen" userId="408c3e31-be18-4626-a9af-ec1f5bfcad06" providerId="ADAL" clId="{FAD87B61-D275-4C4D-B910-430706BF1181}" dt="2025-12-16T19:14:58.120" v="1326" actId="1076"/>
          <ac:spMkLst>
            <pc:docMk/>
            <pc:sldMk cId="2946729600" sldId="2076137519"/>
            <ac:spMk id="4" creationId="{C4808278-9811-4505-03B9-ED6228F9A1A1}"/>
          </ac:spMkLst>
        </pc:spChg>
        <pc:spChg chg="mod">
          <ac:chgData name="Aubrey Olsen" userId="408c3e31-be18-4626-a9af-ec1f5bfcad06" providerId="ADAL" clId="{FAD87B61-D275-4C4D-B910-430706BF1181}" dt="2025-12-16T19:14:49.124" v="1324" actId="20577"/>
          <ac:spMkLst>
            <pc:docMk/>
            <pc:sldMk cId="2946729600" sldId="2076137519"/>
            <ac:spMk id="7" creationId="{F4F21035-707B-3508-6557-0DA81335C0F5}"/>
          </ac:spMkLst>
        </pc:spChg>
        <pc:spChg chg="add mod">
          <ac:chgData name="Aubrey Olsen" userId="408c3e31-be18-4626-a9af-ec1f5bfcad06" providerId="ADAL" clId="{FAD87B61-D275-4C4D-B910-430706BF1181}" dt="2025-12-16T19:15:17.234" v="1334" actId="1036"/>
          <ac:spMkLst>
            <pc:docMk/>
            <pc:sldMk cId="2946729600" sldId="2076137519"/>
            <ac:spMk id="8" creationId="{A0343369-6505-645D-3E9D-C12083E424A8}"/>
          </ac:spMkLst>
        </pc:spChg>
        <pc:spChg chg="mod">
          <ac:chgData name="Aubrey Olsen" userId="408c3e31-be18-4626-a9af-ec1f5bfcad06" providerId="ADAL" clId="{FAD87B61-D275-4C4D-B910-430706BF1181}" dt="2025-12-16T19:13:02.618" v="1270" actId="20577"/>
          <ac:spMkLst>
            <pc:docMk/>
            <pc:sldMk cId="2946729600" sldId="2076137519"/>
            <ac:spMk id="11" creationId="{B23F0989-93E3-185A-F600-10517D16C364}"/>
          </ac:spMkLst>
        </pc:spChg>
        <pc:spChg chg="mod">
          <ac:chgData name="Aubrey Olsen" userId="408c3e31-be18-4626-a9af-ec1f5bfcad06" providerId="ADAL" clId="{FAD87B61-D275-4C4D-B910-430706BF1181}" dt="2025-12-16T19:14:35.039" v="1317" actId="1076"/>
          <ac:spMkLst>
            <pc:docMk/>
            <pc:sldMk cId="2946729600" sldId="2076137519"/>
            <ac:spMk id="14" creationId="{5A479A2B-0171-5501-E78B-67695766513E}"/>
          </ac:spMkLst>
        </pc:spChg>
        <pc:spChg chg="mod">
          <ac:chgData name="Aubrey Olsen" userId="408c3e31-be18-4626-a9af-ec1f5bfcad06" providerId="ADAL" clId="{FAD87B61-D275-4C4D-B910-430706BF1181}" dt="2025-12-16T19:15:11.078" v="1330" actId="1076"/>
          <ac:spMkLst>
            <pc:docMk/>
            <pc:sldMk cId="2946729600" sldId="2076137519"/>
            <ac:spMk id="15" creationId="{C947D159-AD17-ADE8-477F-C6ACDC35DF23}"/>
          </ac:spMkLst>
        </pc:spChg>
        <pc:picChg chg="mod">
          <ac:chgData name="Aubrey Olsen" userId="408c3e31-be18-4626-a9af-ec1f5bfcad06" providerId="ADAL" clId="{FAD87B61-D275-4C4D-B910-430706BF1181}" dt="2025-12-16T19:15:04.388" v="1329" actId="1076"/>
          <ac:picMkLst>
            <pc:docMk/>
            <pc:sldMk cId="2946729600" sldId="2076137519"/>
            <ac:picMk id="18" creationId="{2526E9F7-4078-7783-3B5D-17808CAC7048}"/>
          </ac:picMkLst>
        </pc:picChg>
      </pc:sldChg>
      <pc:sldChg chg="delSp modSp add mod ord">
        <pc:chgData name="Aubrey Olsen" userId="408c3e31-be18-4626-a9af-ec1f5bfcad06" providerId="ADAL" clId="{FAD87B61-D275-4C4D-B910-430706BF1181}" dt="2025-12-16T19:08:28.917" v="1225" actId="20577"/>
        <pc:sldMkLst>
          <pc:docMk/>
          <pc:sldMk cId="3027050738" sldId="2076137520"/>
        </pc:sldMkLst>
        <pc:spChg chg="mod">
          <ac:chgData name="Aubrey Olsen" userId="408c3e31-be18-4626-a9af-ec1f5bfcad06" providerId="ADAL" clId="{FAD87B61-D275-4C4D-B910-430706BF1181}" dt="2025-12-16T19:08:28.917" v="1225" actId="20577"/>
          <ac:spMkLst>
            <pc:docMk/>
            <pc:sldMk cId="3027050738" sldId="2076137520"/>
            <ac:spMk id="4" creationId="{B07024B0-5BEF-A2AB-95B1-9E66DEBFD36B}"/>
          </ac:spMkLst>
        </pc:spChg>
        <pc:spChg chg="mod">
          <ac:chgData name="Aubrey Olsen" userId="408c3e31-be18-4626-a9af-ec1f5bfcad06" providerId="ADAL" clId="{FAD87B61-D275-4C4D-B910-430706BF1181}" dt="2025-12-16T19:08:20.464" v="1223" actId="20577"/>
          <ac:spMkLst>
            <pc:docMk/>
            <pc:sldMk cId="3027050738" sldId="2076137520"/>
            <ac:spMk id="7" creationId="{88B06BD1-BFD6-A45E-E6A1-E189F1523DF7}"/>
          </ac:spMkLst>
        </pc:spChg>
        <pc:spChg chg="mod">
          <ac:chgData name="Aubrey Olsen" userId="408c3e31-be18-4626-a9af-ec1f5bfcad06" providerId="ADAL" clId="{FAD87B61-D275-4C4D-B910-430706BF1181}" dt="2025-12-16T19:07:56.827" v="1219" actId="20577"/>
          <ac:spMkLst>
            <pc:docMk/>
            <pc:sldMk cId="3027050738" sldId="2076137520"/>
            <ac:spMk id="11" creationId="{E6787C04-EDBF-B7A1-AD53-66414D24FA0C}"/>
          </ac:spMkLst>
        </pc:spChg>
        <pc:spChg chg="mod">
          <ac:chgData name="Aubrey Olsen" userId="408c3e31-be18-4626-a9af-ec1f5bfcad06" providerId="ADAL" clId="{FAD87B61-D275-4C4D-B910-430706BF1181}" dt="2025-12-16T19:08:26.062" v="1224" actId="20577"/>
          <ac:spMkLst>
            <pc:docMk/>
            <pc:sldMk cId="3027050738" sldId="2076137520"/>
            <ac:spMk id="14" creationId="{4406BF5E-C488-45F3-DAD5-C1E6D00ADD6D}"/>
          </ac:spMkLst>
        </pc:spChg>
        <pc:picChg chg="mod">
          <ac:chgData name="Aubrey Olsen" userId="408c3e31-be18-4626-a9af-ec1f5bfcad06" providerId="ADAL" clId="{FAD87B61-D275-4C4D-B910-430706BF1181}" dt="2025-12-16T19:08:00.885" v="1220" actId="14826"/>
          <ac:picMkLst>
            <pc:docMk/>
            <pc:sldMk cId="3027050738" sldId="2076137520"/>
            <ac:picMk id="18" creationId="{DBFC4794-4349-188B-4976-F504FAC16FA5}"/>
          </ac:picMkLst>
        </pc:picChg>
      </pc:sldChg>
      <pc:sldChg chg="addSp delSp modSp add mod ord">
        <pc:chgData name="Aubrey Olsen" userId="408c3e31-be18-4626-a9af-ec1f5bfcad06" providerId="ADAL" clId="{FAD87B61-D275-4C4D-B910-430706BF1181}" dt="2026-01-07T14:30:17.354" v="1552" actId="20577"/>
        <pc:sldMkLst>
          <pc:docMk/>
          <pc:sldMk cId="3977815605" sldId="2076137521"/>
        </pc:sldMkLst>
        <pc:spChg chg="mod">
          <ac:chgData name="Aubrey Olsen" userId="408c3e31-be18-4626-a9af-ec1f5bfcad06" providerId="ADAL" clId="{FAD87B61-D275-4C4D-B910-430706BF1181}" dt="2025-12-16T19:09:46.681" v="1238" actId="20577"/>
          <ac:spMkLst>
            <pc:docMk/>
            <pc:sldMk cId="3977815605" sldId="2076137521"/>
            <ac:spMk id="2" creationId="{122A1C12-9BAD-305A-222B-AE2CE80A910B}"/>
          </ac:spMkLst>
        </pc:spChg>
        <pc:spChg chg="add mod">
          <ac:chgData name="Aubrey Olsen" userId="408c3e31-be18-4626-a9af-ec1f5bfcad06" providerId="ADAL" clId="{FAD87B61-D275-4C4D-B910-430706BF1181}" dt="2025-12-16T19:10:08.422" v="1242" actId="1076"/>
          <ac:spMkLst>
            <pc:docMk/>
            <pc:sldMk cId="3977815605" sldId="2076137521"/>
            <ac:spMk id="4" creationId="{7317F6A5-EF34-01EC-A773-5AD5EE05D6FC}"/>
          </ac:spMkLst>
        </pc:spChg>
        <pc:spChg chg="add mod">
          <ac:chgData name="Aubrey Olsen" userId="408c3e31-be18-4626-a9af-ec1f5bfcad06" providerId="ADAL" clId="{FAD87B61-D275-4C4D-B910-430706BF1181}" dt="2025-12-16T19:10:45.607" v="1252" actId="1076"/>
          <ac:spMkLst>
            <pc:docMk/>
            <pc:sldMk cId="3977815605" sldId="2076137521"/>
            <ac:spMk id="6" creationId="{4B6E0820-8EBE-A511-A66A-939FC1681455}"/>
          </ac:spMkLst>
        </pc:spChg>
        <pc:spChg chg="mod">
          <ac:chgData name="Aubrey Olsen" userId="408c3e31-be18-4626-a9af-ec1f5bfcad06" providerId="ADAL" clId="{FAD87B61-D275-4C4D-B910-430706BF1181}" dt="2026-01-07T14:30:17.354" v="1552" actId="20577"/>
          <ac:spMkLst>
            <pc:docMk/>
            <pc:sldMk cId="3977815605" sldId="2076137521"/>
            <ac:spMk id="7" creationId="{CFC979A3-E19F-CF84-D1D3-2378A9C7573B}"/>
          </ac:spMkLst>
        </pc:spChg>
        <pc:spChg chg="add mod">
          <ac:chgData name="Aubrey Olsen" userId="408c3e31-be18-4626-a9af-ec1f5bfcad06" providerId="ADAL" clId="{FAD87B61-D275-4C4D-B910-430706BF1181}" dt="2025-12-16T19:10:51.753" v="1254" actId="1076"/>
          <ac:spMkLst>
            <pc:docMk/>
            <pc:sldMk cId="3977815605" sldId="2076137521"/>
            <ac:spMk id="8" creationId="{19F8A12D-1731-7630-DAA5-D16234FA2798}"/>
          </ac:spMkLst>
        </pc:spChg>
        <pc:spChg chg="mod">
          <ac:chgData name="Aubrey Olsen" userId="408c3e31-be18-4626-a9af-ec1f5bfcad06" providerId="ADAL" clId="{FAD87B61-D275-4C4D-B910-430706BF1181}" dt="2025-12-16T19:09:09.385" v="1230" actId="20577"/>
          <ac:spMkLst>
            <pc:docMk/>
            <pc:sldMk cId="3977815605" sldId="2076137521"/>
            <ac:spMk id="11" creationId="{C4FB6FB1-94D8-7B6F-72FC-E89EC92869B1}"/>
          </ac:spMkLst>
        </pc:spChg>
        <pc:spChg chg="mod">
          <ac:chgData name="Aubrey Olsen" userId="408c3e31-be18-4626-a9af-ec1f5bfcad06" providerId="ADAL" clId="{FAD87B61-D275-4C4D-B910-430706BF1181}" dt="2025-12-16T19:09:48.358" v="1239" actId="20577"/>
          <ac:spMkLst>
            <pc:docMk/>
            <pc:sldMk cId="3977815605" sldId="2076137521"/>
            <ac:spMk id="12" creationId="{6765F6E2-7462-23B7-C84C-2060923421D6}"/>
          </ac:spMkLst>
        </pc:spChg>
        <pc:spChg chg="mod">
          <ac:chgData name="Aubrey Olsen" userId="408c3e31-be18-4626-a9af-ec1f5bfcad06" providerId="ADAL" clId="{FAD87B61-D275-4C4D-B910-430706BF1181}" dt="2025-12-16T19:09:53.165" v="1240" actId="20577"/>
          <ac:spMkLst>
            <pc:docMk/>
            <pc:sldMk cId="3977815605" sldId="2076137521"/>
            <ac:spMk id="14" creationId="{37DAAF2D-5FB5-0D92-AD2F-E9219A59BDCC}"/>
          </ac:spMkLst>
        </pc:spChg>
        <pc:spChg chg="mod">
          <ac:chgData name="Aubrey Olsen" userId="408c3e31-be18-4626-a9af-ec1f5bfcad06" providerId="ADAL" clId="{FAD87B61-D275-4C4D-B910-430706BF1181}" dt="2025-12-16T19:10:35.403" v="1250" actId="1076"/>
          <ac:spMkLst>
            <pc:docMk/>
            <pc:sldMk cId="3977815605" sldId="2076137521"/>
            <ac:spMk id="15" creationId="{BD77A76D-7B57-D28D-5724-2C46B6350BB0}"/>
          </ac:spMkLst>
        </pc:spChg>
        <pc:spChg chg="mod">
          <ac:chgData name="Aubrey Olsen" userId="408c3e31-be18-4626-a9af-ec1f5bfcad06" providerId="ADAL" clId="{FAD87B61-D275-4C4D-B910-430706BF1181}" dt="2025-12-16T19:10:15.560" v="1244" actId="20577"/>
          <ac:spMkLst>
            <pc:docMk/>
            <pc:sldMk cId="3977815605" sldId="2076137521"/>
            <ac:spMk id="19" creationId="{7EB3238A-CBAF-9618-A7B7-4AF439E458D5}"/>
          </ac:spMkLst>
        </pc:spChg>
        <pc:picChg chg="mod">
          <ac:chgData name="Aubrey Olsen" userId="408c3e31-be18-4626-a9af-ec1f5bfcad06" providerId="ADAL" clId="{FAD87B61-D275-4C4D-B910-430706BF1181}" dt="2025-12-16T19:09:25.791" v="1231" actId="14826"/>
          <ac:picMkLst>
            <pc:docMk/>
            <pc:sldMk cId="3977815605" sldId="2076137521"/>
            <ac:picMk id="18" creationId="{E31D6C88-10A3-9660-C3DC-CBB82D52DB1A}"/>
          </ac:picMkLst>
        </pc:picChg>
      </pc:sldChg>
      <pc:sldChg chg="addSp modSp add mod ord">
        <pc:chgData name="Aubrey Olsen" userId="408c3e31-be18-4626-a9af-ec1f5bfcad06" providerId="ADAL" clId="{FAD87B61-D275-4C4D-B910-430706BF1181}" dt="2025-12-16T19:12:04.387" v="1264" actId="1076"/>
        <pc:sldMkLst>
          <pc:docMk/>
          <pc:sldMk cId="2192767958" sldId="2076137522"/>
        </pc:sldMkLst>
        <pc:spChg chg="add mod">
          <ac:chgData name="Aubrey Olsen" userId="408c3e31-be18-4626-a9af-ec1f5bfcad06" providerId="ADAL" clId="{FAD87B61-D275-4C4D-B910-430706BF1181}" dt="2025-12-16T19:12:04.387" v="1264" actId="1076"/>
          <ac:spMkLst>
            <pc:docMk/>
            <pc:sldMk cId="2192767958" sldId="2076137522"/>
            <ac:spMk id="2" creationId="{E6674B08-9155-CB07-A562-D3A15E1FB1F7}"/>
          </ac:spMkLst>
        </pc:spChg>
        <pc:spChg chg="mod">
          <ac:chgData name="Aubrey Olsen" userId="408c3e31-be18-4626-a9af-ec1f5bfcad06" providerId="ADAL" clId="{FAD87B61-D275-4C4D-B910-430706BF1181}" dt="2025-12-16T19:11:48.925" v="1260" actId="20577"/>
          <ac:spMkLst>
            <pc:docMk/>
            <pc:sldMk cId="2192767958" sldId="2076137522"/>
            <ac:spMk id="11" creationId="{EF56560F-F78F-4EAF-942F-4581CDA3B66F}"/>
          </ac:spMkLst>
        </pc:spChg>
        <pc:spChg chg="mod">
          <ac:chgData name="Aubrey Olsen" userId="408c3e31-be18-4626-a9af-ec1f5bfcad06" providerId="ADAL" clId="{FAD87B61-D275-4C4D-B910-430706BF1181}" dt="2025-12-16T19:11:59.554" v="1262" actId="1076"/>
          <ac:spMkLst>
            <pc:docMk/>
            <pc:sldMk cId="2192767958" sldId="2076137522"/>
            <ac:spMk id="15" creationId="{54B11B4D-D06D-E69C-537D-4122A1406288}"/>
          </ac:spMkLst>
        </pc:spChg>
        <pc:picChg chg="mod">
          <ac:chgData name="Aubrey Olsen" userId="408c3e31-be18-4626-a9af-ec1f5bfcad06" providerId="ADAL" clId="{FAD87B61-D275-4C4D-B910-430706BF1181}" dt="2025-12-16T19:11:52.950" v="1261" actId="14826"/>
          <ac:picMkLst>
            <pc:docMk/>
            <pc:sldMk cId="2192767958" sldId="2076137522"/>
            <ac:picMk id="18" creationId="{0FE451F3-C233-47BB-F30D-33CC936DC202}"/>
          </ac:picMkLst>
        </pc:picChg>
      </pc:sldChg>
      <pc:sldChg chg="addSp delSp modSp add mod">
        <pc:chgData name="Aubrey Olsen" userId="408c3e31-be18-4626-a9af-ec1f5bfcad06" providerId="ADAL" clId="{FAD87B61-D275-4C4D-B910-430706BF1181}" dt="2026-01-08T16:27:50.621" v="2745" actId="20577"/>
        <pc:sldMkLst>
          <pc:docMk/>
          <pc:sldMk cId="2051856701" sldId="2076137523"/>
        </pc:sldMkLst>
        <pc:spChg chg="mod">
          <ac:chgData name="Aubrey Olsen" userId="408c3e31-be18-4626-a9af-ec1f5bfcad06" providerId="ADAL" clId="{FAD87B61-D275-4C4D-B910-430706BF1181}" dt="2026-01-08T16:25:23.158" v="2506" actId="1076"/>
          <ac:spMkLst>
            <pc:docMk/>
            <pc:sldMk cId="2051856701" sldId="2076137523"/>
            <ac:spMk id="2" creationId="{4BE40B99-CF5F-6DA9-6F5D-E79E03950EDD}"/>
          </ac:spMkLst>
        </pc:spChg>
        <pc:spChg chg="mod">
          <ac:chgData name="Aubrey Olsen" userId="408c3e31-be18-4626-a9af-ec1f5bfcad06" providerId="ADAL" clId="{FAD87B61-D275-4C4D-B910-430706BF1181}" dt="2026-01-08T16:25:23.158" v="2506" actId="1076"/>
          <ac:spMkLst>
            <pc:docMk/>
            <pc:sldMk cId="2051856701" sldId="2076137523"/>
            <ac:spMk id="3" creationId="{8C4AFE0F-AB64-F36F-8C9C-77E9EFDD5057}"/>
          </ac:spMkLst>
        </pc:spChg>
        <pc:spChg chg="add mod">
          <ac:chgData name="Aubrey Olsen" userId="408c3e31-be18-4626-a9af-ec1f5bfcad06" providerId="ADAL" clId="{FAD87B61-D275-4C4D-B910-430706BF1181}" dt="2026-01-08T16:27:50.621" v="2745" actId="20577"/>
          <ac:spMkLst>
            <pc:docMk/>
            <pc:sldMk cId="2051856701" sldId="2076137523"/>
            <ac:spMk id="7" creationId="{431954A3-27C5-0ACA-5596-90FF7796887E}"/>
          </ac:spMkLst>
        </pc:spChg>
        <pc:spChg chg="mod">
          <ac:chgData name="Aubrey Olsen" userId="408c3e31-be18-4626-a9af-ec1f5bfcad06" providerId="ADAL" clId="{FAD87B61-D275-4C4D-B910-430706BF1181}" dt="2026-01-08T16:25:23.158" v="2506" actId="1076"/>
          <ac:spMkLst>
            <pc:docMk/>
            <pc:sldMk cId="2051856701" sldId="2076137523"/>
            <ac:spMk id="12" creationId="{E25E0661-260F-D480-91BD-4C4DC8941324}"/>
          </ac:spMkLst>
        </pc:spChg>
        <pc:spChg chg="mod">
          <ac:chgData name="Aubrey Olsen" userId="408c3e31-be18-4626-a9af-ec1f5bfcad06" providerId="ADAL" clId="{FAD87B61-D275-4C4D-B910-430706BF1181}" dt="2026-01-08T16:25:23.158" v="2506" actId="1076"/>
          <ac:spMkLst>
            <pc:docMk/>
            <pc:sldMk cId="2051856701" sldId="2076137523"/>
            <ac:spMk id="13" creationId="{01714AC9-2B75-3715-6E6C-D35ED9E2E2BD}"/>
          </ac:spMkLst>
        </pc:spChg>
        <pc:spChg chg="mod">
          <ac:chgData name="Aubrey Olsen" userId="408c3e31-be18-4626-a9af-ec1f5bfcad06" providerId="ADAL" clId="{FAD87B61-D275-4C4D-B910-430706BF1181}" dt="2026-01-08T16:27:14.142" v="2692" actId="20577"/>
          <ac:spMkLst>
            <pc:docMk/>
            <pc:sldMk cId="2051856701" sldId="2076137523"/>
            <ac:spMk id="14" creationId="{1F75576D-72B3-875D-CF6D-6EDA09D174F1}"/>
          </ac:spMkLst>
        </pc:spChg>
        <pc:grpChg chg="add mod">
          <ac:chgData name="Aubrey Olsen" userId="408c3e31-be18-4626-a9af-ec1f5bfcad06" providerId="ADAL" clId="{FAD87B61-D275-4C4D-B910-430706BF1181}" dt="2026-01-08T16:25:23.158" v="2506" actId="1076"/>
          <ac:grpSpMkLst>
            <pc:docMk/>
            <pc:sldMk cId="2051856701" sldId="2076137523"/>
            <ac:grpSpMk id="6" creationId="{84AE155B-4B4E-8879-179A-B9A338069B40}"/>
          </ac:grpSpMkLst>
        </pc:grpChg>
        <pc:picChg chg="add mod">
          <ac:chgData name="Aubrey Olsen" userId="408c3e31-be18-4626-a9af-ec1f5bfcad06" providerId="ADAL" clId="{FAD87B61-D275-4C4D-B910-430706BF1181}" dt="2026-01-08T16:25:23.158" v="2506" actId="1076"/>
          <ac:picMkLst>
            <pc:docMk/>
            <pc:sldMk cId="2051856701" sldId="2076137523"/>
            <ac:picMk id="1026" creationId="{1EC0555C-1279-A01F-EE6E-2538B84FC0BA}"/>
          </ac:picMkLst>
        </pc:picChg>
      </pc:sldChg>
      <pc:sldChg chg="add">
        <pc:chgData name="Aubrey Olsen" userId="408c3e31-be18-4626-a9af-ec1f5bfcad06" providerId="ADAL" clId="{FAD87B61-D275-4C4D-B910-430706BF1181}" dt="2026-01-07T14:35:58.356" v="1595"/>
        <pc:sldMkLst>
          <pc:docMk/>
          <pc:sldMk cId="3527799055" sldId="2076137524"/>
        </pc:sldMkLst>
      </pc:sldChg>
      <pc:sldChg chg="modSp add mod">
        <pc:chgData name="Aubrey Olsen" userId="408c3e31-be18-4626-a9af-ec1f5bfcad06" providerId="ADAL" clId="{FAD87B61-D275-4C4D-B910-430706BF1181}" dt="2026-01-07T14:36:09.440" v="1617" actId="20577"/>
        <pc:sldMkLst>
          <pc:docMk/>
          <pc:sldMk cId="3119764003" sldId="2076137525"/>
        </pc:sldMkLst>
        <pc:spChg chg="mod">
          <ac:chgData name="Aubrey Olsen" userId="408c3e31-be18-4626-a9af-ec1f5bfcad06" providerId="ADAL" clId="{FAD87B61-D275-4C4D-B910-430706BF1181}" dt="2026-01-07T14:36:09.440" v="1617" actId="20577"/>
          <ac:spMkLst>
            <pc:docMk/>
            <pc:sldMk cId="3119764003" sldId="2076137525"/>
            <ac:spMk id="2" creationId="{3AF3305C-DBC3-C199-0A83-259024009C7F}"/>
          </ac:spMkLst>
        </pc:spChg>
      </pc:sldChg>
      <pc:sldChg chg="addSp delSp modSp add mod ord">
        <pc:chgData name="Aubrey Olsen" userId="408c3e31-be18-4626-a9af-ec1f5bfcad06" providerId="ADAL" clId="{FAD87B61-D275-4C4D-B910-430706BF1181}" dt="2026-01-12T15:45:29.966" v="3235" actId="14100"/>
        <pc:sldMkLst>
          <pc:docMk/>
          <pc:sldMk cId="3635554827" sldId="2076137528"/>
        </pc:sldMkLst>
        <pc:spChg chg="add mod">
          <ac:chgData name="Aubrey Olsen" userId="408c3e31-be18-4626-a9af-ec1f5bfcad06" providerId="ADAL" clId="{FAD87B61-D275-4C4D-B910-430706BF1181}" dt="2026-01-12T15:44:49.347" v="3224" actId="1076"/>
          <ac:spMkLst>
            <pc:docMk/>
            <pc:sldMk cId="3635554827" sldId="2076137528"/>
            <ac:spMk id="2" creationId="{1AEF7590-9CC0-7B90-B7E5-94B2B94B8503}"/>
          </ac:spMkLst>
        </pc:spChg>
        <pc:spChg chg="add del mod">
          <ac:chgData name="Aubrey Olsen" userId="408c3e31-be18-4626-a9af-ec1f5bfcad06" providerId="ADAL" clId="{FAD87B61-D275-4C4D-B910-430706BF1181}" dt="2026-01-12T15:30:57.206" v="3217" actId="478"/>
          <ac:spMkLst>
            <pc:docMk/>
            <pc:sldMk cId="3635554827" sldId="2076137528"/>
            <ac:spMk id="4" creationId="{98456953-3735-D2A5-9637-492516A2F9E2}"/>
          </ac:spMkLst>
        </pc:spChg>
        <pc:spChg chg="mod">
          <ac:chgData name="Aubrey Olsen" userId="408c3e31-be18-4626-a9af-ec1f5bfcad06" providerId="ADAL" clId="{FAD87B61-D275-4C4D-B910-430706BF1181}" dt="2026-01-12T15:45:29.966" v="3235" actId="14100"/>
          <ac:spMkLst>
            <pc:docMk/>
            <pc:sldMk cId="3635554827" sldId="2076137528"/>
            <ac:spMk id="7" creationId="{D893F049-5EAA-F36D-BFFD-F099C019CB65}"/>
          </ac:spMkLst>
        </pc:spChg>
        <pc:spChg chg="mod">
          <ac:chgData name="Aubrey Olsen" userId="408c3e31-be18-4626-a9af-ec1f5bfcad06" providerId="ADAL" clId="{FAD87B61-D275-4C4D-B910-430706BF1181}" dt="2026-01-08T16:04:20.599" v="2166" actId="20577"/>
          <ac:spMkLst>
            <pc:docMk/>
            <pc:sldMk cId="3635554827" sldId="2076137528"/>
            <ac:spMk id="11" creationId="{B96F3954-C6F8-D459-5672-4718E7D06222}"/>
          </ac:spMkLst>
        </pc:spChg>
        <pc:picChg chg="add mod">
          <ac:chgData name="Aubrey Olsen" userId="408c3e31-be18-4626-a9af-ec1f5bfcad06" providerId="ADAL" clId="{FAD87B61-D275-4C4D-B910-430706BF1181}" dt="2026-01-12T15:44:36.072" v="3220" actId="167"/>
          <ac:picMkLst>
            <pc:docMk/>
            <pc:sldMk cId="3635554827" sldId="2076137528"/>
            <ac:picMk id="1026" creationId="{36532287-860A-758E-230B-91D207966371}"/>
          </ac:picMkLst>
        </pc:picChg>
      </pc:sldChg>
      <pc:sldChg chg="addSp delSp modSp add mod">
        <pc:chgData name="Aubrey Olsen" userId="408c3e31-be18-4626-a9af-ec1f5bfcad06" providerId="ADAL" clId="{FAD87B61-D275-4C4D-B910-430706BF1181}" dt="2026-01-07T14:52:37.022" v="1988" actId="164"/>
        <pc:sldMkLst>
          <pc:docMk/>
          <pc:sldMk cId="534219163" sldId="2076137529"/>
        </pc:sldMkLst>
        <pc:spChg chg="mod topLvl">
          <ac:chgData name="Aubrey Olsen" userId="408c3e31-be18-4626-a9af-ec1f5bfcad06" providerId="ADAL" clId="{FAD87B61-D275-4C4D-B910-430706BF1181}" dt="2026-01-07T14:52:37.022" v="1988" actId="164"/>
          <ac:spMkLst>
            <pc:docMk/>
            <pc:sldMk cId="534219163" sldId="2076137529"/>
            <ac:spMk id="3" creationId="{3F6DA6B8-95C9-972A-232D-74329F175A32}"/>
          </ac:spMkLst>
        </pc:spChg>
        <pc:spChg chg="mod">
          <ac:chgData name="Aubrey Olsen" userId="408c3e31-be18-4626-a9af-ec1f5bfcad06" providerId="ADAL" clId="{FAD87B61-D275-4C4D-B910-430706BF1181}" dt="2026-01-07T14:52:26.991" v="1987" actId="20577"/>
          <ac:spMkLst>
            <pc:docMk/>
            <pc:sldMk cId="534219163" sldId="2076137529"/>
            <ac:spMk id="7" creationId="{83771911-5A90-2C10-2F2C-1E4299F3B60F}"/>
          </ac:spMkLst>
        </pc:spChg>
        <pc:spChg chg="mod topLvl">
          <ac:chgData name="Aubrey Olsen" userId="408c3e31-be18-4626-a9af-ec1f5bfcad06" providerId="ADAL" clId="{FAD87B61-D275-4C4D-B910-430706BF1181}" dt="2026-01-07T14:52:37.022" v="1988" actId="164"/>
          <ac:spMkLst>
            <pc:docMk/>
            <pc:sldMk cId="534219163" sldId="2076137529"/>
            <ac:spMk id="10" creationId="{D6CB61E7-0FE9-87B1-7E22-B0490C3F0273}"/>
          </ac:spMkLst>
        </pc:spChg>
        <pc:spChg chg="mod">
          <ac:chgData name="Aubrey Olsen" userId="408c3e31-be18-4626-a9af-ec1f5bfcad06" providerId="ADAL" clId="{FAD87B61-D275-4C4D-B910-430706BF1181}" dt="2026-01-07T14:47:47.536" v="1834" actId="20577"/>
          <ac:spMkLst>
            <pc:docMk/>
            <pc:sldMk cId="534219163" sldId="2076137529"/>
            <ac:spMk id="11" creationId="{52A04CD7-85A6-2FF7-6DE3-2156478E5FBD}"/>
          </ac:spMkLst>
        </pc:spChg>
        <pc:spChg chg="mod topLvl">
          <ac:chgData name="Aubrey Olsen" userId="408c3e31-be18-4626-a9af-ec1f5bfcad06" providerId="ADAL" clId="{FAD87B61-D275-4C4D-B910-430706BF1181}" dt="2026-01-07T14:52:37.022" v="1988" actId="164"/>
          <ac:spMkLst>
            <pc:docMk/>
            <pc:sldMk cId="534219163" sldId="2076137529"/>
            <ac:spMk id="12" creationId="{B8B8A46A-C393-BC13-93D8-EEC7080552DC}"/>
          </ac:spMkLst>
        </pc:spChg>
        <pc:spChg chg="mod topLvl">
          <ac:chgData name="Aubrey Olsen" userId="408c3e31-be18-4626-a9af-ec1f5bfcad06" providerId="ADAL" clId="{FAD87B61-D275-4C4D-B910-430706BF1181}" dt="2026-01-07T14:52:37.022" v="1988" actId="164"/>
          <ac:spMkLst>
            <pc:docMk/>
            <pc:sldMk cId="534219163" sldId="2076137529"/>
            <ac:spMk id="14" creationId="{0249AE1C-6D90-DB81-3FE3-F169328F5F4C}"/>
          </ac:spMkLst>
        </pc:spChg>
        <pc:spChg chg="mod topLvl">
          <ac:chgData name="Aubrey Olsen" userId="408c3e31-be18-4626-a9af-ec1f5bfcad06" providerId="ADAL" clId="{FAD87B61-D275-4C4D-B910-430706BF1181}" dt="2026-01-07T14:52:37.022" v="1988" actId="164"/>
          <ac:spMkLst>
            <pc:docMk/>
            <pc:sldMk cId="534219163" sldId="2076137529"/>
            <ac:spMk id="21" creationId="{485E8DEA-7CE1-76FE-D2FB-A45371C24EF0}"/>
          </ac:spMkLst>
        </pc:spChg>
        <pc:grpChg chg="add mod">
          <ac:chgData name="Aubrey Olsen" userId="408c3e31-be18-4626-a9af-ec1f5bfcad06" providerId="ADAL" clId="{FAD87B61-D275-4C4D-B910-430706BF1181}" dt="2026-01-07T14:52:37.022" v="1988" actId="164"/>
          <ac:grpSpMkLst>
            <pc:docMk/>
            <pc:sldMk cId="534219163" sldId="2076137529"/>
            <ac:grpSpMk id="8" creationId="{4577542E-387E-6BF8-7C5D-8518F24C41CD}"/>
          </ac:grpSpMkLst>
        </pc:grpChg>
        <pc:picChg chg="add mod ord">
          <ac:chgData name="Aubrey Olsen" userId="408c3e31-be18-4626-a9af-ec1f5bfcad06" providerId="ADAL" clId="{FAD87B61-D275-4C4D-B910-430706BF1181}" dt="2026-01-07T14:52:37.022" v="1988" actId="164"/>
          <ac:picMkLst>
            <pc:docMk/>
            <pc:sldMk cId="534219163" sldId="2076137529"/>
            <ac:picMk id="6" creationId="{182F5D3E-29D7-9899-7489-DA93BA5EBF3B}"/>
          </ac:picMkLst>
        </pc:picChg>
      </pc:sldChg>
      <pc:sldChg chg="delSp modSp add mod">
        <pc:chgData name="Aubrey Olsen" userId="408c3e31-be18-4626-a9af-ec1f5bfcad06" providerId="ADAL" clId="{FAD87B61-D275-4C4D-B910-430706BF1181}" dt="2026-01-07T14:56:38.512" v="2097" actId="20577"/>
        <pc:sldMkLst>
          <pc:docMk/>
          <pc:sldMk cId="2026984072" sldId="2076137530"/>
        </pc:sldMkLst>
        <pc:spChg chg="mod">
          <ac:chgData name="Aubrey Olsen" userId="408c3e31-be18-4626-a9af-ec1f5bfcad06" providerId="ADAL" clId="{FAD87B61-D275-4C4D-B910-430706BF1181}" dt="2026-01-07T14:54:06.950" v="1993" actId="1076"/>
          <ac:spMkLst>
            <pc:docMk/>
            <pc:sldMk cId="2026984072" sldId="2076137530"/>
            <ac:spMk id="3" creationId="{0C1853EA-B812-D479-6C9A-09CB73C856C8}"/>
          </ac:spMkLst>
        </pc:spChg>
        <pc:spChg chg="mod">
          <ac:chgData name="Aubrey Olsen" userId="408c3e31-be18-4626-a9af-ec1f5bfcad06" providerId="ADAL" clId="{FAD87B61-D275-4C4D-B910-430706BF1181}" dt="2026-01-07T14:56:38.512" v="2097" actId="20577"/>
          <ac:spMkLst>
            <pc:docMk/>
            <pc:sldMk cId="2026984072" sldId="2076137530"/>
            <ac:spMk id="7" creationId="{CBB42556-E076-E383-80EC-9D6FE8F54FEA}"/>
          </ac:spMkLst>
        </pc:spChg>
        <pc:spChg chg="mod">
          <ac:chgData name="Aubrey Olsen" userId="408c3e31-be18-4626-a9af-ec1f5bfcad06" providerId="ADAL" clId="{FAD87B61-D275-4C4D-B910-430706BF1181}" dt="2026-01-07T14:54:41.509" v="2002" actId="20577"/>
          <ac:spMkLst>
            <pc:docMk/>
            <pc:sldMk cId="2026984072" sldId="2076137530"/>
            <ac:spMk id="10" creationId="{85A2DC0C-887A-5050-AA48-B96FE3B05678}"/>
          </ac:spMkLst>
        </pc:spChg>
        <pc:spChg chg="mod">
          <ac:chgData name="Aubrey Olsen" userId="408c3e31-be18-4626-a9af-ec1f5bfcad06" providerId="ADAL" clId="{FAD87B61-D275-4C4D-B910-430706BF1181}" dt="2026-01-07T14:56:15.889" v="2084" actId="20577"/>
          <ac:spMkLst>
            <pc:docMk/>
            <pc:sldMk cId="2026984072" sldId="2076137530"/>
            <ac:spMk id="11" creationId="{D79D058B-57BD-F2B1-3D16-637F968A730B}"/>
          </ac:spMkLst>
        </pc:spChg>
        <pc:spChg chg="mod">
          <ac:chgData name="Aubrey Olsen" userId="408c3e31-be18-4626-a9af-ec1f5bfcad06" providerId="ADAL" clId="{FAD87B61-D275-4C4D-B910-430706BF1181}" dt="2026-01-07T14:54:44.547" v="2003" actId="20577"/>
          <ac:spMkLst>
            <pc:docMk/>
            <pc:sldMk cId="2026984072" sldId="2076137530"/>
            <ac:spMk id="14" creationId="{0311BA69-02F5-98EB-C82A-6627488DF077}"/>
          </ac:spMkLst>
        </pc:spChg>
        <pc:spChg chg="mod">
          <ac:chgData name="Aubrey Olsen" userId="408c3e31-be18-4626-a9af-ec1f5bfcad06" providerId="ADAL" clId="{FAD87B61-D275-4C4D-B910-430706BF1181}" dt="2026-01-07T14:54:14.477" v="1995" actId="1076"/>
          <ac:spMkLst>
            <pc:docMk/>
            <pc:sldMk cId="2026984072" sldId="2076137530"/>
            <ac:spMk id="21" creationId="{ACC710A9-712C-052F-0522-58407AE41BCF}"/>
          </ac:spMkLst>
        </pc:spChg>
        <pc:picChg chg="mod">
          <ac:chgData name="Aubrey Olsen" userId="408c3e31-be18-4626-a9af-ec1f5bfcad06" providerId="ADAL" clId="{FAD87B61-D275-4C4D-B910-430706BF1181}" dt="2026-01-07T14:53:54.320" v="1992" actId="14826"/>
          <ac:picMkLst>
            <pc:docMk/>
            <pc:sldMk cId="2026984072" sldId="2076137530"/>
            <ac:picMk id="6" creationId="{62C62E72-DFE6-D9EE-C73B-A5D56093D9D7}"/>
          </ac:picMkLst>
        </pc:picChg>
      </pc:sldChg>
      <pc:sldChg chg="modSp add mod ord">
        <pc:chgData name="Aubrey Olsen" userId="408c3e31-be18-4626-a9af-ec1f5bfcad06" providerId="ADAL" clId="{FAD87B61-D275-4C4D-B910-430706BF1181}" dt="2026-01-07T14:59:04.752" v="2130" actId="20577"/>
        <pc:sldMkLst>
          <pc:docMk/>
          <pc:sldMk cId="318224709" sldId="2076137531"/>
        </pc:sldMkLst>
        <pc:spChg chg="mod">
          <ac:chgData name="Aubrey Olsen" userId="408c3e31-be18-4626-a9af-ec1f5bfcad06" providerId="ADAL" clId="{FAD87B61-D275-4C4D-B910-430706BF1181}" dt="2026-01-07T14:57:46.872" v="2106" actId="1076"/>
          <ac:spMkLst>
            <pc:docMk/>
            <pc:sldMk cId="318224709" sldId="2076137531"/>
            <ac:spMk id="3" creationId="{1F8AF7EF-157A-87C2-1790-BBB7A2E71715}"/>
          </ac:spMkLst>
        </pc:spChg>
        <pc:spChg chg="mod">
          <ac:chgData name="Aubrey Olsen" userId="408c3e31-be18-4626-a9af-ec1f5bfcad06" providerId="ADAL" clId="{FAD87B61-D275-4C4D-B910-430706BF1181}" dt="2026-01-07T14:59:04.752" v="2130" actId="20577"/>
          <ac:spMkLst>
            <pc:docMk/>
            <pc:sldMk cId="318224709" sldId="2076137531"/>
            <ac:spMk id="7" creationId="{CF283883-F4AC-26AE-058E-063ECD910EF4}"/>
          </ac:spMkLst>
        </pc:spChg>
        <pc:spChg chg="mod">
          <ac:chgData name="Aubrey Olsen" userId="408c3e31-be18-4626-a9af-ec1f5bfcad06" providerId="ADAL" clId="{FAD87B61-D275-4C4D-B910-430706BF1181}" dt="2026-01-07T14:58:51.535" v="2125" actId="20577"/>
          <ac:spMkLst>
            <pc:docMk/>
            <pc:sldMk cId="318224709" sldId="2076137531"/>
            <ac:spMk id="10" creationId="{4BDF9D98-BC4C-D446-D5CF-1146BC57077D}"/>
          </ac:spMkLst>
        </pc:spChg>
        <pc:spChg chg="mod">
          <ac:chgData name="Aubrey Olsen" userId="408c3e31-be18-4626-a9af-ec1f5bfcad06" providerId="ADAL" clId="{FAD87B61-D275-4C4D-B910-430706BF1181}" dt="2026-01-07T14:57:36.567" v="2105" actId="20577"/>
          <ac:spMkLst>
            <pc:docMk/>
            <pc:sldMk cId="318224709" sldId="2076137531"/>
            <ac:spMk id="11" creationId="{B50C8AE7-2A07-20BB-0967-8388BFE8C833}"/>
          </ac:spMkLst>
        </pc:spChg>
        <pc:spChg chg="mod">
          <ac:chgData name="Aubrey Olsen" userId="408c3e31-be18-4626-a9af-ec1f5bfcad06" providerId="ADAL" clId="{FAD87B61-D275-4C4D-B910-430706BF1181}" dt="2026-01-07T14:58:47.149" v="2122" actId="1076"/>
          <ac:spMkLst>
            <pc:docMk/>
            <pc:sldMk cId="318224709" sldId="2076137531"/>
            <ac:spMk id="12" creationId="{03E22A6F-C2A1-F2AD-AE13-789595CF42AF}"/>
          </ac:spMkLst>
        </pc:spChg>
        <pc:spChg chg="mod">
          <ac:chgData name="Aubrey Olsen" userId="408c3e31-be18-4626-a9af-ec1f5bfcad06" providerId="ADAL" clId="{FAD87B61-D275-4C4D-B910-430706BF1181}" dt="2026-01-07T14:58:12.947" v="2113" actId="20577"/>
          <ac:spMkLst>
            <pc:docMk/>
            <pc:sldMk cId="318224709" sldId="2076137531"/>
            <ac:spMk id="14" creationId="{4EB81531-E669-D640-2588-23B140EE19C0}"/>
          </ac:spMkLst>
        </pc:spChg>
        <pc:spChg chg="mod">
          <ac:chgData name="Aubrey Olsen" userId="408c3e31-be18-4626-a9af-ec1f5bfcad06" providerId="ADAL" clId="{FAD87B61-D275-4C4D-B910-430706BF1181}" dt="2026-01-07T14:57:52.232" v="2107" actId="1076"/>
          <ac:spMkLst>
            <pc:docMk/>
            <pc:sldMk cId="318224709" sldId="2076137531"/>
            <ac:spMk id="21" creationId="{C0B63CC3-B635-CB76-CB86-2DD619497952}"/>
          </ac:spMkLst>
        </pc:spChg>
        <pc:picChg chg="mod">
          <ac:chgData name="Aubrey Olsen" userId="408c3e31-be18-4626-a9af-ec1f5bfcad06" providerId="ADAL" clId="{FAD87B61-D275-4C4D-B910-430706BF1181}" dt="2026-01-07T14:57:31.974" v="2103" actId="14826"/>
          <ac:picMkLst>
            <pc:docMk/>
            <pc:sldMk cId="318224709" sldId="2076137531"/>
            <ac:picMk id="6" creationId="{A626E966-45A7-B2C4-FB92-AD77FC5934E3}"/>
          </ac:picMkLst>
        </pc:picChg>
      </pc:sldChg>
      <pc:sldChg chg="delSp modSp add mod">
        <pc:chgData name="Aubrey Olsen" userId="408c3e31-be18-4626-a9af-ec1f5bfcad06" providerId="ADAL" clId="{FAD87B61-D275-4C4D-B910-430706BF1181}" dt="2026-01-08T16:22:11.622" v="2470" actId="1076"/>
        <pc:sldMkLst>
          <pc:docMk/>
          <pc:sldMk cId="2831638031" sldId="2076137532"/>
        </pc:sldMkLst>
        <pc:spChg chg="mod">
          <ac:chgData name="Aubrey Olsen" userId="408c3e31-be18-4626-a9af-ec1f5bfcad06" providerId="ADAL" clId="{FAD87B61-D275-4C4D-B910-430706BF1181}" dt="2026-01-08T16:22:11.622" v="2470" actId="1076"/>
          <ac:spMkLst>
            <pc:docMk/>
            <pc:sldMk cId="2831638031" sldId="2076137532"/>
            <ac:spMk id="3" creationId="{1364313B-F821-AB7D-556D-D325BA15CC74}"/>
          </ac:spMkLst>
        </pc:spChg>
        <pc:spChg chg="mod">
          <ac:chgData name="Aubrey Olsen" userId="408c3e31-be18-4626-a9af-ec1f5bfcad06" providerId="ADAL" clId="{FAD87B61-D275-4C4D-B910-430706BF1181}" dt="2026-01-08T16:09:05.043" v="2225" actId="14100"/>
          <ac:spMkLst>
            <pc:docMk/>
            <pc:sldMk cId="2831638031" sldId="2076137532"/>
            <ac:spMk id="7" creationId="{D7194C50-F865-BF08-D90F-51EC022708A8}"/>
          </ac:spMkLst>
        </pc:spChg>
        <pc:spChg chg="mod">
          <ac:chgData name="Aubrey Olsen" userId="408c3e31-be18-4626-a9af-ec1f5bfcad06" providerId="ADAL" clId="{FAD87B61-D275-4C4D-B910-430706BF1181}" dt="2026-01-08T16:09:53.111" v="2252" actId="313"/>
          <ac:spMkLst>
            <pc:docMk/>
            <pc:sldMk cId="2831638031" sldId="2076137532"/>
            <ac:spMk id="11" creationId="{F35B6298-AD0A-D5B9-043D-668CAC8E7372}"/>
          </ac:spMkLst>
        </pc:spChg>
        <pc:picChg chg="mod">
          <ac:chgData name="Aubrey Olsen" userId="408c3e31-be18-4626-a9af-ec1f5bfcad06" providerId="ADAL" clId="{FAD87B61-D275-4C4D-B910-430706BF1181}" dt="2026-01-08T16:19:06.241" v="2434" actId="1440"/>
          <ac:picMkLst>
            <pc:docMk/>
            <pc:sldMk cId="2831638031" sldId="2076137532"/>
            <ac:picMk id="4" creationId="{B58DC11B-9888-0649-BC93-8B2C7485A61A}"/>
          </ac:picMkLst>
        </pc:picChg>
      </pc:sldChg>
      <pc:sldChg chg="delSp modSp add mod">
        <pc:chgData name="Aubrey Olsen" userId="408c3e31-be18-4626-a9af-ec1f5bfcad06" providerId="ADAL" clId="{FAD87B61-D275-4C4D-B910-430706BF1181}" dt="2026-01-08T16:07:14.439" v="2210" actId="20577"/>
        <pc:sldMkLst>
          <pc:docMk/>
          <pc:sldMk cId="1047208147" sldId="2076137533"/>
        </pc:sldMkLst>
        <pc:spChg chg="mod">
          <ac:chgData name="Aubrey Olsen" userId="408c3e31-be18-4626-a9af-ec1f5bfcad06" providerId="ADAL" clId="{FAD87B61-D275-4C4D-B910-430706BF1181}" dt="2026-01-08T16:06:43.578" v="2185" actId="1076"/>
          <ac:spMkLst>
            <pc:docMk/>
            <pc:sldMk cId="1047208147" sldId="2076137533"/>
            <ac:spMk id="3" creationId="{51119BFC-962D-062E-4D56-E7129B6A86A6}"/>
          </ac:spMkLst>
        </pc:spChg>
        <pc:spChg chg="mod">
          <ac:chgData name="Aubrey Olsen" userId="408c3e31-be18-4626-a9af-ec1f5bfcad06" providerId="ADAL" clId="{FAD87B61-D275-4C4D-B910-430706BF1181}" dt="2026-01-08T16:07:00.806" v="2208" actId="20577"/>
          <ac:spMkLst>
            <pc:docMk/>
            <pc:sldMk cId="1047208147" sldId="2076137533"/>
            <ac:spMk id="7" creationId="{5A5457A3-BA24-C7A4-DFB3-CC58B1A1F8E9}"/>
          </ac:spMkLst>
        </pc:spChg>
        <pc:spChg chg="mod">
          <ac:chgData name="Aubrey Olsen" userId="408c3e31-be18-4626-a9af-ec1f5bfcad06" providerId="ADAL" clId="{FAD87B61-D275-4C4D-B910-430706BF1181}" dt="2026-01-08T16:07:14.439" v="2210" actId="20577"/>
          <ac:spMkLst>
            <pc:docMk/>
            <pc:sldMk cId="1047208147" sldId="2076137533"/>
            <ac:spMk id="11" creationId="{CCE279B3-FC2A-766D-0D05-2E37540E3AFD}"/>
          </ac:spMkLst>
        </pc:spChg>
        <pc:spChg chg="mod">
          <ac:chgData name="Aubrey Olsen" userId="408c3e31-be18-4626-a9af-ec1f5bfcad06" providerId="ADAL" clId="{FAD87B61-D275-4C4D-B910-430706BF1181}" dt="2026-01-08T16:06:47.735" v="2186" actId="1076"/>
          <ac:spMkLst>
            <pc:docMk/>
            <pc:sldMk cId="1047208147" sldId="2076137533"/>
            <ac:spMk id="21" creationId="{493E017E-E50A-16E6-1F7A-D6A94D61BFA1}"/>
          </ac:spMkLst>
        </pc:spChg>
        <pc:grpChg chg="mod">
          <ac:chgData name="Aubrey Olsen" userId="408c3e31-be18-4626-a9af-ec1f5bfcad06" providerId="ADAL" clId="{FAD87B61-D275-4C4D-B910-430706BF1181}" dt="2026-01-08T16:06:39.218" v="2184" actId="1076"/>
          <ac:grpSpMkLst>
            <pc:docMk/>
            <pc:sldMk cId="1047208147" sldId="2076137533"/>
            <ac:grpSpMk id="8" creationId="{A79DDFF8-BA7A-8C40-D6DE-19698A73BB20}"/>
          </ac:grpSpMkLst>
        </pc:grpChg>
        <pc:picChg chg="mod">
          <ac:chgData name="Aubrey Olsen" userId="408c3e31-be18-4626-a9af-ec1f5bfcad06" providerId="ADAL" clId="{FAD87B61-D275-4C4D-B910-430706BF1181}" dt="2026-01-08T16:06:06.463" v="2175" actId="14826"/>
          <ac:picMkLst>
            <pc:docMk/>
            <pc:sldMk cId="1047208147" sldId="2076137533"/>
            <ac:picMk id="6" creationId="{82583986-6C54-76B2-D17E-E60CE42084BD}"/>
          </ac:picMkLst>
        </pc:picChg>
      </pc:sldChg>
      <pc:sldChg chg="delSp modSp add mod">
        <pc:chgData name="Aubrey Olsen" userId="408c3e31-be18-4626-a9af-ec1f5bfcad06" providerId="ADAL" clId="{FAD87B61-D275-4C4D-B910-430706BF1181}" dt="2026-01-08T16:18:56.003" v="2432" actId="1440"/>
        <pc:sldMkLst>
          <pc:docMk/>
          <pc:sldMk cId="3151759110" sldId="2076137534"/>
        </pc:sldMkLst>
        <pc:spChg chg="mod">
          <ac:chgData name="Aubrey Olsen" userId="408c3e31-be18-4626-a9af-ec1f5bfcad06" providerId="ADAL" clId="{FAD87B61-D275-4C4D-B910-430706BF1181}" dt="2026-01-08T16:11:05.385" v="2262" actId="1076"/>
          <ac:spMkLst>
            <pc:docMk/>
            <pc:sldMk cId="3151759110" sldId="2076137534"/>
            <ac:spMk id="3" creationId="{0501F505-B50A-76AC-80DB-42D9F9A8B7E6}"/>
          </ac:spMkLst>
        </pc:spChg>
        <pc:spChg chg="mod">
          <ac:chgData name="Aubrey Olsen" userId="408c3e31-be18-4626-a9af-ec1f5bfcad06" providerId="ADAL" clId="{FAD87B61-D275-4C4D-B910-430706BF1181}" dt="2026-01-08T16:15:52.982" v="2388" actId="20577"/>
          <ac:spMkLst>
            <pc:docMk/>
            <pc:sldMk cId="3151759110" sldId="2076137534"/>
            <ac:spMk id="7" creationId="{4F0B28B4-E1EA-14DE-F7F5-F6E46CED8D99}"/>
          </ac:spMkLst>
        </pc:spChg>
        <pc:spChg chg="mod">
          <ac:chgData name="Aubrey Olsen" userId="408c3e31-be18-4626-a9af-ec1f5bfcad06" providerId="ADAL" clId="{FAD87B61-D275-4C4D-B910-430706BF1181}" dt="2026-01-08T16:12:47.350" v="2315" actId="1076"/>
          <ac:spMkLst>
            <pc:docMk/>
            <pc:sldMk cId="3151759110" sldId="2076137534"/>
            <ac:spMk id="10" creationId="{A249C0AF-FAAB-B924-45F5-5D765A24DBCD}"/>
          </ac:spMkLst>
        </pc:spChg>
        <pc:spChg chg="mod">
          <ac:chgData name="Aubrey Olsen" userId="408c3e31-be18-4626-a9af-ec1f5bfcad06" providerId="ADAL" clId="{FAD87B61-D275-4C4D-B910-430706BF1181}" dt="2026-01-08T16:09:43.356" v="2234" actId="20577"/>
          <ac:spMkLst>
            <pc:docMk/>
            <pc:sldMk cId="3151759110" sldId="2076137534"/>
            <ac:spMk id="11" creationId="{8A1CA1CB-5822-C45E-6826-87D0DB90C886}"/>
          </ac:spMkLst>
        </pc:spChg>
        <pc:spChg chg="mod">
          <ac:chgData name="Aubrey Olsen" userId="408c3e31-be18-4626-a9af-ec1f5bfcad06" providerId="ADAL" clId="{FAD87B61-D275-4C4D-B910-430706BF1181}" dt="2026-01-08T16:12:39.275" v="2312" actId="1076"/>
          <ac:spMkLst>
            <pc:docMk/>
            <pc:sldMk cId="3151759110" sldId="2076137534"/>
            <ac:spMk id="12" creationId="{D0980E2D-53F4-2638-9ED4-D2A97E69072E}"/>
          </ac:spMkLst>
        </pc:spChg>
        <pc:spChg chg="mod">
          <ac:chgData name="Aubrey Olsen" userId="408c3e31-be18-4626-a9af-ec1f5bfcad06" providerId="ADAL" clId="{FAD87B61-D275-4C4D-B910-430706BF1181}" dt="2026-01-08T16:11:00.431" v="2261" actId="1076"/>
          <ac:spMkLst>
            <pc:docMk/>
            <pc:sldMk cId="3151759110" sldId="2076137534"/>
            <ac:spMk id="14" creationId="{9F6C7439-C1B4-320A-1139-A80EC08A607E}"/>
          </ac:spMkLst>
        </pc:spChg>
        <pc:spChg chg="mod">
          <ac:chgData name="Aubrey Olsen" userId="408c3e31-be18-4626-a9af-ec1f5bfcad06" providerId="ADAL" clId="{FAD87B61-D275-4C4D-B910-430706BF1181}" dt="2026-01-08T16:11:27.815" v="2288" actId="1076"/>
          <ac:spMkLst>
            <pc:docMk/>
            <pc:sldMk cId="3151759110" sldId="2076137534"/>
            <ac:spMk id="21" creationId="{6D0FE1B9-E00C-2FD4-B585-FC0AAFC62FED}"/>
          </ac:spMkLst>
        </pc:spChg>
        <pc:picChg chg="mod">
          <ac:chgData name="Aubrey Olsen" userId="408c3e31-be18-4626-a9af-ec1f5bfcad06" providerId="ADAL" clId="{FAD87B61-D275-4C4D-B910-430706BF1181}" dt="2026-01-08T16:18:56.003" v="2432" actId="1440"/>
          <ac:picMkLst>
            <pc:docMk/>
            <pc:sldMk cId="3151759110" sldId="2076137534"/>
            <ac:picMk id="4" creationId="{74FF50A3-C72E-74E7-8175-54C9450B85CF}"/>
          </ac:picMkLst>
        </pc:picChg>
      </pc:sldChg>
      <pc:sldChg chg="modSp add mod">
        <pc:chgData name="Aubrey Olsen" userId="408c3e31-be18-4626-a9af-ec1f5bfcad06" providerId="ADAL" clId="{FAD87B61-D275-4C4D-B910-430706BF1181}" dt="2026-01-08T16:19:00.535" v="2433" actId="1440"/>
        <pc:sldMkLst>
          <pc:docMk/>
          <pc:sldMk cId="27762482" sldId="2076137535"/>
        </pc:sldMkLst>
        <pc:spChg chg="mod">
          <ac:chgData name="Aubrey Olsen" userId="408c3e31-be18-4626-a9af-ec1f5bfcad06" providerId="ADAL" clId="{FAD87B61-D275-4C4D-B910-430706BF1181}" dt="2026-01-08T16:12:18.527" v="2307" actId="20577"/>
          <ac:spMkLst>
            <pc:docMk/>
            <pc:sldMk cId="27762482" sldId="2076137535"/>
            <ac:spMk id="7" creationId="{9411D301-E2F5-088C-8869-6E814E593227}"/>
          </ac:spMkLst>
        </pc:spChg>
        <pc:picChg chg="mod">
          <ac:chgData name="Aubrey Olsen" userId="408c3e31-be18-4626-a9af-ec1f5bfcad06" providerId="ADAL" clId="{FAD87B61-D275-4C4D-B910-430706BF1181}" dt="2026-01-08T16:19:00.535" v="2433" actId="1440"/>
          <ac:picMkLst>
            <pc:docMk/>
            <pc:sldMk cId="27762482" sldId="2076137535"/>
            <ac:picMk id="4" creationId="{EEA6E28C-5458-43BE-F81F-DD851EE9BD95}"/>
          </ac:picMkLst>
        </pc:picChg>
      </pc:sldChg>
      <pc:sldChg chg="addSp modSp add mod">
        <pc:chgData name="Aubrey Olsen" userId="408c3e31-be18-4626-a9af-ec1f5bfcad06" providerId="ADAL" clId="{FAD87B61-D275-4C4D-B910-430706BF1181}" dt="2026-01-08T16:18:51.937" v="2431" actId="1440"/>
        <pc:sldMkLst>
          <pc:docMk/>
          <pc:sldMk cId="221146974" sldId="2076137536"/>
        </pc:sldMkLst>
        <pc:spChg chg="add mod">
          <ac:chgData name="Aubrey Olsen" userId="408c3e31-be18-4626-a9af-ec1f5bfcad06" providerId="ADAL" clId="{FAD87B61-D275-4C4D-B910-430706BF1181}" dt="2026-01-08T16:17:14.411" v="2422" actId="20577"/>
          <ac:spMkLst>
            <pc:docMk/>
            <pc:sldMk cId="221146974" sldId="2076137536"/>
            <ac:spMk id="2" creationId="{547CA384-DFC8-249A-C65B-D9C23B3718E4}"/>
          </ac:spMkLst>
        </pc:spChg>
        <pc:spChg chg="mod">
          <ac:chgData name="Aubrey Olsen" userId="408c3e31-be18-4626-a9af-ec1f5bfcad06" providerId="ADAL" clId="{FAD87B61-D275-4C4D-B910-430706BF1181}" dt="2026-01-08T16:16:42.530" v="2415" actId="1076"/>
          <ac:spMkLst>
            <pc:docMk/>
            <pc:sldMk cId="221146974" sldId="2076137536"/>
            <ac:spMk id="3" creationId="{188C64DD-FD9E-3566-666C-ADC76C0301C9}"/>
          </ac:spMkLst>
        </pc:spChg>
        <pc:spChg chg="mod">
          <ac:chgData name="Aubrey Olsen" userId="408c3e31-be18-4626-a9af-ec1f5bfcad06" providerId="ADAL" clId="{FAD87B61-D275-4C4D-B910-430706BF1181}" dt="2026-01-08T16:16:37.526" v="2414" actId="20577"/>
          <ac:spMkLst>
            <pc:docMk/>
            <pc:sldMk cId="221146974" sldId="2076137536"/>
            <ac:spMk id="7" creationId="{06FF57C8-3C10-81DB-330A-0E1942BE7477}"/>
          </ac:spMkLst>
        </pc:spChg>
        <pc:spChg chg="mod">
          <ac:chgData name="Aubrey Olsen" userId="408c3e31-be18-4626-a9af-ec1f5bfcad06" providerId="ADAL" clId="{FAD87B61-D275-4C4D-B910-430706BF1181}" dt="2026-01-08T16:16:57.330" v="2418" actId="1076"/>
          <ac:spMkLst>
            <pc:docMk/>
            <pc:sldMk cId="221146974" sldId="2076137536"/>
            <ac:spMk id="10" creationId="{2FD40443-D36C-D8C9-5443-930AD578225F}"/>
          </ac:spMkLst>
        </pc:spChg>
        <pc:spChg chg="mod">
          <ac:chgData name="Aubrey Olsen" userId="408c3e31-be18-4626-a9af-ec1f5bfcad06" providerId="ADAL" clId="{FAD87B61-D275-4C4D-B910-430706BF1181}" dt="2026-01-08T16:13:52.109" v="2332" actId="20577"/>
          <ac:spMkLst>
            <pc:docMk/>
            <pc:sldMk cId="221146974" sldId="2076137536"/>
            <ac:spMk id="11" creationId="{FF43D053-A64E-3A0C-4789-4B29C726FCC4}"/>
          </ac:spMkLst>
        </pc:spChg>
        <pc:spChg chg="mod">
          <ac:chgData name="Aubrey Olsen" userId="408c3e31-be18-4626-a9af-ec1f5bfcad06" providerId="ADAL" clId="{FAD87B61-D275-4C4D-B910-430706BF1181}" dt="2026-01-08T16:16:51.642" v="2417" actId="1076"/>
          <ac:spMkLst>
            <pc:docMk/>
            <pc:sldMk cId="221146974" sldId="2076137536"/>
            <ac:spMk id="12" creationId="{75CCB0FF-A3BA-8645-4EB2-282C1AEECD39}"/>
          </ac:spMkLst>
        </pc:spChg>
        <pc:spChg chg="mod">
          <ac:chgData name="Aubrey Olsen" userId="408c3e31-be18-4626-a9af-ec1f5bfcad06" providerId="ADAL" clId="{FAD87B61-D275-4C4D-B910-430706BF1181}" dt="2026-01-08T16:17:04.872" v="2419" actId="1076"/>
          <ac:spMkLst>
            <pc:docMk/>
            <pc:sldMk cId="221146974" sldId="2076137536"/>
            <ac:spMk id="14" creationId="{F151AAFB-F43A-9074-3087-31884AC4B8E4}"/>
          </ac:spMkLst>
        </pc:spChg>
        <pc:spChg chg="mod">
          <ac:chgData name="Aubrey Olsen" userId="408c3e31-be18-4626-a9af-ec1f5bfcad06" providerId="ADAL" clId="{FAD87B61-D275-4C4D-B910-430706BF1181}" dt="2026-01-08T16:16:46.148" v="2416" actId="1076"/>
          <ac:spMkLst>
            <pc:docMk/>
            <pc:sldMk cId="221146974" sldId="2076137536"/>
            <ac:spMk id="21" creationId="{8FB9CE62-F8E4-2E7E-DB0A-1DA959AFCC88}"/>
          </ac:spMkLst>
        </pc:spChg>
        <pc:picChg chg="mod">
          <ac:chgData name="Aubrey Olsen" userId="408c3e31-be18-4626-a9af-ec1f5bfcad06" providerId="ADAL" clId="{FAD87B61-D275-4C4D-B910-430706BF1181}" dt="2026-01-08T16:18:51.937" v="2431" actId="1440"/>
          <ac:picMkLst>
            <pc:docMk/>
            <pc:sldMk cId="221146974" sldId="2076137536"/>
            <ac:picMk id="4" creationId="{6C8837FE-C82B-CDED-EBF8-41B0EC5759A3}"/>
          </ac:picMkLst>
        </pc:picChg>
      </pc:sldChg>
      <pc:sldChg chg="addSp delSp modSp add mod">
        <pc:chgData name="Aubrey Olsen" userId="408c3e31-be18-4626-a9af-ec1f5bfcad06" providerId="ADAL" clId="{FAD87B61-D275-4C4D-B910-430706BF1181}" dt="2026-01-12T15:44:43.474" v="3222" actId="21"/>
        <pc:sldMkLst>
          <pc:docMk/>
          <pc:sldMk cId="3285185955" sldId="2076137537"/>
        </pc:sldMkLst>
        <pc:spChg chg="add del mod">
          <ac:chgData name="Aubrey Olsen" userId="408c3e31-be18-4626-a9af-ec1f5bfcad06" providerId="ADAL" clId="{FAD87B61-D275-4C4D-B910-430706BF1181}" dt="2026-01-12T15:44:43.474" v="3222" actId="21"/>
          <ac:spMkLst>
            <pc:docMk/>
            <pc:sldMk cId="3285185955" sldId="2076137537"/>
            <ac:spMk id="2" creationId="{1AEF7590-9CC0-7B90-B7E5-94B2B94B8503}"/>
          </ac:spMkLst>
        </pc:spChg>
        <pc:spChg chg="mod">
          <ac:chgData name="Aubrey Olsen" userId="408c3e31-be18-4626-a9af-ec1f5bfcad06" providerId="ADAL" clId="{FAD87B61-D275-4C4D-B910-430706BF1181}" dt="2026-01-08T16:18:39.103" v="2429" actId="1076"/>
          <ac:spMkLst>
            <pc:docMk/>
            <pc:sldMk cId="3285185955" sldId="2076137537"/>
            <ac:spMk id="3" creationId="{76B789FD-0B64-D2D8-BF95-E4B5200FE299}"/>
          </ac:spMkLst>
        </pc:spChg>
        <pc:spChg chg="add mod">
          <ac:chgData name="Aubrey Olsen" userId="408c3e31-be18-4626-a9af-ec1f5bfcad06" providerId="ADAL" clId="{FAD87B61-D275-4C4D-B910-430706BF1181}" dt="2026-01-08T16:19:59.547" v="2451" actId="1076"/>
          <ac:spMkLst>
            <pc:docMk/>
            <pc:sldMk cId="3285185955" sldId="2076137537"/>
            <ac:spMk id="6" creationId="{CECFCBE1-8802-6F77-EF96-9B27BD73AA0C}"/>
          </ac:spMkLst>
        </pc:spChg>
        <pc:spChg chg="mod">
          <ac:chgData name="Aubrey Olsen" userId="408c3e31-be18-4626-a9af-ec1f5bfcad06" providerId="ADAL" clId="{FAD87B61-D275-4C4D-B910-430706BF1181}" dt="2026-01-08T16:20:13.330" v="2457" actId="20577"/>
          <ac:spMkLst>
            <pc:docMk/>
            <pc:sldMk cId="3285185955" sldId="2076137537"/>
            <ac:spMk id="7" creationId="{5451CDBA-AFD0-5DFC-A6C9-4A87156569E4}"/>
          </ac:spMkLst>
        </pc:spChg>
        <pc:spChg chg="mod">
          <ac:chgData name="Aubrey Olsen" userId="408c3e31-be18-4626-a9af-ec1f5bfcad06" providerId="ADAL" clId="{FAD87B61-D275-4C4D-B910-430706BF1181}" dt="2026-01-08T16:19:53.677" v="2449" actId="1076"/>
          <ac:spMkLst>
            <pc:docMk/>
            <pc:sldMk cId="3285185955" sldId="2076137537"/>
            <ac:spMk id="10" creationId="{74699580-3DE7-F660-9E9A-18E9C630B621}"/>
          </ac:spMkLst>
        </pc:spChg>
        <pc:spChg chg="mod">
          <ac:chgData name="Aubrey Olsen" userId="408c3e31-be18-4626-a9af-ec1f5bfcad06" providerId="ADAL" clId="{FAD87B61-D275-4C4D-B910-430706BF1181}" dt="2026-01-08T16:17:54.199" v="2427" actId="20577"/>
          <ac:spMkLst>
            <pc:docMk/>
            <pc:sldMk cId="3285185955" sldId="2076137537"/>
            <ac:spMk id="11" creationId="{0D871D2E-3A6D-D170-EB6D-D1CB936F1E4D}"/>
          </ac:spMkLst>
        </pc:spChg>
        <pc:spChg chg="mod">
          <ac:chgData name="Aubrey Olsen" userId="408c3e31-be18-4626-a9af-ec1f5bfcad06" providerId="ADAL" clId="{FAD87B61-D275-4C4D-B910-430706BF1181}" dt="2026-01-08T16:19:39.944" v="2444" actId="1076"/>
          <ac:spMkLst>
            <pc:docMk/>
            <pc:sldMk cId="3285185955" sldId="2076137537"/>
            <ac:spMk id="12" creationId="{11F9E558-A0BB-BF95-6208-3C2AC622272A}"/>
          </ac:spMkLst>
        </pc:spChg>
        <pc:picChg chg="mod">
          <ac:chgData name="Aubrey Olsen" userId="408c3e31-be18-4626-a9af-ec1f5bfcad06" providerId="ADAL" clId="{FAD87B61-D275-4C4D-B910-430706BF1181}" dt="2026-01-08T16:18:47.321" v="2430" actId="1440"/>
          <ac:picMkLst>
            <pc:docMk/>
            <pc:sldMk cId="3285185955" sldId="2076137537"/>
            <ac:picMk id="4" creationId="{A5676DEF-3E2B-F9B5-D8CE-56B70E2C6925}"/>
          </ac:picMkLst>
        </pc:picChg>
      </pc:sldChg>
      <pc:sldChg chg="modSp add mod">
        <pc:chgData name="Aubrey Olsen" userId="408c3e31-be18-4626-a9af-ec1f5bfcad06" providerId="ADAL" clId="{FAD87B61-D275-4C4D-B910-430706BF1181}" dt="2026-01-08T16:22:16.067" v="2471" actId="1076"/>
        <pc:sldMkLst>
          <pc:docMk/>
          <pc:sldMk cId="249094922" sldId="2076137538"/>
        </pc:sldMkLst>
        <pc:spChg chg="mod">
          <ac:chgData name="Aubrey Olsen" userId="408c3e31-be18-4626-a9af-ec1f5bfcad06" providerId="ADAL" clId="{FAD87B61-D275-4C4D-B910-430706BF1181}" dt="2026-01-08T16:22:16.067" v="2471" actId="1076"/>
          <ac:spMkLst>
            <pc:docMk/>
            <pc:sldMk cId="249094922" sldId="2076137538"/>
            <ac:spMk id="3" creationId="{443CAA97-0400-4933-08A4-1BE99566AAEF}"/>
          </ac:spMkLst>
        </pc:spChg>
        <pc:spChg chg="mod">
          <ac:chgData name="Aubrey Olsen" userId="408c3e31-be18-4626-a9af-ec1f5bfcad06" providerId="ADAL" clId="{FAD87B61-D275-4C4D-B910-430706BF1181}" dt="2026-01-08T16:20:52.324" v="2464" actId="20577"/>
          <ac:spMkLst>
            <pc:docMk/>
            <pc:sldMk cId="249094922" sldId="2076137538"/>
            <ac:spMk id="11" creationId="{CEF7B3F1-4B29-DD9F-359B-7ACD1E2133EA}"/>
          </ac:spMkLst>
        </pc:spChg>
        <pc:grpChg chg="mod">
          <ac:chgData name="Aubrey Olsen" userId="408c3e31-be18-4626-a9af-ec1f5bfcad06" providerId="ADAL" clId="{FAD87B61-D275-4C4D-B910-430706BF1181}" dt="2026-01-08T16:22:00.418" v="2468" actId="1076"/>
          <ac:grpSpMkLst>
            <pc:docMk/>
            <pc:sldMk cId="249094922" sldId="2076137538"/>
            <ac:grpSpMk id="15" creationId="{7692FF41-BF46-7876-C294-FFDBA248DC41}"/>
          </ac:grpSpMkLst>
        </pc:grpChg>
        <pc:picChg chg="mod">
          <ac:chgData name="Aubrey Olsen" userId="408c3e31-be18-4626-a9af-ec1f5bfcad06" providerId="ADAL" clId="{FAD87B61-D275-4C4D-B910-430706BF1181}" dt="2026-01-08T16:21:55.216" v="2467" actId="1076"/>
          <ac:picMkLst>
            <pc:docMk/>
            <pc:sldMk cId="249094922" sldId="2076137538"/>
            <ac:picMk id="4" creationId="{355713D7-3041-8339-6596-40E4713B3371}"/>
          </ac:picMkLst>
        </pc:picChg>
      </pc:sldChg>
      <pc:sldChg chg="addSp delSp modSp add mod">
        <pc:chgData name="Aubrey Olsen" userId="408c3e31-be18-4626-a9af-ec1f5bfcad06" providerId="ADAL" clId="{FAD87B61-D275-4C4D-B910-430706BF1181}" dt="2026-01-12T15:53:23.736" v="3239" actId="20577"/>
        <pc:sldMkLst>
          <pc:docMk/>
          <pc:sldMk cId="2249394756" sldId="2076137539"/>
        </pc:sldMkLst>
        <pc:spChg chg="add mod">
          <ac:chgData name="Aubrey Olsen" userId="408c3e31-be18-4626-a9af-ec1f5bfcad06" providerId="ADAL" clId="{FAD87B61-D275-4C4D-B910-430706BF1181}" dt="2026-01-12T15:44:57.043" v="3231" actId="1038"/>
          <ac:spMkLst>
            <pc:docMk/>
            <pc:sldMk cId="2249394756" sldId="2076137539"/>
            <ac:spMk id="2" creationId="{F9B7B60F-E6F4-52A8-033C-1723FA60D1FE}"/>
          </ac:spMkLst>
        </pc:spChg>
        <pc:spChg chg="add mod">
          <ac:chgData name="Aubrey Olsen" userId="408c3e31-be18-4626-a9af-ec1f5bfcad06" providerId="ADAL" clId="{FAD87B61-D275-4C4D-B910-430706BF1181}" dt="2026-01-12T15:45:35.187" v="3237"/>
          <ac:spMkLst>
            <pc:docMk/>
            <pc:sldMk cId="2249394756" sldId="2076137539"/>
            <ac:spMk id="3" creationId="{71B78345-6162-6ACE-CC84-E6C27EBF0EB0}"/>
          </ac:spMkLst>
        </pc:spChg>
        <pc:spChg chg="del mod">
          <ac:chgData name="Aubrey Olsen" userId="408c3e31-be18-4626-a9af-ec1f5bfcad06" providerId="ADAL" clId="{FAD87B61-D275-4C4D-B910-430706BF1181}" dt="2026-01-12T15:30:30.113" v="3211" actId="478"/>
          <ac:spMkLst>
            <pc:docMk/>
            <pc:sldMk cId="2249394756" sldId="2076137539"/>
            <ac:spMk id="4" creationId="{F56DA31D-BCAA-5934-1D4B-C207BF7277EF}"/>
          </ac:spMkLst>
        </pc:spChg>
        <pc:spChg chg="del">
          <ac:chgData name="Aubrey Olsen" userId="408c3e31-be18-4626-a9af-ec1f5bfcad06" providerId="ADAL" clId="{FAD87B61-D275-4C4D-B910-430706BF1181}" dt="2026-01-12T15:45:34.583" v="3236" actId="478"/>
          <ac:spMkLst>
            <pc:docMk/>
            <pc:sldMk cId="2249394756" sldId="2076137539"/>
            <ac:spMk id="7" creationId="{CE050575-511D-B6F0-F91D-8DBEB760776B}"/>
          </ac:spMkLst>
        </pc:spChg>
        <pc:spChg chg="mod">
          <ac:chgData name="Aubrey Olsen" userId="408c3e31-be18-4626-a9af-ec1f5bfcad06" providerId="ADAL" clId="{FAD87B61-D275-4C4D-B910-430706BF1181}" dt="2026-01-12T15:53:23.736" v="3239" actId="20577"/>
          <ac:spMkLst>
            <pc:docMk/>
            <pc:sldMk cId="2249394756" sldId="2076137539"/>
            <ac:spMk id="11" creationId="{86C89BE5-D344-C7D5-6574-A9F017A28D7D}"/>
          </ac:spMkLst>
        </pc:spChg>
        <pc:picChg chg="mod">
          <ac:chgData name="Aubrey Olsen" userId="408c3e31-be18-4626-a9af-ec1f5bfcad06" providerId="ADAL" clId="{FAD87B61-D275-4C4D-B910-430706BF1181}" dt="2026-01-12T15:30:35.377" v="3212" actId="1076"/>
          <ac:picMkLst>
            <pc:docMk/>
            <pc:sldMk cId="2249394756" sldId="2076137539"/>
            <ac:picMk id="1026" creationId="{F9B7D7DA-93E6-A2E4-6A00-B86808F5D737}"/>
          </ac:picMkLst>
        </pc:picChg>
      </pc:sldChg>
    </pc:docChg>
  </pc:docChgLst>
</pc:chgInfo>
</file>

<file path=ppt/comments/modernComment_7BBF57F7_E49FF469.xml><?xml version="1.0" encoding="utf-8"?>
<p188:cmLst xmlns:a="http://schemas.openxmlformats.org/drawingml/2006/main" xmlns:r="http://schemas.openxmlformats.org/officeDocument/2006/relationships" xmlns:p188="http://schemas.microsoft.com/office/powerpoint/2018/8/main">
  <p188:cm id="{4171401C-6B4F-488B-A2E3-83361E6EFD62}" authorId="{D665B127-2606-D94D-0DEC-A82020509815}" status="resolved" created="2024-08-26T18:56:57.115" complete="100000">
    <ac:deMkLst xmlns:ac="http://schemas.microsoft.com/office/drawing/2013/main/command">
      <pc:docMk xmlns:pc="http://schemas.microsoft.com/office/powerpoint/2013/main/command"/>
      <pc:sldMk xmlns:pc="http://schemas.microsoft.com/office/powerpoint/2013/main/command" cId="3835688041" sldId="2076137463"/>
      <ac:spMk id="13" creationId="{3DC7637B-1B1E-8A4D-DC63-3F91B43D372E}"/>
    </ac:deMkLst>
    <p188:replyLst>
      <p188:reply id="{FB8C666E-1B79-47F7-9150-50E2E87955BB}" authorId="{043C02FF-C086-76F6-9BC1-965B71DD5E12}" created="2024-08-26T19:49:45.318">
        <p188:txBody>
          <a:bodyPr/>
          <a:lstStyle/>
          <a:p>
            <a:r>
              <a:rPr lang="en-US"/>
              <a:t>Since most of our content is built off of these templates, I think that's the point. If you don't like what's already there, you can swap for something more in line with your own brand. </a:t>
            </a:r>
          </a:p>
        </p188:txBody>
      </p188:reply>
    </p188:replyLst>
    <p188:txBody>
      <a:bodyPr/>
      <a:lstStyle/>
      <a:p>
        <a:r>
          <a:rPr lang="en-US"/>
          <a:t>Don't love the terminology 'swappable image' as we don't use it elsewhere. (outside of the prior draft of this) 
Perhaps just - 'Replace background image' or 'Replace image' </a:t>
        </a:r>
      </a:p>
    </p188:txBody>
  </p188:cm>
</p188:cmLst>
</file>

<file path=ppt/comments/modernComment_7BBF5800_5C82B839.xml><?xml version="1.0" encoding="utf-8"?>
<p188:cmLst xmlns:a="http://schemas.openxmlformats.org/drawingml/2006/main" xmlns:r="http://schemas.openxmlformats.org/officeDocument/2006/relationships" xmlns:p188="http://schemas.microsoft.com/office/powerpoint/2018/8/main">
  <p188:cm id="{BAAB6548-23EE-4507-8EBF-798C6ECDFBD3}" authorId="{D665B127-2606-D94D-0DEC-A82020509815}" status="resolved" created="2024-08-26T18:57:42.335" complete="100000">
    <pc:sldMkLst xmlns:pc="http://schemas.microsoft.com/office/powerpoint/2013/main/command">
      <pc:docMk/>
      <pc:sldMk cId="1552070713" sldId="2076137472"/>
    </pc:sldMkLst>
    <p188:txBody>
      <a:bodyPr/>
      <a:lstStyle/>
      <a:p>
        <a:r>
          <a:rPr lang="en-US"/>
          <a:t>Replace Background Image (full template) </a:t>
        </a:r>
      </a:p>
    </p188:txBody>
    <p188:extLst>
      <p:ext xmlns:p="http://schemas.openxmlformats.org/presentationml/2006/main" uri="{57CB4572-C831-44C2-8A1C-0ADB6CCDFE69}">
        <p223:reactions xmlns:p223="http://schemas.microsoft.com/office/powerpoint/2022/03/main">
          <p223:rxn type="👍">
            <p223:instance time="2024-08-26T19:46:26.063" authorId="{043C02FF-C086-76F6-9BC1-965B71DD5E12}"/>
          </p223:rxn>
        </p223:reactions>
      </p:ext>
    </p188:extLst>
  </p188:cm>
</p188:cmLst>
</file>

<file path=ppt/comments/modernComment_7BBF580E_D838C609.xml><?xml version="1.0" encoding="utf-8"?>
<p188:cmLst xmlns:a="http://schemas.openxmlformats.org/drawingml/2006/main" xmlns:r="http://schemas.openxmlformats.org/officeDocument/2006/relationships" xmlns:p188="http://schemas.microsoft.com/office/powerpoint/2018/8/main">
  <p188:cm id="{C8DCB589-66AC-4070-ACE3-6AC11DA7E5B5}" authorId="{D665B127-2606-D94D-0DEC-A82020509815}" status="resolved" created="2024-08-26T18:58:22.419" complete="100000">
    <pc:sldMkLst xmlns:pc="http://schemas.microsoft.com/office/powerpoint/2013/main/command">
      <pc:docMk/>
      <pc:sldMk cId="3627599369" sldId="2076137486"/>
    </pc:sldMkLst>
    <p188:replyLst>
      <p188:reply id="{0187D3ED-FD5B-4D25-871E-A8F4913FE5C2}" authorId="{043C02FF-C086-76F6-9BC1-965B71DD5E12}" created="2024-08-26T19:35:20.831">
        <p188:txBody>
          <a:bodyPr/>
          <a:lstStyle/>
          <a:p>
            <a:r>
              <a:rPr lang="en-US"/>
              <a:t>No it's just the brand user logo. They look black here but they aren't in the system. </a:t>
            </a:r>
          </a:p>
        </p188:txBody>
      </p188:reply>
      <p188:reply id="{EEEE60BF-CF60-4DDE-B796-57868D4BB9EA}" authorId="{043C02FF-C086-76F6-9BC1-965B71DD5E12}" created="2024-08-26T19:37:30.305">
        <p188:txBody>
          <a:bodyPr/>
          <a:lstStyle/>
          <a:p>
            <a:r>
              <a:rPr lang="en-US"/>
              <a:t>I think it's because I was using our production org to grab screenshots and that's what's setup in our user for whatever reason...</a:t>
            </a:r>
          </a:p>
        </p188:txBody>
      </p188:reply>
    </p188:replyLst>
    <p188:txBody>
      <a:bodyPr/>
      <a:lstStyle/>
      <a:p>
        <a:r>
          <a:rPr lang="en-US"/>
          <a:t>We still have a black and white image toggle for the envelope logo on these, right? Probably worth including.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2537364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131352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329212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16</a:t>
            </a:fld>
            <a:endParaRPr lang="en-US"/>
          </a:p>
        </p:txBody>
      </p:sp>
    </p:spTree>
    <p:extLst>
      <p:ext uri="{BB962C8B-B14F-4D97-AF65-F5344CB8AC3E}">
        <p14:creationId xmlns:p14="http://schemas.microsoft.com/office/powerpoint/2010/main" val="257262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52E6-42A7-CC9D-F43A-5E7F02148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62072-806B-788B-05F8-11EEFD5D9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D5526-6A82-E273-BAA0-819FB8B729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1A3D72-C623-9860-4765-A0928374FDA1}"/>
              </a:ext>
            </a:extLst>
          </p:cNvPr>
          <p:cNvSpPr>
            <a:spLocks noGrp="1"/>
          </p:cNvSpPr>
          <p:nvPr>
            <p:ph type="sldNum" sz="quarter" idx="5"/>
          </p:nvPr>
        </p:nvSpPr>
        <p:spPr/>
        <p:txBody>
          <a:bodyPr/>
          <a:lstStyle/>
          <a:p>
            <a:fld id="{3F4AFAC6-DEA9-E94A-A956-F0E3CBB9625E}" type="slidenum">
              <a:rPr lang="en-US" smtClean="0"/>
              <a:t>17</a:t>
            </a:fld>
            <a:endParaRPr lang="en-US"/>
          </a:p>
        </p:txBody>
      </p:sp>
    </p:spTree>
    <p:extLst>
      <p:ext uri="{BB962C8B-B14F-4D97-AF65-F5344CB8AC3E}">
        <p14:creationId xmlns:p14="http://schemas.microsoft.com/office/powerpoint/2010/main" val="255158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83E62-CA5D-4F3D-50B2-77FCCA70E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3A4AA-0282-A08A-4A00-53D45428E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501E2-2011-B869-0943-34A90FE8AB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AAA8D-2026-FB81-A7EC-3319F6238EF4}"/>
              </a:ext>
            </a:extLst>
          </p:cNvPr>
          <p:cNvSpPr>
            <a:spLocks noGrp="1"/>
          </p:cNvSpPr>
          <p:nvPr>
            <p:ph type="sldNum" sz="quarter" idx="5"/>
          </p:nvPr>
        </p:nvSpPr>
        <p:spPr/>
        <p:txBody>
          <a:bodyPr/>
          <a:lstStyle/>
          <a:p>
            <a:fld id="{3F4AFAC6-DEA9-E94A-A956-F0E3CBB9625E}" type="slidenum">
              <a:rPr lang="en-US" smtClean="0"/>
              <a:t>18</a:t>
            </a:fld>
            <a:endParaRPr lang="en-US"/>
          </a:p>
        </p:txBody>
      </p:sp>
    </p:spTree>
    <p:extLst>
      <p:ext uri="{BB962C8B-B14F-4D97-AF65-F5344CB8AC3E}">
        <p14:creationId xmlns:p14="http://schemas.microsoft.com/office/powerpoint/2010/main" val="237024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0190-86E1-B124-C3DD-B62DD05A0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F2363-ACC2-9859-E187-CDD471B58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E8BB9-1401-08F1-5CEC-974111B5D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3C1F39-02D8-7353-01F3-94AE6A762E93}"/>
              </a:ext>
            </a:extLst>
          </p:cNvPr>
          <p:cNvSpPr>
            <a:spLocks noGrp="1"/>
          </p:cNvSpPr>
          <p:nvPr>
            <p:ph type="sldNum" sz="quarter" idx="5"/>
          </p:nvPr>
        </p:nvSpPr>
        <p:spPr/>
        <p:txBody>
          <a:bodyPr/>
          <a:lstStyle/>
          <a:p>
            <a:fld id="{3F4AFAC6-DEA9-E94A-A956-F0E3CBB9625E}" type="slidenum">
              <a:rPr lang="en-US" smtClean="0"/>
              <a:t>19</a:t>
            </a:fld>
            <a:endParaRPr lang="en-US"/>
          </a:p>
        </p:txBody>
      </p:sp>
    </p:spTree>
    <p:extLst>
      <p:ext uri="{BB962C8B-B14F-4D97-AF65-F5344CB8AC3E}">
        <p14:creationId xmlns:p14="http://schemas.microsoft.com/office/powerpoint/2010/main" val="963094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57D11-F8B3-FA8A-5BF2-6EF18D3E6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78DFE-787E-FD14-A49C-AC0E7E21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F9E0B-6743-FD2D-3AF5-CFACE40FF1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65C428-939E-6588-8A66-30EA17888E27}"/>
              </a:ext>
            </a:extLst>
          </p:cNvPr>
          <p:cNvSpPr>
            <a:spLocks noGrp="1"/>
          </p:cNvSpPr>
          <p:nvPr>
            <p:ph type="sldNum" sz="quarter" idx="5"/>
          </p:nvPr>
        </p:nvSpPr>
        <p:spPr/>
        <p:txBody>
          <a:bodyPr/>
          <a:lstStyle/>
          <a:p>
            <a:fld id="{3F4AFAC6-DEA9-E94A-A956-F0E3CBB9625E}" type="slidenum">
              <a:rPr lang="en-US" smtClean="0"/>
              <a:t>20</a:t>
            </a:fld>
            <a:endParaRPr lang="en-US"/>
          </a:p>
        </p:txBody>
      </p:sp>
    </p:spTree>
    <p:extLst>
      <p:ext uri="{BB962C8B-B14F-4D97-AF65-F5344CB8AC3E}">
        <p14:creationId xmlns:p14="http://schemas.microsoft.com/office/powerpoint/2010/main" val="3318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2EE50-C459-985B-F547-0E9A0EEC7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2880B-B1E9-79AD-200D-A5F3C5909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1CCC7-0797-C5EE-425D-071EA225E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D4EDB-B03F-5B7F-932C-E8069881A0E7}"/>
              </a:ext>
            </a:extLst>
          </p:cNvPr>
          <p:cNvSpPr>
            <a:spLocks noGrp="1"/>
          </p:cNvSpPr>
          <p:nvPr>
            <p:ph type="sldNum" sz="quarter" idx="5"/>
          </p:nvPr>
        </p:nvSpPr>
        <p:spPr/>
        <p:txBody>
          <a:bodyPr/>
          <a:lstStyle/>
          <a:p>
            <a:fld id="{3F4AFAC6-DEA9-E94A-A956-F0E3CBB9625E}" type="slidenum">
              <a:rPr lang="en-US" smtClean="0"/>
              <a:t>21</a:t>
            </a:fld>
            <a:endParaRPr lang="en-US"/>
          </a:p>
        </p:txBody>
      </p:sp>
    </p:spTree>
    <p:extLst>
      <p:ext uri="{BB962C8B-B14F-4D97-AF65-F5344CB8AC3E}">
        <p14:creationId xmlns:p14="http://schemas.microsoft.com/office/powerpoint/2010/main" val="32454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22</a:t>
            </a:fld>
            <a:endParaRPr lang="en-US"/>
          </a:p>
        </p:txBody>
      </p:sp>
    </p:spTree>
    <p:extLst>
      <p:ext uri="{BB962C8B-B14F-4D97-AF65-F5344CB8AC3E}">
        <p14:creationId xmlns:p14="http://schemas.microsoft.com/office/powerpoint/2010/main" val="300822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853331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23</a:t>
            </a:fld>
            <a:endParaRPr lang="en-US"/>
          </a:p>
        </p:txBody>
      </p:sp>
    </p:spTree>
    <p:extLst>
      <p:ext uri="{BB962C8B-B14F-4D97-AF65-F5344CB8AC3E}">
        <p14:creationId xmlns:p14="http://schemas.microsoft.com/office/powerpoint/2010/main" val="3195560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24</a:t>
            </a:fld>
            <a:endParaRPr lang="en-US"/>
          </a:p>
        </p:txBody>
      </p:sp>
    </p:spTree>
    <p:extLst>
      <p:ext uri="{BB962C8B-B14F-4D97-AF65-F5344CB8AC3E}">
        <p14:creationId xmlns:p14="http://schemas.microsoft.com/office/powerpoint/2010/main" val="303097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26</a:t>
            </a:fld>
            <a:endParaRPr lang="en-US"/>
          </a:p>
        </p:txBody>
      </p:sp>
    </p:spTree>
    <p:extLst>
      <p:ext uri="{BB962C8B-B14F-4D97-AF65-F5344CB8AC3E}">
        <p14:creationId xmlns:p14="http://schemas.microsoft.com/office/powerpoint/2010/main" val="223220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27</a:t>
            </a:fld>
            <a:endParaRPr lang="en-US"/>
          </a:p>
        </p:txBody>
      </p:sp>
    </p:spTree>
    <p:extLst>
      <p:ext uri="{BB962C8B-B14F-4D97-AF65-F5344CB8AC3E}">
        <p14:creationId xmlns:p14="http://schemas.microsoft.com/office/powerpoint/2010/main" val="2003398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1F698-3072-E724-18C5-C2EB0C265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EBDAE-5600-A28B-41EA-A644A25F8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DFC00-E5B3-3312-B61D-DC0628A9FB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1D5C81-A9F8-364B-58FD-3428E721A1EC}"/>
              </a:ext>
            </a:extLst>
          </p:cNvPr>
          <p:cNvSpPr>
            <a:spLocks noGrp="1"/>
          </p:cNvSpPr>
          <p:nvPr>
            <p:ph type="sldNum" sz="quarter" idx="5"/>
          </p:nvPr>
        </p:nvSpPr>
        <p:spPr/>
        <p:txBody>
          <a:bodyPr/>
          <a:lstStyle/>
          <a:p>
            <a:fld id="{3F4AFAC6-DEA9-E94A-A956-F0E3CBB9625E}" type="slidenum">
              <a:rPr lang="en-US" smtClean="0"/>
              <a:t>29</a:t>
            </a:fld>
            <a:endParaRPr lang="en-US"/>
          </a:p>
        </p:txBody>
      </p:sp>
    </p:spTree>
    <p:extLst>
      <p:ext uri="{BB962C8B-B14F-4D97-AF65-F5344CB8AC3E}">
        <p14:creationId xmlns:p14="http://schemas.microsoft.com/office/powerpoint/2010/main" val="762867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52876-C162-EBAF-E609-C71BC6B15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DFB89-EBBE-4FC7-C399-5FD63E5C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4568B-DCC1-0964-08B0-5FFA31F953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32C7DD-D45B-72FA-87EC-AA3EA22A5405}"/>
              </a:ext>
            </a:extLst>
          </p:cNvPr>
          <p:cNvSpPr>
            <a:spLocks noGrp="1"/>
          </p:cNvSpPr>
          <p:nvPr>
            <p:ph type="sldNum" sz="quarter" idx="5"/>
          </p:nvPr>
        </p:nvSpPr>
        <p:spPr/>
        <p:txBody>
          <a:bodyPr/>
          <a:lstStyle/>
          <a:p>
            <a:fld id="{3F4AFAC6-DEA9-E94A-A956-F0E3CBB9625E}" type="slidenum">
              <a:rPr lang="en-US" smtClean="0"/>
              <a:t>30</a:t>
            </a:fld>
            <a:endParaRPr lang="en-US"/>
          </a:p>
        </p:txBody>
      </p:sp>
    </p:spTree>
    <p:extLst>
      <p:ext uri="{BB962C8B-B14F-4D97-AF65-F5344CB8AC3E}">
        <p14:creationId xmlns:p14="http://schemas.microsoft.com/office/powerpoint/2010/main" val="131187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DC24-E871-521F-87C6-5DB53225B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8A03E-4830-7CC9-C6B8-949DD28EE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135AD-7C60-DD31-2DC6-F189C1DA8A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74FD1B-FA26-1CCB-93C1-BB33C0C2A819}"/>
              </a:ext>
            </a:extLst>
          </p:cNvPr>
          <p:cNvSpPr>
            <a:spLocks noGrp="1"/>
          </p:cNvSpPr>
          <p:nvPr>
            <p:ph type="sldNum" sz="quarter" idx="5"/>
          </p:nvPr>
        </p:nvSpPr>
        <p:spPr/>
        <p:txBody>
          <a:bodyPr/>
          <a:lstStyle/>
          <a:p>
            <a:fld id="{3F4AFAC6-DEA9-E94A-A956-F0E3CBB9625E}" type="slidenum">
              <a:rPr lang="en-US" smtClean="0"/>
              <a:t>31</a:t>
            </a:fld>
            <a:endParaRPr lang="en-US"/>
          </a:p>
        </p:txBody>
      </p:sp>
    </p:spTree>
    <p:extLst>
      <p:ext uri="{BB962C8B-B14F-4D97-AF65-F5344CB8AC3E}">
        <p14:creationId xmlns:p14="http://schemas.microsoft.com/office/powerpoint/2010/main" val="993574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BF411-5147-0414-16F5-56FE785AB4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CFC90-F401-2DBB-4727-769FA7FC8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0393E-2BE2-FDEB-948C-BEE207FF53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0195D7-DF10-2CF6-8444-614BBE073249}"/>
              </a:ext>
            </a:extLst>
          </p:cNvPr>
          <p:cNvSpPr>
            <a:spLocks noGrp="1"/>
          </p:cNvSpPr>
          <p:nvPr>
            <p:ph type="sldNum" sz="quarter" idx="5"/>
          </p:nvPr>
        </p:nvSpPr>
        <p:spPr/>
        <p:txBody>
          <a:bodyPr/>
          <a:lstStyle/>
          <a:p>
            <a:fld id="{3F4AFAC6-DEA9-E94A-A956-F0E3CBB9625E}" type="slidenum">
              <a:rPr lang="en-US" smtClean="0"/>
              <a:t>32</a:t>
            </a:fld>
            <a:endParaRPr lang="en-US"/>
          </a:p>
        </p:txBody>
      </p:sp>
    </p:spTree>
    <p:extLst>
      <p:ext uri="{BB962C8B-B14F-4D97-AF65-F5344CB8AC3E}">
        <p14:creationId xmlns:p14="http://schemas.microsoft.com/office/powerpoint/2010/main" val="666047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8AE3F-8A7E-890B-5F1E-A43B2FB89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58C86-D58D-F432-F5D4-6DC851ACA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CD0C1-2A43-8946-ECF3-7404610972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6916A5-9DC6-2F5C-9872-979631D582E9}"/>
              </a:ext>
            </a:extLst>
          </p:cNvPr>
          <p:cNvSpPr>
            <a:spLocks noGrp="1"/>
          </p:cNvSpPr>
          <p:nvPr>
            <p:ph type="sldNum" sz="quarter" idx="5"/>
          </p:nvPr>
        </p:nvSpPr>
        <p:spPr/>
        <p:txBody>
          <a:bodyPr/>
          <a:lstStyle/>
          <a:p>
            <a:fld id="{3F4AFAC6-DEA9-E94A-A956-F0E3CBB9625E}" type="slidenum">
              <a:rPr lang="en-US" smtClean="0"/>
              <a:t>33</a:t>
            </a:fld>
            <a:endParaRPr lang="en-US"/>
          </a:p>
        </p:txBody>
      </p:sp>
    </p:spTree>
    <p:extLst>
      <p:ext uri="{BB962C8B-B14F-4D97-AF65-F5344CB8AC3E}">
        <p14:creationId xmlns:p14="http://schemas.microsoft.com/office/powerpoint/2010/main" val="49685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FD8BB-6407-ADFB-EFBC-6E5711B98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CAADA-C5CB-108A-905A-597EF5492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A0724-05AE-1F30-25E3-21973D3BE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0FCE13-6706-9124-52D5-9C99DECEE2C0}"/>
              </a:ext>
            </a:extLst>
          </p:cNvPr>
          <p:cNvSpPr>
            <a:spLocks noGrp="1"/>
          </p:cNvSpPr>
          <p:nvPr>
            <p:ph type="sldNum" sz="quarter" idx="5"/>
          </p:nvPr>
        </p:nvSpPr>
        <p:spPr/>
        <p:txBody>
          <a:bodyPr/>
          <a:lstStyle/>
          <a:p>
            <a:fld id="{3F4AFAC6-DEA9-E94A-A956-F0E3CBB9625E}" type="slidenum">
              <a:rPr lang="en-US" smtClean="0"/>
              <a:t>34</a:t>
            </a:fld>
            <a:endParaRPr lang="en-US"/>
          </a:p>
        </p:txBody>
      </p:sp>
    </p:spTree>
    <p:extLst>
      <p:ext uri="{BB962C8B-B14F-4D97-AF65-F5344CB8AC3E}">
        <p14:creationId xmlns:p14="http://schemas.microsoft.com/office/powerpoint/2010/main" val="90623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41970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83C84-78B6-71B1-D933-E95D76428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36E2A-E3DE-0847-2B47-AB68AA3160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DC4A7-E770-7588-565D-0B29285F07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11EE88-7C37-B35D-5F29-108FE4CE6E5D}"/>
              </a:ext>
            </a:extLst>
          </p:cNvPr>
          <p:cNvSpPr>
            <a:spLocks noGrp="1"/>
          </p:cNvSpPr>
          <p:nvPr>
            <p:ph type="sldNum" sz="quarter" idx="5"/>
          </p:nvPr>
        </p:nvSpPr>
        <p:spPr/>
        <p:txBody>
          <a:bodyPr/>
          <a:lstStyle/>
          <a:p>
            <a:fld id="{3F4AFAC6-DEA9-E94A-A956-F0E3CBB9625E}" type="slidenum">
              <a:rPr lang="en-US" smtClean="0"/>
              <a:t>35</a:t>
            </a:fld>
            <a:endParaRPr lang="en-US"/>
          </a:p>
        </p:txBody>
      </p:sp>
    </p:spTree>
    <p:extLst>
      <p:ext uri="{BB962C8B-B14F-4D97-AF65-F5344CB8AC3E}">
        <p14:creationId xmlns:p14="http://schemas.microsoft.com/office/powerpoint/2010/main" val="534754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7BA86-BBF3-6EAA-D229-2B7D42A5B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2E594-E8DB-97E2-58CE-E5FE450FB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76945-CC7D-3ECF-298F-358BFE469F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988F70-717D-6E7C-5F85-14E213EE3600}"/>
              </a:ext>
            </a:extLst>
          </p:cNvPr>
          <p:cNvSpPr>
            <a:spLocks noGrp="1"/>
          </p:cNvSpPr>
          <p:nvPr>
            <p:ph type="sldNum" sz="quarter" idx="5"/>
          </p:nvPr>
        </p:nvSpPr>
        <p:spPr/>
        <p:txBody>
          <a:bodyPr/>
          <a:lstStyle/>
          <a:p>
            <a:fld id="{3F4AFAC6-DEA9-E94A-A956-F0E3CBB9625E}" type="slidenum">
              <a:rPr lang="en-US" smtClean="0"/>
              <a:t>36</a:t>
            </a:fld>
            <a:endParaRPr lang="en-US"/>
          </a:p>
        </p:txBody>
      </p:sp>
    </p:spTree>
    <p:extLst>
      <p:ext uri="{BB962C8B-B14F-4D97-AF65-F5344CB8AC3E}">
        <p14:creationId xmlns:p14="http://schemas.microsoft.com/office/powerpoint/2010/main" val="3852247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9825D-D804-6921-9D31-DD20863B5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4DB66-255D-24B6-9AFD-BE334F8D0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0A192-DA29-A4DB-FE02-2B414E6A6B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CA69A0-1F07-FC36-B988-802FD5B60344}"/>
              </a:ext>
            </a:extLst>
          </p:cNvPr>
          <p:cNvSpPr>
            <a:spLocks noGrp="1"/>
          </p:cNvSpPr>
          <p:nvPr>
            <p:ph type="sldNum" sz="quarter" idx="5"/>
          </p:nvPr>
        </p:nvSpPr>
        <p:spPr/>
        <p:txBody>
          <a:bodyPr/>
          <a:lstStyle/>
          <a:p>
            <a:fld id="{3F4AFAC6-DEA9-E94A-A956-F0E3CBB9625E}" type="slidenum">
              <a:rPr lang="en-US" smtClean="0"/>
              <a:t>37</a:t>
            </a:fld>
            <a:endParaRPr lang="en-US"/>
          </a:p>
        </p:txBody>
      </p:sp>
    </p:spTree>
    <p:extLst>
      <p:ext uri="{BB962C8B-B14F-4D97-AF65-F5344CB8AC3E}">
        <p14:creationId xmlns:p14="http://schemas.microsoft.com/office/powerpoint/2010/main" val="3512768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DD873-6205-E883-E6C5-5B8D0B01C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CDC95-AC09-2347-63EA-6C4876C34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C0C2C-6D12-9F34-8D56-F1EB49BC7F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B8B73B-4224-DF55-E862-A861AC1ADF8D}"/>
              </a:ext>
            </a:extLst>
          </p:cNvPr>
          <p:cNvSpPr>
            <a:spLocks noGrp="1"/>
          </p:cNvSpPr>
          <p:nvPr>
            <p:ph type="sldNum" sz="quarter" idx="5"/>
          </p:nvPr>
        </p:nvSpPr>
        <p:spPr/>
        <p:txBody>
          <a:bodyPr/>
          <a:lstStyle/>
          <a:p>
            <a:fld id="{3F4AFAC6-DEA9-E94A-A956-F0E3CBB9625E}" type="slidenum">
              <a:rPr lang="en-US" smtClean="0"/>
              <a:t>38</a:t>
            </a:fld>
            <a:endParaRPr lang="en-US"/>
          </a:p>
        </p:txBody>
      </p:sp>
    </p:spTree>
    <p:extLst>
      <p:ext uri="{BB962C8B-B14F-4D97-AF65-F5344CB8AC3E}">
        <p14:creationId xmlns:p14="http://schemas.microsoft.com/office/powerpoint/2010/main" val="1821683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243E0-B63E-961D-652B-A3BF3AACB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79F34-6F61-6E30-B975-100019E7A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764D5-77B8-D2F6-FBB5-A3DC868D6B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2B7258-5BF7-F044-C8E1-27A9BE211876}"/>
              </a:ext>
            </a:extLst>
          </p:cNvPr>
          <p:cNvSpPr>
            <a:spLocks noGrp="1"/>
          </p:cNvSpPr>
          <p:nvPr>
            <p:ph type="sldNum" sz="quarter" idx="5"/>
          </p:nvPr>
        </p:nvSpPr>
        <p:spPr/>
        <p:txBody>
          <a:bodyPr/>
          <a:lstStyle/>
          <a:p>
            <a:fld id="{3F4AFAC6-DEA9-E94A-A956-F0E3CBB9625E}" type="slidenum">
              <a:rPr lang="en-US" smtClean="0"/>
              <a:t>39</a:t>
            </a:fld>
            <a:endParaRPr lang="en-US"/>
          </a:p>
        </p:txBody>
      </p:sp>
    </p:spTree>
    <p:extLst>
      <p:ext uri="{BB962C8B-B14F-4D97-AF65-F5344CB8AC3E}">
        <p14:creationId xmlns:p14="http://schemas.microsoft.com/office/powerpoint/2010/main" val="2623475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41</a:t>
            </a:fld>
            <a:endParaRPr lang="en-US"/>
          </a:p>
        </p:txBody>
      </p:sp>
    </p:spTree>
    <p:extLst>
      <p:ext uri="{BB962C8B-B14F-4D97-AF65-F5344CB8AC3E}">
        <p14:creationId xmlns:p14="http://schemas.microsoft.com/office/powerpoint/2010/main" val="2898329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42</a:t>
            </a:fld>
            <a:endParaRPr lang="en-US"/>
          </a:p>
        </p:txBody>
      </p:sp>
    </p:spTree>
    <p:extLst>
      <p:ext uri="{BB962C8B-B14F-4D97-AF65-F5344CB8AC3E}">
        <p14:creationId xmlns:p14="http://schemas.microsoft.com/office/powerpoint/2010/main" val="3888168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43</a:t>
            </a:fld>
            <a:endParaRPr lang="en-US"/>
          </a:p>
        </p:txBody>
      </p:sp>
    </p:spTree>
    <p:extLst>
      <p:ext uri="{BB962C8B-B14F-4D97-AF65-F5344CB8AC3E}">
        <p14:creationId xmlns:p14="http://schemas.microsoft.com/office/powerpoint/2010/main" val="425244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E5223-01E6-D35A-2CEC-BC03AB26C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DC2A2-690E-277E-590C-B6BCC986B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0D0EE-FD1A-1B6A-8F95-C9F5306D1C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E5F992-AF7F-9DED-66EF-D9A63B736FFD}"/>
              </a:ext>
            </a:extLst>
          </p:cNvPr>
          <p:cNvSpPr>
            <a:spLocks noGrp="1"/>
          </p:cNvSpPr>
          <p:nvPr>
            <p:ph type="sldNum" sz="quarter" idx="5"/>
          </p:nvPr>
        </p:nvSpPr>
        <p:spPr/>
        <p:txBody>
          <a:bodyPr/>
          <a:lstStyle/>
          <a:p>
            <a:fld id="{3F4AFAC6-DEA9-E94A-A956-F0E3CBB9625E}" type="slidenum">
              <a:rPr lang="en-US" smtClean="0"/>
              <a:t>45</a:t>
            </a:fld>
            <a:endParaRPr lang="en-US"/>
          </a:p>
        </p:txBody>
      </p:sp>
    </p:spTree>
    <p:extLst>
      <p:ext uri="{BB962C8B-B14F-4D97-AF65-F5344CB8AC3E}">
        <p14:creationId xmlns:p14="http://schemas.microsoft.com/office/powerpoint/2010/main" val="263140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4124-42C0-6140-2315-00F9D505B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78379-3E0A-7313-27A1-39C99417C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16AE1-AE86-57F1-F4FE-6A2591B394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03DD9E-846D-D35B-7FE5-0820BAB86D2C}"/>
              </a:ext>
            </a:extLst>
          </p:cNvPr>
          <p:cNvSpPr>
            <a:spLocks noGrp="1"/>
          </p:cNvSpPr>
          <p:nvPr>
            <p:ph type="sldNum" sz="quarter" idx="5"/>
          </p:nvPr>
        </p:nvSpPr>
        <p:spPr/>
        <p:txBody>
          <a:bodyPr/>
          <a:lstStyle/>
          <a:p>
            <a:fld id="{3F4AFAC6-DEA9-E94A-A956-F0E3CBB9625E}" type="slidenum">
              <a:rPr lang="en-US" smtClean="0"/>
              <a:t>46</a:t>
            </a:fld>
            <a:endParaRPr lang="en-US"/>
          </a:p>
        </p:txBody>
      </p:sp>
    </p:spTree>
    <p:extLst>
      <p:ext uri="{BB962C8B-B14F-4D97-AF65-F5344CB8AC3E}">
        <p14:creationId xmlns:p14="http://schemas.microsoft.com/office/powerpoint/2010/main" val="251148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947334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2A66B-C75E-33E3-2EFA-6639BA2D1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88CCA-1C2B-C4FE-98B9-3CA80F73E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7A1C7-18FC-6401-F62C-E1DB18890C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A10DA6-C1CB-AEBB-88B6-E057A1860ECF}"/>
              </a:ext>
            </a:extLst>
          </p:cNvPr>
          <p:cNvSpPr>
            <a:spLocks noGrp="1"/>
          </p:cNvSpPr>
          <p:nvPr>
            <p:ph type="sldNum" sz="quarter" idx="5"/>
          </p:nvPr>
        </p:nvSpPr>
        <p:spPr/>
        <p:txBody>
          <a:bodyPr/>
          <a:lstStyle/>
          <a:p>
            <a:fld id="{3F4AFAC6-DEA9-E94A-A956-F0E3CBB9625E}" type="slidenum">
              <a:rPr lang="en-US" smtClean="0"/>
              <a:t>47</a:t>
            </a:fld>
            <a:endParaRPr lang="en-US"/>
          </a:p>
        </p:txBody>
      </p:sp>
    </p:spTree>
    <p:extLst>
      <p:ext uri="{BB962C8B-B14F-4D97-AF65-F5344CB8AC3E}">
        <p14:creationId xmlns:p14="http://schemas.microsoft.com/office/powerpoint/2010/main" val="3603634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152C2-9C3F-21BA-0A6B-12432D9B2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2D1A9-CABF-09DF-1B7D-6363D683A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797CE-BDA6-57AF-E540-50BF5D9850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7EF966-E2AA-E989-A978-22E3F03B70DE}"/>
              </a:ext>
            </a:extLst>
          </p:cNvPr>
          <p:cNvSpPr>
            <a:spLocks noGrp="1"/>
          </p:cNvSpPr>
          <p:nvPr>
            <p:ph type="sldNum" sz="quarter" idx="5"/>
          </p:nvPr>
        </p:nvSpPr>
        <p:spPr/>
        <p:txBody>
          <a:bodyPr/>
          <a:lstStyle/>
          <a:p>
            <a:fld id="{3F4AFAC6-DEA9-E94A-A956-F0E3CBB9625E}" type="slidenum">
              <a:rPr lang="en-US" smtClean="0"/>
              <a:t>48</a:t>
            </a:fld>
            <a:endParaRPr lang="en-US"/>
          </a:p>
        </p:txBody>
      </p:sp>
    </p:spTree>
    <p:extLst>
      <p:ext uri="{BB962C8B-B14F-4D97-AF65-F5344CB8AC3E}">
        <p14:creationId xmlns:p14="http://schemas.microsoft.com/office/powerpoint/2010/main" val="2355695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2EEA1-4136-A259-1FC7-67D9ECC50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238F6-86B4-6FF5-8C68-E77DB4C14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46434-0274-703B-2834-3C9F92A454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EB345E-05CA-9467-9DEF-158C76A1C580}"/>
              </a:ext>
            </a:extLst>
          </p:cNvPr>
          <p:cNvSpPr>
            <a:spLocks noGrp="1"/>
          </p:cNvSpPr>
          <p:nvPr>
            <p:ph type="sldNum" sz="quarter" idx="5"/>
          </p:nvPr>
        </p:nvSpPr>
        <p:spPr/>
        <p:txBody>
          <a:bodyPr/>
          <a:lstStyle/>
          <a:p>
            <a:fld id="{3F4AFAC6-DEA9-E94A-A956-F0E3CBB9625E}" type="slidenum">
              <a:rPr lang="en-US" smtClean="0"/>
              <a:t>49</a:t>
            </a:fld>
            <a:endParaRPr lang="en-US"/>
          </a:p>
        </p:txBody>
      </p:sp>
    </p:spTree>
    <p:extLst>
      <p:ext uri="{BB962C8B-B14F-4D97-AF65-F5344CB8AC3E}">
        <p14:creationId xmlns:p14="http://schemas.microsoft.com/office/powerpoint/2010/main" val="2625814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10556-70B4-51B5-11D5-32510883E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0E1D6-7CD5-BC1F-E475-377B711F9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04388-99A5-FDDD-C13D-67C09F4BE8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3F8369-E77B-9860-A500-4769C7969E96}"/>
              </a:ext>
            </a:extLst>
          </p:cNvPr>
          <p:cNvSpPr>
            <a:spLocks noGrp="1"/>
          </p:cNvSpPr>
          <p:nvPr>
            <p:ph type="sldNum" sz="quarter" idx="5"/>
          </p:nvPr>
        </p:nvSpPr>
        <p:spPr/>
        <p:txBody>
          <a:bodyPr/>
          <a:lstStyle/>
          <a:p>
            <a:fld id="{3F4AFAC6-DEA9-E94A-A956-F0E3CBB9625E}" type="slidenum">
              <a:rPr lang="en-US" smtClean="0"/>
              <a:t>50</a:t>
            </a:fld>
            <a:endParaRPr lang="en-US"/>
          </a:p>
        </p:txBody>
      </p:sp>
    </p:spTree>
    <p:extLst>
      <p:ext uri="{BB962C8B-B14F-4D97-AF65-F5344CB8AC3E}">
        <p14:creationId xmlns:p14="http://schemas.microsoft.com/office/powerpoint/2010/main" val="1397098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F4F6B-423A-9CDA-C80D-D4D2B86F9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57859-1162-8232-531D-16AF3A2EF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9EF3C-A2D8-B8EF-4CA4-652065B150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CC3633-2F35-1D07-39F6-592BD9E9A56C}"/>
              </a:ext>
            </a:extLst>
          </p:cNvPr>
          <p:cNvSpPr>
            <a:spLocks noGrp="1"/>
          </p:cNvSpPr>
          <p:nvPr>
            <p:ph type="sldNum" sz="quarter" idx="5"/>
          </p:nvPr>
        </p:nvSpPr>
        <p:spPr/>
        <p:txBody>
          <a:bodyPr/>
          <a:lstStyle/>
          <a:p>
            <a:fld id="{3F4AFAC6-DEA9-E94A-A956-F0E3CBB9625E}" type="slidenum">
              <a:rPr lang="en-US" smtClean="0"/>
              <a:t>52</a:t>
            </a:fld>
            <a:endParaRPr lang="en-US"/>
          </a:p>
        </p:txBody>
      </p:sp>
    </p:spTree>
    <p:extLst>
      <p:ext uri="{BB962C8B-B14F-4D97-AF65-F5344CB8AC3E}">
        <p14:creationId xmlns:p14="http://schemas.microsoft.com/office/powerpoint/2010/main" val="2543796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80A1B-9AB2-0103-8A6B-4E4EF670C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C24D5-948A-D0F5-164C-925ADDCB1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59B81-8E5E-B4C3-D2F8-2E768FE21D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62E720-D0CB-113C-EC05-A07F4B14C589}"/>
              </a:ext>
            </a:extLst>
          </p:cNvPr>
          <p:cNvSpPr>
            <a:spLocks noGrp="1"/>
          </p:cNvSpPr>
          <p:nvPr>
            <p:ph type="sldNum" sz="quarter" idx="5"/>
          </p:nvPr>
        </p:nvSpPr>
        <p:spPr/>
        <p:txBody>
          <a:bodyPr/>
          <a:lstStyle/>
          <a:p>
            <a:fld id="{3F4AFAC6-DEA9-E94A-A956-F0E3CBB9625E}" type="slidenum">
              <a:rPr lang="en-US" smtClean="0"/>
              <a:t>53</a:t>
            </a:fld>
            <a:endParaRPr lang="en-US"/>
          </a:p>
        </p:txBody>
      </p:sp>
    </p:spTree>
    <p:extLst>
      <p:ext uri="{BB962C8B-B14F-4D97-AF65-F5344CB8AC3E}">
        <p14:creationId xmlns:p14="http://schemas.microsoft.com/office/powerpoint/2010/main" val="1809622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CA939-0A9F-FE31-8C20-1E7BC0CD0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6DE20-A71B-B75A-5E65-ECFCC607B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2ECC2-6603-EBAA-AA89-C4DD2F578F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F1E1EC-0ED3-CA72-2160-7066D7B693B1}"/>
              </a:ext>
            </a:extLst>
          </p:cNvPr>
          <p:cNvSpPr>
            <a:spLocks noGrp="1"/>
          </p:cNvSpPr>
          <p:nvPr>
            <p:ph type="sldNum" sz="quarter" idx="5"/>
          </p:nvPr>
        </p:nvSpPr>
        <p:spPr/>
        <p:txBody>
          <a:bodyPr/>
          <a:lstStyle/>
          <a:p>
            <a:fld id="{3F4AFAC6-DEA9-E94A-A956-F0E3CBB9625E}" type="slidenum">
              <a:rPr lang="en-US" smtClean="0"/>
              <a:t>54</a:t>
            </a:fld>
            <a:endParaRPr lang="en-US"/>
          </a:p>
        </p:txBody>
      </p:sp>
    </p:spTree>
    <p:extLst>
      <p:ext uri="{BB962C8B-B14F-4D97-AF65-F5344CB8AC3E}">
        <p14:creationId xmlns:p14="http://schemas.microsoft.com/office/powerpoint/2010/main" val="3040196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A0892-360D-5D55-4A44-D0A305FE1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586B1-32D9-D084-7BAF-674892B85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CACAB-C4B2-2AAE-35BC-7D5610E4A1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A9074E-44F9-546D-66FD-837038D50767}"/>
              </a:ext>
            </a:extLst>
          </p:cNvPr>
          <p:cNvSpPr>
            <a:spLocks noGrp="1"/>
          </p:cNvSpPr>
          <p:nvPr>
            <p:ph type="sldNum" sz="quarter" idx="5"/>
          </p:nvPr>
        </p:nvSpPr>
        <p:spPr/>
        <p:txBody>
          <a:bodyPr/>
          <a:lstStyle/>
          <a:p>
            <a:fld id="{3F4AFAC6-DEA9-E94A-A956-F0E3CBB9625E}" type="slidenum">
              <a:rPr lang="en-US" smtClean="0"/>
              <a:t>55</a:t>
            </a:fld>
            <a:endParaRPr lang="en-US"/>
          </a:p>
        </p:txBody>
      </p:sp>
    </p:spTree>
    <p:extLst>
      <p:ext uri="{BB962C8B-B14F-4D97-AF65-F5344CB8AC3E}">
        <p14:creationId xmlns:p14="http://schemas.microsoft.com/office/powerpoint/2010/main" val="2443461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C63A-A48A-53CD-02B0-8914EA3C9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C71D7-611A-C179-10B5-8E1FF13F0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9D4B1-558D-51F1-D34A-3B46E588FA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569E4D-BC9E-D1C6-4268-4D71EAA48078}"/>
              </a:ext>
            </a:extLst>
          </p:cNvPr>
          <p:cNvSpPr>
            <a:spLocks noGrp="1"/>
          </p:cNvSpPr>
          <p:nvPr>
            <p:ph type="sldNum" sz="quarter" idx="5"/>
          </p:nvPr>
        </p:nvSpPr>
        <p:spPr/>
        <p:txBody>
          <a:bodyPr/>
          <a:lstStyle/>
          <a:p>
            <a:fld id="{3F4AFAC6-DEA9-E94A-A956-F0E3CBB9625E}" type="slidenum">
              <a:rPr lang="en-US" smtClean="0"/>
              <a:t>56</a:t>
            </a:fld>
            <a:endParaRPr lang="en-US"/>
          </a:p>
        </p:txBody>
      </p:sp>
    </p:spTree>
    <p:extLst>
      <p:ext uri="{BB962C8B-B14F-4D97-AF65-F5344CB8AC3E}">
        <p14:creationId xmlns:p14="http://schemas.microsoft.com/office/powerpoint/2010/main" val="162126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CF31-273E-16D3-B029-5FA696BCF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12751-7178-CF9D-5EE2-2368D029D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62B4F-0C81-E915-3288-BDB4E57741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4F107-15E1-3E90-11A7-3C3F303CC074}"/>
              </a:ext>
            </a:extLst>
          </p:cNvPr>
          <p:cNvSpPr>
            <a:spLocks noGrp="1"/>
          </p:cNvSpPr>
          <p:nvPr>
            <p:ph type="sldNum" sz="quarter" idx="5"/>
          </p:nvPr>
        </p:nvSpPr>
        <p:spPr/>
        <p:txBody>
          <a:bodyPr/>
          <a:lstStyle/>
          <a:p>
            <a:fld id="{3F4AFAC6-DEA9-E94A-A956-F0E3CBB9625E}" type="slidenum">
              <a:rPr lang="en-US" smtClean="0"/>
              <a:t>57</a:t>
            </a:fld>
            <a:endParaRPr lang="en-US"/>
          </a:p>
        </p:txBody>
      </p:sp>
    </p:spTree>
    <p:extLst>
      <p:ext uri="{BB962C8B-B14F-4D97-AF65-F5344CB8AC3E}">
        <p14:creationId xmlns:p14="http://schemas.microsoft.com/office/powerpoint/2010/main" val="75726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3282833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59</a:t>
            </a:fld>
            <a:endParaRPr lang="en-US"/>
          </a:p>
        </p:txBody>
      </p:sp>
    </p:spTree>
    <p:extLst>
      <p:ext uri="{BB962C8B-B14F-4D97-AF65-F5344CB8AC3E}">
        <p14:creationId xmlns:p14="http://schemas.microsoft.com/office/powerpoint/2010/main" val="2867126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60</a:t>
            </a:fld>
            <a:endParaRPr lang="en-US"/>
          </a:p>
        </p:txBody>
      </p:sp>
    </p:spTree>
    <p:extLst>
      <p:ext uri="{BB962C8B-B14F-4D97-AF65-F5344CB8AC3E}">
        <p14:creationId xmlns:p14="http://schemas.microsoft.com/office/powerpoint/2010/main" val="200597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61</a:t>
            </a:fld>
            <a:endParaRPr lang="en-US"/>
          </a:p>
        </p:txBody>
      </p:sp>
    </p:spTree>
    <p:extLst>
      <p:ext uri="{BB962C8B-B14F-4D97-AF65-F5344CB8AC3E}">
        <p14:creationId xmlns:p14="http://schemas.microsoft.com/office/powerpoint/2010/main" val="3037900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62</a:t>
            </a:fld>
            <a:endParaRPr lang="en-US"/>
          </a:p>
        </p:txBody>
      </p:sp>
    </p:spTree>
    <p:extLst>
      <p:ext uri="{BB962C8B-B14F-4D97-AF65-F5344CB8AC3E}">
        <p14:creationId xmlns:p14="http://schemas.microsoft.com/office/powerpoint/2010/main" val="3546846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63</a:t>
            </a:fld>
            <a:endParaRPr lang="en-US"/>
          </a:p>
        </p:txBody>
      </p:sp>
    </p:spTree>
    <p:extLst>
      <p:ext uri="{BB962C8B-B14F-4D97-AF65-F5344CB8AC3E}">
        <p14:creationId xmlns:p14="http://schemas.microsoft.com/office/powerpoint/2010/main" val="194277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10520-E74E-877B-0275-6FC4B1F4B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BFF3E-23BF-6E74-5BC7-A7254E334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A6908-7306-4479-B9FF-3F57811E56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9060CC-91BD-008D-1A2D-507D0FF22C3E}"/>
              </a:ext>
            </a:extLst>
          </p:cNvPr>
          <p:cNvSpPr>
            <a:spLocks noGrp="1"/>
          </p:cNvSpPr>
          <p:nvPr>
            <p:ph type="sldNum" sz="quarter" idx="5"/>
          </p:nvPr>
        </p:nvSpPr>
        <p:spPr/>
        <p:txBody>
          <a:bodyPr/>
          <a:lstStyle/>
          <a:p>
            <a:fld id="{3F4AFAC6-DEA9-E94A-A956-F0E3CBB9625E}" type="slidenum">
              <a:rPr lang="en-US" smtClean="0"/>
              <a:t>64</a:t>
            </a:fld>
            <a:endParaRPr lang="en-US"/>
          </a:p>
        </p:txBody>
      </p:sp>
    </p:spTree>
    <p:extLst>
      <p:ext uri="{BB962C8B-B14F-4D97-AF65-F5344CB8AC3E}">
        <p14:creationId xmlns:p14="http://schemas.microsoft.com/office/powerpoint/2010/main" val="1887373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18874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221813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196436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506830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BBF5800_5C82B839.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7BBF580E_D838C609.xml"/><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hyperlink" Target="https://totalexpert.freshdesk.com/support/solutions/articles/22000284704-mls-listing-mortgage-rate-asse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hyperlink" Target="https://totalexpert.freshdesk.com/support/solutions/articles/22000284704-mls-listing-mortgage-rate-asset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microsoft.com/office/2018/10/relationships/comments" Target="../comments/modernComment_7BBF57F7_E49FF469.xm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Self Serve Templates</a:t>
            </a:r>
          </a:p>
          <a:p>
            <a:r>
              <a:rPr lang="en-US" sz="3200" b="0" i="1" dirty="0"/>
              <a:t>January 2026</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6677" y="1432385"/>
            <a:ext cx="3916153" cy="502289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675665"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4278608" y="1687001"/>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9262" y="3711388"/>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3741039" y="4932199"/>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Dynamic user information</a:t>
            </a:r>
          </a:p>
          <a:p>
            <a:pPr defTabSz="868680">
              <a:spcBef>
                <a:spcPts val="0"/>
              </a:spcBef>
            </a:pPr>
            <a:r>
              <a:rPr lang="en-US" sz="1600" kern="100" dirty="0">
                <a:solidFill>
                  <a:srgbClr val="002060"/>
                </a:solidFill>
                <a:cs typeface="Times New Roman" panose="02020603050405020304" pitchFamily="18" charset="0"/>
              </a:rPr>
              <a:t>3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Fill to fit headline/sub-headline,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1919062" y="2745871"/>
            <a:ext cx="201706" cy="282388"/>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41115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7895" y="1432385"/>
            <a:ext cx="3913717" cy="502289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019683"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320599" y="2322902"/>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9262" y="3711388"/>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4466595" y="3760886"/>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4 – Background color default is brand primary color, change text color</a:t>
            </a:r>
          </a:p>
          <a:p>
            <a:pPr>
              <a:spcBef>
                <a:spcPts val="0"/>
              </a:spcBef>
            </a:pPr>
            <a:r>
              <a:rPr lang="en-US" sz="1600" kern="100" dirty="0">
                <a:solidFill>
                  <a:srgbClr val="002060"/>
                </a:solidFill>
                <a:cs typeface="Times New Roman" panose="02020603050405020304" pitchFamily="18" charset="0"/>
              </a:rPr>
              <a:t>5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2320599" y="2942276"/>
            <a:ext cx="201706" cy="282388"/>
          </a:xfrm>
          <a:prstGeom prst="rect">
            <a:avLst/>
          </a:prstGeom>
          <a:noFill/>
        </p:spPr>
        <p:txBody>
          <a:bodyPr wrap="square" rtlCol="0">
            <a:spAutoFit/>
          </a:bodyPr>
          <a:lstStyle/>
          <a:p>
            <a:r>
              <a:rPr lang="en-US" sz="1200" dirty="0">
                <a:solidFill>
                  <a:srgbClr val="FF0000"/>
                </a:solidFill>
              </a:rPr>
              <a:t>3</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6</a:t>
            </a:r>
          </a:p>
        </p:txBody>
      </p:sp>
    </p:spTree>
    <p:extLst>
      <p:ext uri="{BB962C8B-B14F-4D97-AF65-F5344CB8AC3E}">
        <p14:creationId xmlns:p14="http://schemas.microsoft.com/office/powerpoint/2010/main" val="241256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7895" y="1435110"/>
            <a:ext cx="3913717" cy="501744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289657" y="169244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3225060" y="2464096"/>
            <a:ext cx="201706" cy="282388"/>
          </a:xfrm>
          <a:prstGeom prst="rect">
            <a:avLst/>
          </a:prstGeom>
          <a:noFill/>
        </p:spPr>
        <p:txBody>
          <a:bodyPr wrap="square" rtlCol="0">
            <a:spAutoFit/>
          </a:bodyPr>
          <a:lstStyle/>
          <a:p>
            <a:r>
              <a:rPr lang="en-US" sz="1200" dirty="0">
                <a:solidFill>
                  <a:srgbClr val="FF0000"/>
                </a:solidFill>
              </a:rPr>
              <a:t>3</a:t>
            </a:r>
          </a:p>
        </p:txBody>
      </p:sp>
      <p:sp>
        <p:nvSpPr>
          <p:cNvPr id="11" name="TextBox 10">
            <a:extLst>
              <a:ext uri="{FF2B5EF4-FFF2-40B4-BE49-F238E27FC236}">
                <a16:creationId xmlns:a16="http://schemas.microsoft.com/office/drawing/2014/main" id="{79D462FA-85BF-C8DA-E472-063182EB2FB8}"/>
              </a:ext>
            </a:extLst>
          </p:cNvPr>
          <p:cNvSpPr txBox="1"/>
          <p:nvPr/>
        </p:nvSpPr>
        <p:spPr>
          <a:xfrm>
            <a:off x="4188804" y="2833890"/>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2421452" y="4171151"/>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Upload icon image</a:t>
            </a:r>
          </a:p>
          <a:p>
            <a:pPr defTabSz="868680">
              <a:spcBef>
                <a:spcPts val="0"/>
              </a:spcBef>
            </a:pPr>
            <a:r>
              <a:rPr lang="en-US" sz="1600" kern="100" dirty="0">
                <a:solidFill>
                  <a:srgbClr val="002060"/>
                </a:solidFill>
                <a:cs typeface="Times New Roman" panose="02020603050405020304" pitchFamily="18" charset="0"/>
              </a:rPr>
              <a:t>4 – Background color default is brand primary color, change text color</a:t>
            </a:r>
          </a:p>
          <a:p>
            <a:pPr>
              <a:spcBef>
                <a:spcPts val="0"/>
              </a:spcBef>
            </a:pPr>
            <a:r>
              <a:rPr lang="en-US" sz="1600" kern="100" dirty="0">
                <a:solidFill>
                  <a:srgbClr val="002060"/>
                </a:solidFill>
                <a:cs typeface="Times New Roman" panose="02020603050405020304" pitchFamily="18" charset="0"/>
              </a:rPr>
              <a:t>5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3225060" y="1692442"/>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6</a:t>
            </a:r>
          </a:p>
        </p:txBody>
      </p:sp>
    </p:spTree>
    <p:extLst>
      <p:ext uri="{BB962C8B-B14F-4D97-AF65-F5344CB8AC3E}">
        <p14:creationId xmlns:p14="http://schemas.microsoft.com/office/powerpoint/2010/main" val="297480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9030" y="1435110"/>
            <a:ext cx="3911446" cy="501744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289657" y="169244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1346564" y="2551502"/>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3875022" y="2598635"/>
            <a:ext cx="201706" cy="282388"/>
          </a:xfrm>
          <a:prstGeom prst="rect">
            <a:avLst/>
          </a:prstGeom>
          <a:noFill/>
        </p:spPr>
        <p:txBody>
          <a:bodyPr wrap="square" rtlCol="0">
            <a:spAutoFit/>
          </a:bodyPr>
          <a:lstStyle/>
          <a:p>
            <a:r>
              <a:rPr lang="en-US" sz="1200" dirty="0">
                <a:solidFill>
                  <a:srgbClr val="FF0000"/>
                </a:solidFill>
              </a:rPr>
              <a:t>4</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Fill to fit headline/sub-headline, change text color</a:t>
            </a:r>
          </a:p>
          <a:p>
            <a:pPr>
              <a:spcBef>
                <a:spcPts val="0"/>
              </a:spcBef>
            </a:pPr>
            <a:r>
              <a:rPr lang="en-US" sz="1600" kern="100" dirty="0">
                <a:solidFill>
                  <a:srgbClr val="002060"/>
                </a:solidFill>
                <a:cs typeface="Times New Roman" panose="02020603050405020304" pitchFamily="18" charset="0"/>
              </a:rPr>
              <a:t>4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3225060" y="1692442"/>
            <a:ext cx="201706" cy="282388"/>
          </a:xfrm>
          <a:prstGeom prst="rect">
            <a:avLst/>
          </a:prstGeom>
          <a:noFill/>
        </p:spPr>
        <p:txBody>
          <a:bodyPr wrap="square" rtlCol="0">
            <a:spAutoFit/>
          </a:bodyPr>
          <a:lstStyle/>
          <a:p>
            <a:r>
              <a:rPr lang="en-US" sz="1200" dirty="0">
                <a:solidFill>
                  <a:srgbClr val="FF0000"/>
                </a:solidFill>
              </a:rPr>
              <a:t>3</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5</a:t>
            </a:r>
          </a:p>
        </p:txBody>
      </p:sp>
    </p:spTree>
    <p:extLst>
      <p:ext uri="{BB962C8B-B14F-4D97-AF65-F5344CB8AC3E}">
        <p14:creationId xmlns:p14="http://schemas.microsoft.com/office/powerpoint/2010/main" val="47481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4"/>
          <a:srcRect/>
          <a:stretch/>
        </p:blipFill>
        <p:spPr>
          <a:xfrm>
            <a:off x="672237" y="1273739"/>
            <a:ext cx="4151846" cy="534018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5"/>
          <a:stretch>
            <a:fillRect/>
          </a:stretch>
        </p:blipFill>
        <p:spPr>
          <a:xfrm>
            <a:off x="8791614" y="252907"/>
            <a:ext cx="3177445" cy="259695"/>
          </a:xfrm>
          <a:prstGeom prst="rect">
            <a:avLst/>
          </a:prstGeom>
        </p:spPr>
      </p:pic>
      <p:pic>
        <p:nvPicPr>
          <p:cNvPr id="10" name="Picture 9">
            <a:extLst>
              <a:ext uri="{FF2B5EF4-FFF2-40B4-BE49-F238E27FC236}">
                <a16:creationId xmlns:a16="http://schemas.microsoft.com/office/drawing/2014/main" id="{D93EA334-E768-73C0-FF5A-C4455B0D2A66}"/>
              </a:ext>
            </a:extLst>
          </p:cNvPr>
          <p:cNvPicPr>
            <a:picLocks noChangeAspect="1"/>
          </p:cNvPicPr>
          <p:nvPr/>
        </p:nvPicPr>
        <p:blipFill>
          <a:blip r:embed="rId6"/>
          <a:stretch>
            <a:fillRect/>
          </a:stretch>
        </p:blipFill>
        <p:spPr>
          <a:xfrm>
            <a:off x="5380737" y="1273739"/>
            <a:ext cx="4160802" cy="5340184"/>
          </a:xfrm>
          <a:prstGeom prst="rect">
            <a:avLst/>
          </a:prstGeom>
          <a:effectLst>
            <a:outerShdw blurRad="127000" dist="50800" dir="2400000" algn="ctr" rotWithShape="0">
              <a:srgbClr val="000000"/>
            </a:outerShdw>
          </a:effectLst>
        </p:spPr>
      </p:pic>
      <p:sp>
        <p:nvSpPr>
          <p:cNvPr id="13" name="Text Placeholder 3">
            <a:extLst>
              <a:ext uri="{FF2B5EF4-FFF2-40B4-BE49-F238E27FC236}">
                <a16:creationId xmlns:a16="http://schemas.microsoft.com/office/drawing/2014/main" id="{DE6EF331-4ACB-2A86-8ACF-0AAF368A34C7}"/>
              </a:ext>
            </a:extLst>
          </p:cNvPr>
          <p:cNvSpPr txBox="1">
            <a:spLocks/>
          </p:cNvSpPr>
          <p:nvPr/>
        </p:nvSpPr>
        <p:spPr>
          <a:xfrm>
            <a:off x="9829800" y="2723322"/>
            <a:ext cx="2052517"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1 – Upload image, will replace entire background image of the full 8.5”x11” flyer</a:t>
            </a:r>
            <a:endParaRPr lang="en-US" sz="1600" dirty="0">
              <a:solidFill>
                <a:srgbClr val="002060"/>
              </a:solidFill>
            </a:endParaRPr>
          </a:p>
        </p:txBody>
      </p:sp>
      <p:sp>
        <p:nvSpPr>
          <p:cNvPr id="14" name="TextBox 13">
            <a:extLst>
              <a:ext uri="{FF2B5EF4-FFF2-40B4-BE49-F238E27FC236}">
                <a16:creationId xmlns:a16="http://schemas.microsoft.com/office/drawing/2014/main" id="{BEE7A8BE-18AE-92CA-7093-947E65D1916D}"/>
              </a:ext>
            </a:extLst>
          </p:cNvPr>
          <p:cNvSpPr txBox="1"/>
          <p:nvPr/>
        </p:nvSpPr>
        <p:spPr>
          <a:xfrm>
            <a:off x="2546454" y="3146612"/>
            <a:ext cx="201706" cy="282388"/>
          </a:xfrm>
          <a:prstGeom prst="rect">
            <a:avLst/>
          </a:prstGeom>
          <a:noFill/>
        </p:spPr>
        <p:txBody>
          <a:bodyPr wrap="square" rtlCol="0">
            <a:spAutoFit/>
          </a:bodyPr>
          <a:lstStyle/>
          <a:p>
            <a:r>
              <a:rPr lang="en-US" sz="1200" dirty="0">
                <a:solidFill>
                  <a:srgbClr val="FF0000"/>
                </a:solidFill>
              </a:rPr>
              <a:t>1</a:t>
            </a:r>
          </a:p>
        </p:txBody>
      </p:sp>
      <p:sp>
        <p:nvSpPr>
          <p:cNvPr id="16" name="TextBox 15">
            <a:extLst>
              <a:ext uri="{FF2B5EF4-FFF2-40B4-BE49-F238E27FC236}">
                <a16:creationId xmlns:a16="http://schemas.microsoft.com/office/drawing/2014/main" id="{C76545E7-2296-AAD8-F90A-FF9AC421F02E}"/>
              </a:ext>
            </a:extLst>
          </p:cNvPr>
          <p:cNvSpPr txBox="1"/>
          <p:nvPr/>
        </p:nvSpPr>
        <p:spPr>
          <a:xfrm>
            <a:off x="7360285" y="3146612"/>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155207071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1C2B-AF3F-777B-3384-B522810EC8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4AC0F2-75CA-43DC-9727-DEEE57B10F4A}"/>
              </a:ext>
            </a:extLst>
          </p:cNvPr>
          <p:cNvSpPr>
            <a:spLocks noGrp="1"/>
          </p:cNvSpPr>
          <p:nvPr>
            <p:ph type="body" sz="quarter" idx="10"/>
          </p:nvPr>
        </p:nvSpPr>
        <p:spPr/>
        <p:txBody>
          <a:bodyPr/>
          <a:lstStyle/>
          <a:p>
            <a:r>
              <a:rPr lang="en-US" dirty="0"/>
              <a:t>Postcards</a:t>
            </a:r>
          </a:p>
        </p:txBody>
      </p:sp>
      <p:sp>
        <p:nvSpPr>
          <p:cNvPr id="3" name="Text Placeholder 2">
            <a:extLst>
              <a:ext uri="{FF2B5EF4-FFF2-40B4-BE49-F238E27FC236}">
                <a16:creationId xmlns:a16="http://schemas.microsoft.com/office/drawing/2014/main" id="{8DDFAE02-7C3B-BF7C-4C47-8E33B8B0146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98892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4"/>
          <a:srcRect/>
          <a:stretch/>
        </p:blipFill>
        <p:spPr>
          <a:xfrm>
            <a:off x="4490396" y="2154021"/>
            <a:ext cx="2649264" cy="3627783"/>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7273645" y="1441174"/>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p>
          <a:p>
            <a:pPr defTabSz="868680">
              <a:spcBef>
                <a:spcPts val="0"/>
              </a:spcBef>
            </a:pPr>
            <a:r>
              <a:rPr lang="en-US" sz="1600" kern="100" dirty="0">
                <a:solidFill>
                  <a:srgbClr val="002060"/>
                </a:solidFill>
                <a:cs typeface="Times New Roman" panose="02020603050405020304" pitchFamily="18" charset="0"/>
              </a:rPr>
              <a:t>2 – Upload background image(s),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QR code variation, switch on/off, editability option</a:t>
            </a:r>
          </a:p>
          <a:p>
            <a:pPr defTabSz="868680">
              <a:spcBef>
                <a:spcPts val="0"/>
              </a:spcBef>
            </a:pPr>
            <a:r>
              <a:rPr lang="en-US" sz="1600" kern="100" dirty="0">
                <a:solidFill>
                  <a:srgbClr val="002060"/>
                </a:solidFill>
                <a:cs typeface="Times New Roman" panose="02020603050405020304" pitchFamily="18" charset="0"/>
              </a:rPr>
              <a:t>4 - Fill to fit text elements, change text color, editability option</a:t>
            </a:r>
          </a:p>
          <a:p>
            <a:pPr>
              <a:spcBef>
                <a:spcPts val="0"/>
              </a:spcBef>
            </a:pPr>
            <a:r>
              <a:rPr lang="en-US" sz="1600" kern="100" dirty="0">
                <a:solidFill>
                  <a:srgbClr val="002060"/>
                </a:solidFill>
                <a:cs typeface="Times New Roman" panose="02020603050405020304" pitchFamily="18" charset="0"/>
              </a:rPr>
              <a:t>5 – Color block default is brand primary color; change color, turn all color blocks on/off</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A4148764-A7D2-F426-FACA-EE978D7D42F8}"/>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5"/>
            <a:srcRect t="1046" b="1046"/>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3E1A63BA-E0C5-44E5-54EA-F21235D7B8C1}"/>
                </a:ext>
              </a:extLst>
            </p:cNvPr>
            <p:cNvSpPr txBox="1"/>
            <p:nvPr/>
          </p:nvSpPr>
          <p:spPr>
            <a:xfrm>
              <a:off x="3912452" y="1957082"/>
              <a:ext cx="201706" cy="282388"/>
            </a:xfrm>
            <a:prstGeom prst="rect">
              <a:avLst/>
            </a:prstGeom>
            <a:solidFill>
              <a:schemeClr val="bg1"/>
            </a:solidFill>
          </p:spPr>
          <p:txBody>
            <a:bodyPr wrap="square" rtlCol="0">
              <a:spAutoFit/>
            </a:bodyPr>
            <a:lstStyle/>
            <a:p>
              <a:pPr algn="ctr"/>
              <a:r>
                <a:rPr lang="en-US" sz="1200" dirty="0"/>
                <a:t>2</a:t>
              </a:r>
            </a:p>
          </p:txBody>
        </p:sp>
        <p:sp>
          <p:nvSpPr>
            <p:cNvPr id="3" name="TextBox 2">
              <a:extLst>
                <a:ext uri="{FF2B5EF4-FFF2-40B4-BE49-F238E27FC236}">
                  <a16:creationId xmlns:a16="http://schemas.microsoft.com/office/drawing/2014/main" id="{A625C8EE-4C7E-180E-F2B7-AEDB62C24790}"/>
                </a:ext>
              </a:extLst>
            </p:cNvPr>
            <p:cNvSpPr txBox="1"/>
            <p:nvPr/>
          </p:nvSpPr>
          <p:spPr>
            <a:xfrm>
              <a:off x="844574" y="3427503"/>
              <a:ext cx="201706" cy="282388"/>
            </a:xfrm>
            <a:prstGeom prst="rect">
              <a:avLst/>
            </a:prstGeom>
            <a:solidFill>
              <a:schemeClr val="bg1"/>
            </a:solidFill>
          </p:spPr>
          <p:txBody>
            <a:bodyPr wrap="square" rtlCol="0">
              <a:spAutoFit/>
            </a:bodyPr>
            <a:lstStyle/>
            <a:p>
              <a:pPr algn="ctr"/>
              <a:r>
                <a:rPr lang="en-US" sz="1200" dirty="0"/>
                <a:t>1</a:t>
              </a:r>
            </a:p>
          </p:txBody>
        </p:sp>
        <p:sp>
          <p:nvSpPr>
            <p:cNvPr id="10" name="TextBox 9">
              <a:extLst>
                <a:ext uri="{FF2B5EF4-FFF2-40B4-BE49-F238E27FC236}">
                  <a16:creationId xmlns:a16="http://schemas.microsoft.com/office/drawing/2014/main" id="{631CD129-524A-E463-4B32-651887F0A09C}"/>
                </a:ext>
              </a:extLst>
            </p:cNvPr>
            <p:cNvSpPr txBox="1"/>
            <p:nvPr/>
          </p:nvSpPr>
          <p:spPr>
            <a:xfrm>
              <a:off x="4135944" y="3427503"/>
              <a:ext cx="201706" cy="282388"/>
            </a:xfrm>
            <a:prstGeom prst="rect">
              <a:avLst/>
            </a:prstGeom>
            <a:solidFill>
              <a:schemeClr val="bg1"/>
            </a:solidFill>
          </p:spPr>
          <p:txBody>
            <a:bodyPr wrap="square" rtlCol="0">
              <a:spAutoFit/>
            </a:bodyPr>
            <a:lstStyle/>
            <a:p>
              <a:pPr algn="ctr"/>
              <a:r>
                <a:rPr lang="en-US" sz="1200" dirty="0"/>
                <a:t>3</a:t>
              </a:r>
            </a:p>
          </p:txBody>
        </p:sp>
        <p:sp>
          <p:nvSpPr>
            <p:cNvPr id="13" name="TextBox 12">
              <a:extLst>
                <a:ext uri="{FF2B5EF4-FFF2-40B4-BE49-F238E27FC236}">
                  <a16:creationId xmlns:a16="http://schemas.microsoft.com/office/drawing/2014/main" id="{7AC949F1-3104-24DD-CFDD-0AA2A8C34284}"/>
                </a:ext>
              </a:extLst>
            </p:cNvPr>
            <p:cNvSpPr txBox="1"/>
            <p:nvPr/>
          </p:nvSpPr>
          <p:spPr>
            <a:xfrm>
              <a:off x="1522070" y="1957082"/>
              <a:ext cx="201706" cy="282388"/>
            </a:xfrm>
            <a:prstGeom prst="rect">
              <a:avLst/>
            </a:prstGeom>
            <a:solidFill>
              <a:schemeClr val="bg1"/>
            </a:solidFill>
          </p:spPr>
          <p:txBody>
            <a:bodyPr wrap="square" rtlCol="0">
              <a:spAutoFit/>
            </a:bodyPr>
            <a:lstStyle/>
            <a:p>
              <a:pPr algn="ctr"/>
              <a:r>
                <a:rPr lang="en-US" sz="1200" dirty="0"/>
                <a:t>4</a:t>
              </a:r>
            </a:p>
          </p:txBody>
        </p:sp>
        <p:sp>
          <p:nvSpPr>
            <p:cNvPr id="14" name="TextBox 13">
              <a:extLst>
                <a:ext uri="{FF2B5EF4-FFF2-40B4-BE49-F238E27FC236}">
                  <a16:creationId xmlns:a16="http://schemas.microsoft.com/office/drawing/2014/main" id="{EADF02FB-02D9-9D75-42BF-F16A5157EF89}"/>
                </a:ext>
              </a:extLst>
            </p:cNvPr>
            <p:cNvSpPr txBox="1"/>
            <p:nvPr/>
          </p:nvSpPr>
          <p:spPr>
            <a:xfrm>
              <a:off x="2439887" y="4062290"/>
              <a:ext cx="201706" cy="282388"/>
            </a:xfrm>
            <a:prstGeom prst="rect">
              <a:avLst/>
            </a:prstGeom>
            <a:solidFill>
              <a:schemeClr val="bg1"/>
            </a:solidFill>
          </p:spPr>
          <p:txBody>
            <a:bodyPr wrap="square" rtlCol="0">
              <a:spAutoFit/>
            </a:bodyPr>
            <a:lstStyle/>
            <a:p>
              <a:pPr algn="ctr"/>
              <a:r>
                <a:rPr lang="en-US" sz="1200" dirty="0"/>
                <a:t>5</a:t>
              </a:r>
            </a:p>
          </p:txBody>
        </p:sp>
        <p:sp>
          <p:nvSpPr>
            <p:cNvPr id="15" name="TextBox 14">
              <a:extLst>
                <a:ext uri="{FF2B5EF4-FFF2-40B4-BE49-F238E27FC236}">
                  <a16:creationId xmlns:a16="http://schemas.microsoft.com/office/drawing/2014/main" id="{A08CF427-A867-E4BB-57EB-E28C4D992D62}"/>
                </a:ext>
              </a:extLst>
            </p:cNvPr>
            <p:cNvSpPr txBox="1"/>
            <p:nvPr/>
          </p:nvSpPr>
          <p:spPr>
            <a:xfrm>
              <a:off x="3199877" y="4344678"/>
              <a:ext cx="201706" cy="282388"/>
            </a:xfrm>
            <a:prstGeom prst="rect">
              <a:avLst/>
            </a:prstGeom>
            <a:solidFill>
              <a:schemeClr val="tx1"/>
            </a:solidFill>
          </p:spPr>
          <p:txBody>
            <a:bodyPr wrap="square" rtlCol="0">
              <a:spAutoFit/>
            </a:bodyPr>
            <a:lstStyle/>
            <a:p>
              <a:pPr algn="ctr"/>
              <a:r>
                <a:rPr lang="en-US" sz="1200" dirty="0">
                  <a:solidFill>
                    <a:schemeClr val="bg1"/>
                  </a:solidFill>
                </a:rPr>
                <a:t>6</a:t>
              </a:r>
            </a:p>
          </p:txBody>
        </p:sp>
      </p:grpSp>
      <p:sp>
        <p:nvSpPr>
          <p:cNvPr id="21" name="TextBox 20">
            <a:extLst>
              <a:ext uri="{FF2B5EF4-FFF2-40B4-BE49-F238E27FC236}">
                <a16:creationId xmlns:a16="http://schemas.microsoft.com/office/drawing/2014/main" id="{6A7A6F59-27F4-30D2-6E4E-36C04864FA6C}"/>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3802312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C7B9-80AD-82F9-DA7E-A0FE854F0E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90533D-D1BD-1557-300A-3270C7E4DD33}"/>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2F7C8712-B82E-09FC-6CBC-6ACBB52E9B64}"/>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59E26E1A-73AF-65D6-8FF7-0B1D42FCD2B1}"/>
              </a:ext>
            </a:extLst>
          </p:cNvPr>
          <p:cNvPicPr>
            <a:picLocks noChangeAspect="1"/>
          </p:cNvPicPr>
          <p:nvPr/>
        </p:nvPicPr>
        <p:blipFill>
          <a:blip r:embed="rId4"/>
          <a:srcRect/>
          <a:stretch/>
        </p:blipFill>
        <p:spPr>
          <a:xfrm>
            <a:off x="4490396" y="2164113"/>
            <a:ext cx="2649264" cy="360759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49890504-F81F-38CF-AD02-5D6F0D68DEED}"/>
              </a:ext>
            </a:extLst>
          </p:cNvPr>
          <p:cNvSpPr txBox="1">
            <a:spLocks/>
          </p:cNvSpPr>
          <p:nvPr/>
        </p:nvSpPr>
        <p:spPr>
          <a:xfrm>
            <a:off x="7273645" y="1441174"/>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image(s), editability option</a:t>
            </a:r>
          </a:p>
          <a:p>
            <a:pPr defTabSz="868680">
              <a:spcBef>
                <a:spcPts val="0"/>
              </a:spcBef>
            </a:pPr>
            <a:r>
              <a:rPr lang="en-US" sz="1600" kern="100" dirty="0">
                <a:solidFill>
                  <a:srgbClr val="002060"/>
                </a:solidFill>
                <a:cs typeface="Times New Roman" panose="02020603050405020304" pitchFamily="18" charset="0"/>
              </a:rPr>
              <a:t>2 -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QR code variation, switch on/off, editability option</a:t>
            </a:r>
          </a:p>
          <a:p>
            <a:pPr>
              <a:spcBef>
                <a:spcPts val="0"/>
              </a:spcBef>
            </a:pPr>
            <a:r>
              <a:rPr lang="en-US" sz="1600" kern="100" dirty="0">
                <a:solidFill>
                  <a:srgbClr val="002060"/>
                </a:solidFill>
                <a:cs typeface="Times New Roman" panose="02020603050405020304" pitchFamily="18" charset="0"/>
              </a:rPr>
              <a:t>4 – Color block default is brand primary color; change color, turn all color blocks on/off</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8FA2BAD6-05B7-7B90-B267-18EC0E75104D}"/>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50BC7F7E-AC4C-0178-D745-FDF47E226068}"/>
                </a:ext>
              </a:extLst>
            </p:cNvPr>
            <p:cNvPicPr>
              <a:picLocks noChangeAspect="1"/>
            </p:cNvPicPr>
            <p:nvPr/>
          </p:nvPicPr>
          <p:blipFill rotWithShape="1">
            <a:blip r:embed="rId5"/>
            <a:srcRect t="2691" b="2691"/>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20E4E401-6412-07B6-2E05-2B17C2B2B6FE}"/>
                </a:ext>
              </a:extLst>
            </p:cNvPr>
            <p:cNvSpPr txBox="1"/>
            <p:nvPr/>
          </p:nvSpPr>
          <p:spPr>
            <a:xfrm>
              <a:off x="3822254" y="1863258"/>
              <a:ext cx="201706" cy="26424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771B26C1-D72C-06E6-7BB7-5D4533260399}"/>
                </a:ext>
              </a:extLst>
            </p:cNvPr>
            <p:cNvSpPr txBox="1"/>
            <p:nvPr/>
          </p:nvSpPr>
          <p:spPr>
            <a:xfrm>
              <a:off x="1135399" y="4062288"/>
              <a:ext cx="201706" cy="264249"/>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10" name="TextBox 9">
              <a:extLst>
                <a:ext uri="{FF2B5EF4-FFF2-40B4-BE49-F238E27FC236}">
                  <a16:creationId xmlns:a16="http://schemas.microsoft.com/office/drawing/2014/main" id="{171E20C6-870C-36C2-1C19-1D5F7A54777F}"/>
                </a:ext>
              </a:extLst>
            </p:cNvPr>
            <p:cNvSpPr txBox="1"/>
            <p:nvPr/>
          </p:nvSpPr>
          <p:spPr>
            <a:xfrm>
              <a:off x="4135944" y="3427503"/>
              <a:ext cx="201706" cy="264249"/>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4" name="TextBox 13">
              <a:extLst>
                <a:ext uri="{FF2B5EF4-FFF2-40B4-BE49-F238E27FC236}">
                  <a16:creationId xmlns:a16="http://schemas.microsoft.com/office/drawing/2014/main" id="{70601BC6-97BE-1E00-59C8-1D67F1DFC692}"/>
                </a:ext>
              </a:extLst>
            </p:cNvPr>
            <p:cNvSpPr txBox="1"/>
            <p:nvPr/>
          </p:nvSpPr>
          <p:spPr>
            <a:xfrm>
              <a:off x="3620548" y="3445983"/>
              <a:ext cx="201706" cy="264249"/>
            </a:xfrm>
            <a:prstGeom prst="rect">
              <a:avLst/>
            </a:prstGeom>
            <a:solidFill>
              <a:schemeClr val="tx1"/>
            </a:solidFill>
          </p:spPr>
          <p:txBody>
            <a:bodyPr wrap="square" rtlCol="0">
              <a:spAutoFit/>
            </a:bodyPr>
            <a:lstStyle/>
            <a:p>
              <a:pPr algn="ctr"/>
              <a:r>
                <a:rPr lang="en-US" sz="1200" dirty="0">
                  <a:solidFill>
                    <a:schemeClr val="bg1"/>
                  </a:solidFill>
                </a:rPr>
                <a:t>4</a:t>
              </a:r>
            </a:p>
          </p:txBody>
        </p:sp>
        <p:sp>
          <p:nvSpPr>
            <p:cNvPr id="15" name="TextBox 14">
              <a:extLst>
                <a:ext uri="{FF2B5EF4-FFF2-40B4-BE49-F238E27FC236}">
                  <a16:creationId xmlns:a16="http://schemas.microsoft.com/office/drawing/2014/main" id="{5045C8D8-2599-D653-2244-E106899167E8}"/>
                </a:ext>
              </a:extLst>
            </p:cNvPr>
            <p:cNvSpPr txBox="1"/>
            <p:nvPr/>
          </p:nvSpPr>
          <p:spPr>
            <a:xfrm>
              <a:off x="3199877" y="4344678"/>
              <a:ext cx="201706" cy="264249"/>
            </a:xfrm>
            <a:prstGeom prst="rect">
              <a:avLst/>
            </a:prstGeom>
            <a:solidFill>
              <a:schemeClr val="tx1"/>
            </a:solidFill>
          </p:spPr>
          <p:txBody>
            <a:bodyPr wrap="square" rtlCol="0">
              <a:spAutoFit/>
            </a:bodyPr>
            <a:lstStyle/>
            <a:p>
              <a:pPr algn="ctr"/>
              <a:r>
                <a:rPr lang="en-US" sz="1200" dirty="0">
                  <a:solidFill>
                    <a:schemeClr val="bg1"/>
                  </a:solidFill>
                </a:rPr>
                <a:t>5</a:t>
              </a:r>
            </a:p>
          </p:txBody>
        </p:sp>
      </p:grpSp>
      <p:sp>
        <p:nvSpPr>
          <p:cNvPr id="8" name="TextBox 7">
            <a:extLst>
              <a:ext uri="{FF2B5EF4-FFF2-40B4-BE49-F238E27FC236}">
                <a16:creationId xmlns:a16="http://schemas.microsoft.com/office/drawing/2014/main" id="{3A5F4BFB-6465-6D31-0FEE-DD3C719EA20C}"/>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753350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2F950-7704-101A-922E-FDC2A829CA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B5D814-23D2-F7CB-D7EA-A2FA529919FF}"/>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BF411500-0A16-0D3E-19AA-17399338686B}"/>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8DA8AF35-B8B7-018E-D0E1-D42E7DD9C8AF}"/>
              </a:ext>
            </a:extLst>
          </p:cNvPr>
          <p:cNvPicPr>
            <a:picLocks noChangeAspect="1"/>
          </p:cNvPicPr>
          <p:nvPr/>
        </p:nvPicPr>
        <p:blipFill>
          <a:blip r:embed="rId4"/>
          <a:srcRect/>
          <a:stretch/>
        </p:blipFill>
        <p:spPr>
          <a:xfrm>
            <a:off x="4497193" y="2164113"/>
            <a:ext cx="2635669" cy="360759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B91948C7-7B78-2968-E62F-3300C807AD05}"/>
              </a:ext>
            </a:extLst>
          </p:cNvPr>
          <p:cNvSpPr txBox="1">
            <a:spLocks/>
          </p:cNvSpPr>
          <p:nvPr/>
        </p:nvSpPr>
        <p:spPr>
          <a:xfrm>
            <a:off x="7273645" y="1123122"/>
            <a:ext cx="4832216" cy="405217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endParaRPr lang="en-US" sz="1600" kern="100" dirty="0">
              <a:solidFill>
                <a:srgbClr val="002060"/>
              </a:solidFill>
              <a:ea typeface="Calibri" panose="020F0502020204030204" pitchFamily="34" charset="0"/>
              <a:cs typeface="Times New Roman" panose="02020603050405020304" pitchFamily="18" charset="0"/>
            </a:endParaRPr>
          </a:p>
          <a:p>
            <a:pPr defTabSz="868680">
              <a:spcBef>
                <a:spcPts val="0"/>
              </a:spcBef>
            </a:pPr>
            <a:r>
              <a:rPr lang="en-US" sz="1600" kern="100" dirty="0">
                <a:solidFill>
                  <a:srgbClr val="002060"/>
                </a:solidFill>
                <a:cs typeface="Times New Roman" panose="02020603050405020304" pitchFamily="18" charset="0"/>
              </a:rPr>
              <a:t>2 – Upload image(s), editability option</a:t>
            </a:r>
          </a:p>
          <a:p>
            <a:pPr defTabSz="868680">
              <a:spcBef>
                <a:spcPts val="0"/>
              </a:spcBef>
            </a:pPr>
            <a:r>
              <a:rPr lang="en-US" sz="1600" kern="100" dirty="0">
                <a:solidFill>
                  <a:srgbClr val="002060"/>
                </a:solidFill>
                <a:cs typeface="Times New Roman" panose="02020603050405020304" pitchFamily="18" charset="0"/>
              </a:rPr>
              <a:t>3 -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Front color blocks default to secondary; change color </a:t>
            </a:r>
          </a:p>
          <a:p>
            <a:pPr defTabSz="868680">
              <a:spcBef>
                <a:spcPts val="0"/>
              </a:spcBef>
            </a:pPr>
            <a:r>
              <a:rPr lang="en-US" sz="1600" kern="100" dirty="0">
                <a:solidFill>
                  <a:srgbClr val="002060"/>
                </a:solidFill>
                <a:cs typeface="Times New Roman" panose="02020603050405020304" pitchFamily="18" charset="0"/>
              </a:rPr>
              <a:t>5 – Turn color blocks on/off (removes front secondary color blocks and back black block)</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Background color defaults to black; change color. Border color defaults to white; change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88B7A479-6E81-6B2F-CAF9-46B4D3BEA323}"/>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5900BB10-CBF1-67D6-C216-7EDC28CA1729}"/>
                </a:ext>
              </a:extLst>
            </p:cNvPr>
            <p:cNvPicPr>
              <a:picLocks noChangeAspect="1"/>
            </p:cNvPicPr>
            <p:nvPr/>
          </p:nvPicPr>
          <p:blipFill rotWithShape="1">
            <a:blip r:embed="rId5"/>
            <a:srcRect t="2578" b="2578"/>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C014ED6D-3589-01A6-7D8E-B010A362339F}"/>
                </a:ext>
              </a:extLst>
            </p:cNvPr>
            <p:cNvSpPr txBox="1"/>
            <p:nvPr/>
          </p:nvSpPr>
          <p:spPr>
            <a:xfrm>
              <a:off x="3056037" y="2007433"/>
              <a:ext cx="201706" cy="264249"/>
            </a:xfrm>
            <a:prstGeom prst="rect">
              <a:avLst/>
            </a:prstGeom>
            <a:solidFill>
              <a:schemeClr val="bg1"/>
            </a:solidFill>
          </p:spPr>
          <p:txBody>
            <a:bodyPr wrap="square" rtlCol="0">
              <a:spAutoFit/>
            </a:bodyPr>
            <a:lstStyle/>
            <a:p>
              <a:pPr algn="ctr"/>
              <a:r>
                <a:rPr lang="en-US" sz="1200" dirty="0"/>
                <a:t>2</a:t>
              </a:r>
            </a:p>
          </p:txBody>
        </p:sp>
        <p:sp>
          <p:nvSpPr>
            <p:cNvPr id="3" name="TextBox 2">
              <a:extLst>
                <a:ext uri="{FF2B5EF4-FFF2-40B4-BE49-F238E27FC236}">
                  <a16:creationId xmlns:a16="http://schemas.microsoft.com/office/drawing/2014/main" id="{81A56828-E557-1353-778B-6D02809DBBE9}"/>
                </a:ext>
              </a:extLst>
            </p:cNvPr>
            <p:cNvSpPr txBox="1"/>
            <p:nvPr/>
          </p:nvSpPr>
          <p:spPr>
            <a:xfrm>
              <a:off x="896983" y="2215581"/>
              <a:ext cx="201706" cy="264249"/>
            </a:xfrm>
            <a:prstGeom prst="rect">
              <a:avLst/>
            </a:prstGeom>
            <a:solidFill>
              <a:schemeClr val="bg1"/>
            </a:solidFill>
          </p:spPr>
          <p:txBody>
            <a:bodyPr wrap="square" rtlCol="0">
              <a:spAutoFit/>
            </a:bodyPr>
            <a:lstStyle/>
            <a:p>
              <a:pPr algn="ctr"/>
              <a:r>
                <a:rPr lang="en-US" sz="1200" dirty="0"/>
                <a:t>1</a:t>
              </a:r>
            </a:p>
          </p:txBody>
        </p:sp>
        <p:sp>
          <p:nvSpPr>
            <p:cNvPr id="10" name="TextBox 9">
              <a:extLst>
                <a:ext uri="{FF2B5EF4-FFF2-40B4-BE49-F238E27FC236}">
                  <a16:creationId xmlns:a16="http://schemas.microsoft.com/office/drawing/2014/main" id="{0AB4831D-7936-4009-A1C6-4550D6369081}"/>
                </a:ext>
              </a:extLst>
            </p:cNvPr>
            <p:cNvSpPr txBox="1"/>
            <p:nvPr/>
          </p:nvSpPr>
          <p:spPr>
            <a:xfrm>
              <a:off x="1750145" y="3311598"/>
              <a:ext cx="201706" cy="264249"/>
            </a:xfrm>
            <a:prstGeom prst="rect">
              <a:avLst/>
            </a:prstGeom>
            <a:solidFill>
              <a:schemeClr val="bg1"/>
            </a:solidFill>
          </p:spPr>
          <p:txBody>
            <a:bodyPr wrap="square" rtlCol="0">
              <a:spAutoFit/>
            </a:bodyPr>
            <a:lstStyle/>
            <a:p>
              <a:pPr algn="ctr"/>
              <a:r>
                <a:rPr lang="en-US" sz="1200" dirty="0"/>
                <a:t>3</a:t>
              </a:r>
            </a:p>
          </p:txBody>
        </p:sp>
        <p:sp>
          <p:nvSpPr>
            <p:cNvPr id="14" name="TextBox 13">
              <a:extLst>
                <a:ext uri="{FF2B5EF4-FFF2-40B4-BE49-F238E27FC236}">
                  <a16:creationId xmlns:a16="http://schemas.microsoft.com/office/drawing/2014/main" id="{EEC2DB70-D063-5159-AD63-5E7427368141}"/>
                </a:ext>
              </a:extLst>
            </p:cNvPr>
            <p:cNvSpPr txBox="1"/>
            <p:nvPr/>
          </p:nvSpPr>
          <p:spPr>
            <a:xfrm>
              <a:off x="3985449" y="3497824"/>
              <a:ext cx="201706" cy="264249"/>
            </a:xfrm>
            <a:prstGeom prst="rect">
              <a:avLst/>
            </a:prstGeom>
            <a:solidFill>
              <a:schemeClr val="bg1"/>
            </a:solidFill>
          </p:spPr>
          <p:txBody>
            <a:bodyPr wrap="square" rtlCol="0">
              <a:spAutoFit/>
            </a:bodyPr>
            <a:lstStyle/>
            <a:p>
              <a:pPr algn="ctr"/>
              <a:r>
                <a:rPr lang="en-US" sz="1200" dirty="0"/>
                <a:t>4</a:t>
              </a:r>
            </a:p>
          </p:txBody>
        </p:sp>
        <p:sp>
          <p:nvSpPr>
            <p:cNvPr id="15" name="TextBox 14">
              <a:extLst>
                <a:ext uri="{FF2B5EF4-FFF2-40B4-BE49-F238E27FC236}">
                  <a16:creationId xmlns:a16="http://schemas.microsoft.com/office/drawing/2014/main" id="{18579C8E-8ADB-9F18-6BC9-DDED0158DE55}"/>
                </a:ext>
              </a:extLst>
            </p:cNvPr>
            <p:cNvSpPr txBox="1"/>
            <p:nvPr/>
          </p:nvSpPr>
          <p:spPr>
            <a:xfrm>
              <a:off x="2841119" y="3629948"/>
              <a:ext cx="201706" cy="264249"/>
            </a:xfrm>
            <a:prstGeom prst="rect">
              <a:avLst/>
            </a:prstGeom>
            <a:solidFill>
              <a:schemeClr val="bg1"/>
            </a:solidFill>
          </p:spPr>
          <p:txBody>
            <a:bodyPr wrap="square" rtlCol="0">
              <a:spAutoFit/>
            </a:bodyPr>
            <a:lstStyle/>
            <a:p>
              <a:pPr algn="ctr"/>
              <a:r>
                <a:rPr lang="en-US" sz="1200" dirty="0"/>
                <a:t>5</a:t>
              </a:r>
            </a:p>
          </p:txBody>
        </p:sp>
      </p:grpSp>
      <p:sp>
        <p:nvSpPr>
          <p:cNvPr id="8" name="TextBox 7">
            <a:extLst>
              <a:ext uri="{FF2B5EF4-FFF2-40B4-BE49-F238E27FC236}">
                <a16:creationId xmlns:a16="http://schemas.microsoft.com/office/drawing/2014/main" id="{0C33A256-B997-BAC3-6A44-9C1B9F65345C}"/>
              </a:ext>
            </a:extLst>
          </p:cNvPr>
          <p:cNvSpPr txBox="1"/>
          <p:nvPr/>
        </p:nvSpPr>
        <p:spPr>
          <a:xfrm>
            <a:off x="3037331" y="4108174"/>
            <a:ext cx="217637" cy="276999"/>
          </a:xfrm>
          <a:prstGeom prst="rect">
            <a:avLst/>
          </a:prstGeom>
          <a:solidFill>
            <a:schemeClr val="tx1"/>
          </a:solidFill>
        </p:spPr>
        <p:txBody>
          <a:bodyPr wrap="square" rtlCol="0">
            <a:spAutoFit/>
          </a:bodyPr>
          <a:lstStyle/>
          <a:p>
            <a:pPr algn="ctr"/>
            <a:r>
              <a:rPr lang="en-US" sz="1200" dirty="0">
                <a:solidFill>
                  <a:schemeClr val="bg1"/>
                </a:solidFill>
              </a:rPr>
              <a:t>7</a:t>
            </a:r>
          </a:p>
        </p:txBody>
      </p:sp>
      <p:sp>
        <p:nvSpPr>
          <p:cNvPr id="9" name="TextBox 8">
            <a:extLst>
              <a:ext uri="{FF2B5EF4-FFF2-40B4-BE49-F238E27FC236}">
                <a16:creationId xmlns:a16="http://schemas.microsoft.com/office/drawing/2014/main" id="{723E0509-ED98-1BE3-06EA-8FFA55D75BA2}"/>
              </a:ext>
            </a:extLst>
          </p:cNvPr>
          <p:cNvSpPr txBox="1"/>
          <p:nvPr/>
        </p:nvSpPr>
        <p:spPr>
          <a:xfrm>
            <a:off x="598930" y="3554176"/>
            <a:ext cx="217637" cy="276999"/>
          </a:xfrm>
          <a:prstGeom prst="rect">
            <a:avLst/>
          </a:prstGeom>
          <a:solidFill>
            <a:schemeClr val="bg1"/>
          </a:solidFill>
        </p:spPr>
        <p:txBody>
          <a:bodyPr wrap="square" rtlCol="0">
            <a:spAutoFit/>
          </a:bodyPr>
          <a:lstStyle/>
          <a:p>
            <a:pPr algn="ctr"/>
            <a:r>
              <a:rPr lang="en-US" sz="1200" dirty="0"/>
              <a:t>6</a:t>
            </a:r>
          </a:p>
        </p:txBody>
      </p:sp>
      <p:sp>
        <p:nvSpPr>
          <p:cNvPr id="11" name="TextBox 10">
            <a:extLst>
              <a:ext uri="{FF2B5EF4-FFF2-40B4-BE49-F238E27FC236}">
                <a16:creationId xmlns:a16="http://schemas.microsoft.com/office/drawing/2014/main" id="{1AB4F266-495B-09BB-6A7C-A2719CCEB87D}"/>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37024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8EC39-915A-DB12-02DA-3729F318C9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13C956-5AF1-41AF-9977-169CC3453D3B}"/>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150EA510-A1AC-AD65-D13C-3C10B26012D9}"/>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8D7B2959-2BA6-8114-2FD7-EB9301BAD090}"/>
              </a:ext>
            </a:extLst>
          </p:cNvPr>
          <p:cNvPicPr>
            <a:picLocks noChangeAspect="1"/>
          </p:cNvPicPr>
          <p:nvPr/>
        </p:nvPicPr>
        <p:blipFill>
          <a:blip r:embed="rId4"/>
          <a:srcRect/>
          <a:stretch/>
        </p:blipFill>
        <p:spPr>
          <a:xfrm>
            <a:off x="4497193" y="2168930"/>
            <a:ext cx="2635669" cy="3597964"/>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14096CE7-AFBB-1592-03B8-0BDB855C770E}"/>
              </a:ext>
            </a:extLst>
          </p:cNvPr>
          <p:cNvSpPr txBox="1">
            <a:spLocks/>
          </p:cNvSpPr>
          <p:nvPr/>
        </p:nvSpPr>
        <p:spPr>
          <a:xfrm>
            <a:off x="7291051" y="1617618"/>
            <a:ext cx="4832216" cy="405217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endParaRPr lang="en-US" sz="1600" kern="100" dirty="0">
              <a:solidFill>
                <a:srgbClr val="002060"/>
              </a:solidFill>
              <a:ea typeface="Calibri" panose="020F0502020204030204" pitchFamily="34" charset="0"/>
              <a:cs typeface="Times New Roman" panose="02020603050405020304" pitchFamily="18" charset="0"/>
            </a:endParaRPr>
          </a:p>
          <a:p>
            <a:pPr defTabSz="868680">
              <a:spcBef>
                <a:spcPts val="0"/>
              </a:spcBef>
            </a:pPr>
            <a:r>
              <a:rPr lang="en-US" sz="1600" kern="100" dirty="0">
                <a:solidFill>
                  <a:srgbClr val="002060"/>
                </a:solidFill>
                <a:cs typeface="Times New Roman" panose="02020603050405020304" pitchFamily="18" charset="0"/>
              </a:rPr>
              <a:t>2 – Upload image(s), editability option</a:t>
            </a:r>
          </a:p>
          <a:p>
            <a:pPr defTabSz="868680">
              <a:spcBef>
                <a:spcPts val="0"/>
              </a:spcBef>
            </a:pPr>
            <a:r>
              <a:rPr lang="en-US" sz="1600" kern="100" dirty="0">
                <a:solidFill>
                  <a:srgbClr val="002060"/>
                </a:solidFill>
                <a:cs typeface="Times New Roman" panose="02020603050405020304" pitchFamily="18" charset="0"/>
              </a:rPr>
              <a:t>3 -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QR code variation, switch on/off, editability option</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3F789DB7-BA14-C2F4-0BA0-785A5C62F675}"/>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E5007AEB-F519-46CC-5A93-0EC6964BFE5A}"/>
                </a:ext>
              </a:extLst>
            </p:cNvPr>
            <p:cNvPicPr>
              <a:picLocks noChangeAspect="1"/>
            </p:cNvPicPr>
            <p:nvPr/>
          </p:nvPicPr>
          <p:blipFill rotWithShape="1">
            <a:blip r:embed="rId5"/>
            <a:srcRect t="2649" b="2649"/>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A02F7A1B-E075-5EE4-21CA-8ED6E348BABA}"/>
                </a:ext>
              </a:extLst>
            </p:cNvPr>
            <p:cNvSpPr txBox="1"/>
            <p:nvPr/>
          </p:nvSpPr>
          <p:spPr>
            <a:xfrm>
              <a:off x="3056037" y="2007433"/>
              <a:ext cx="201706" cy="26424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D4391652-A73C-CEB0-4514-C80577545AB6}"/>
                </a:ext>
              </a:extLst>
            </p:cNvPr>
            <p:cNvSpPr txBox="1"/>
            <p:nvPr/>
          </p:nvSpPr>
          <p:spPr>
            <a:xfrm>
              <a:off x="4100177" y="3808790"/>
              <a:ext cx="201706" cy="264249"/>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10" name="TextBox 9">
              <a:extLst>
                <a:ext uri="{FF2B5EF4-FFF2-40B4-BE49-F238E27FC236}">
                  <a16:creationId xmlns:a16="http://schemas.microsoft.com/office/drawing/2014/main" id="{36CEDA53-2471-F697-2022-CDF00624C14A}"/>
                </a:ext>
              </a:extLst>
            </p:cNvPr>
            <p:cNvSpPr txBox="1"/>
            <p:nvPr/>
          </p:nvSpPr>
          <p:spPr>
            <a:xfrm>
              <a:off x="750133" y="2487305"/>
              <a:ext cx="201706" cy="264249"/>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4" name="TextBox 13">
              <a:extLst>
                <a:ext uri="{FF2B5EF4-FFF2-40B4-BE49-F238E27FC236}">
                  <a16:creationId xmlns:a16="http://schemas.microsoft.com/office/drawing/2014/main" id="{A235B4CA-2995-3895-4291-F1B2336ECDDB}"/>
                </a:ext>
              </a:extLst>
            </p:cNvPr>
            <p:cNvSpPr txBox="1"/>
            <p:nvPr/>
          </p:nvSpPr>
          <p:spPr>
            <a:xfrm>
              <a:off x="3189434" y="3762072"/>
              <a:ext cx="201706" cy="264249"/>
            </a:xfrm>
            <a:prstGeom prst="rect">
              <a:avLst/>
            </a:prstGeom>
            <a:solidFill>
              <a:schemeClr val="tx1"/>
            </a:solidFill>
          </p:spPr>
          <p:txBody>
            <a:bodyPr wrap="square" rtlCol="0">
              <a:spAutoFit/>
            </a:bodyPr>
            <a:lstStyle/>
            <a:p>
              <a:pPr algn="ctr"/>
              <a:r>
                <a:rPr lang="en-US" sz="1200" dirty="0">
                  <a:solidFill>
                    <a:schemeClr val="bg1"/>
                  </a:solidFill>
                </a:rPr>
                <a:t>4</a:t>
              </a:r>
            </a:p>
          </p:txBody>
        </p:sp>
        <p:sp>
          <p:nvSpPr>
            <p:cNvPr id="15" name="TextBox 14">
              <a:extLst>
                <a:ext uri="{FF2B5EF4-FFF2-40B4-BE49-F238E27FC236}">
                  <a16:creationId xmlns:a16="http://schemas.microsoft.com/office/drawing/2014/main" id="{0B97E0C8-020F-1982-47A8-61F90B5E6F87}"/>
                </a:ext>
              </a:extLst>
            </p:cNvPr>
            <p:cNvSpPr txBox="1"/>
            <p:nvPr/>
          </p:nvSpPr>
          <p:spPr>
            <a:xfrm>
              <a:off x="3156890" y="4426407"/>
              <a:ext cx="201706" cy="264249"/>
            </a:xfrm>
            <a:prstGeom prst="rect">
              <a:avLst/>
            </a:prstGeom>
            <a:solidFill>
              <a:schemeClr val="tx1"/>
            </a:solidFill>
          </p:spPr>
          <p:txBody>
            <a:bodyPr wrap="square" rtlCol="0">
              <a:spAutoFit/>
            </a:bodyPr>
            <a:lstStyle/>
            <a:p>
              <a:pPr algn="ctr"/>
              <a:r>
                <a:rPr lang="en-US" sz="1200" dirty="0">
                  <a:solidFill>
                    <a:schemeClr val="bg1"/>
                  </a:solidFill>
                </a:rPr>
                <a:t>5</a:t>
              </a:r>
            </a:p>
          </p:txBody>
        </p:sp>
      </p:grpSp>
      <p:sp>
        <p:nvSpPr>
          <p:cNvPr id="13" name="TextBox 12">
            <a:extLst>
              <a:ext uri="{FF2B5EF4-FFF2-40B4-BE49-F238E27FC236}">
                <a16:creationId xmlns:a16="http://schemas.microsoft.com/office/drawing/2014/main" id="{15EECD30-A856-63E6-22F3-C2A7C25141D0}"/>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316191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Expert Content Templates</a:t>
            </a:r>
          </a:p>
        </p:txBody>
      </p:sp>
      <p:sp>
        <p:nvSpPr>
          <p:cNvPr id="10" name="Text Placeholder 2">
            <a:extLst>
              <a:ext uri="{FF2B5EF4-FFF2-40B4-BE49-F238E27FC236}">
                <a16:creationId xmlns:a16="http://schemas.microsoft.com/office/drawing/2014/main" id="{BA45EAB8-259F-9486-7E88-3E5064554E05}"/>
              </a:ext>
            </a:extLst>
          </p:cNvPr>
          <p:cNvSpPr txBox="1">
            <a:spLocks/>
          </p:cNvSpPr>
          <p:nvPr/>
        </p:nvSpPr>
        <p:spPr>
          <a:xfrm>
            <a:off x="445426" y="827104"/>
            <a:ext cx="9959137" cy="663766"/>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Print Flyers, Postcards, Greeting Cards, Door Hangers, Brochures, Yard Signs, Sign Riders, Social Media</a:t>
            </a:r>
          </a:p>
        </p:txBody>
      </p:sp>
      <p:sp>
        <p:nvSpPr>
          <p:cNvPr id="11" name="Text Placeholder 3">
            <a:extLst>
              <a:ext uri="{FF2B5EF4-FFF2-40B4-BE49-F238E27FC236}">
                <a16:creationId xmlns:a16="http://schemas.microsoft.com/office/drawing/2014/main" id="{79C2D384-CBE4-5336-E128-D8E3A28CB40F}"/>
              </a:ext>
            </a:extLst>
          </p:cNvPr>
          <p:cNvSpPr txBox="1">
            <a:spLocks/>
          </p:cNvSpPr>
          <p:nvPr/>
        </p:nvSpPr>
        <p:spPr>
          <a:xfrm>
            <a:off x="445426" y="1615447"/>
            <a:ext cx="11382139" cy="485492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kern="100" dirty="0">
                <a:solidFill>
                  <a:srgbClr val="002060"/>
                </a:solidFill>
                <a:cs typeface="Times New Roman" panose="02020603050405020304" pitchFamily="18" charset="0"/>
              </a:rPr>
              <a:t>The Expert Content library includes self-service templates for admins to create-your-own content. Pre-filled Expert Content is built from these templates and can be configured based on the individual layout’s options. Contact blocks, disclaimers, and branding elements are dynamic to the end user. </a:t>
            </a:r>
          </a:p>
          <a:p>
            <a:pPr defTabSz="868680">
              <a:lnSpc>
                <a:spcPct val="100000"/>
              </a:lnSpc>
              <a:spcBef>
                <a:spcPts val="0"/>
              </a:spcBef>
            </a:pPr>
            <a:endParaRPr lang="en-US" sz="1600" kern="100" dirty="0">
              <a:solidFill>
                <a:srgbClr val="002060"/>
              </a:solidFill>
              <a:cs typeface="Times New Roman" panose="02020603050405020304" pitchFamily="18" charset="0"/>
            </a:endParaRPr>
          </a:p>
          <a:p>
            <a:pPr defTabSz="868680">
              <a:lnSpc>
                <a:spcPct val="100000"/>
              </a:lnSpc>
              <a:spcBef>
                <a:spcPts val="0"/>
              </a:spcBef>
            </a:pPr>
            <a:r>
              <a:rPr lang="en-US" sz="1600" kern="100" dirty="0">
                <a:solidFill>
                  <a:srgbClr val="002060"/>
                </a:solidFill>
                <a:cs typeface="Times New Roman" panose="02020603050405020304" pitchFamily="18" charset="0"/>
              </a:rPr>
              <a:t>Many templates include some admin-level configuration options such as: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Logos: on or off, logo positioning, logo variations (e.g. horizontal/stacked, color/black/white), QR codes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Colors: font color, color blocks, background colors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Imagery: replace imagery within a dedicated space, replacing full background images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Text: replace text in dedicate space (e.g. CTA, header, </a:t>
            </a:r>
            <a:r>
              <a:rPr lang="en-US" sz="1600" kern="100" dirty="0" err="1">
                <a:solidFill>
                  <a:srgbClr val="002060"/>
                </a:solidFill>
                <a:cs typeface="Times New Roman" panose="02020603050405020304" pitchFamily="18" charset="0"/>
              </a:rPr>
              <a:t>subheader</a:t>
            </a:r>
            <a:r>
              <a:rPr lang="en-US" sz="1600" kern="100" dirty="0">
                <a:solidFill>
                  <a:srgbClr val="002060"/>
                </a:solidFill>
                <a:cs typeface="Times New Roman" panose="02020603050405020304" pitchFamily="18" charset="0"/>
              </a:rPr>
              <a:t>, paragraph)</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Editability: allow or disallow end user editability of specific elements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Disclaimers: additional or override disclaimer options to allow admins to enter dynamic disclaimers or include verbiage on a one-off basis. </a:t>
            </a:r>
          </a:p>
          <a:p>
            <a:pPr defTabSz="868680">
              <a:lnSpc>
                <a:spcPct val="100000"/>
              </a:lnSpc>
              <a:spcBef>
                <a:spcPts val="0"/>
              </a:spcBef>
            </a:pPr>
            <a:endParaRPr lang="en-US" sz="1600" kern="100" dirty="0">
              <a:solidFill>
                <a:srgbClr val="002060"/>
              </a:solidFill>
              <a:cs typeface="Times New Roman" panose="02020603050405020304" pitchFamily="18" charset="0"/>
            </a:endParaRPr>
          </a:p>
          <a:p>
            <a:pPr defTabSz="868680">
              <a:lnSpc>
                <a:spcPct val="100000"/>
              </a:lnSpc>
              <a:spcBef>
                <a:spcPts val="0"/>
              </a:spcBef>
            </a:pPr>
            <a:r>
              <a:rPr lang="en-US" sz="1600" kern="100" dirty="0">
                <a:solidFill>
                  <a:srgbClr val="002060"/>
                </a:solidFill>
                <a:cs typeface="Times New Roman" panose="02020603050405020304" pitchFamily="18" charset="0"/>
              </a:rPr>
              <a:t>Template types include:</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Various configurable layouts for single-sided print flyers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Various configurable layouts for postcards in specific sizing; additional “static” options in all sizes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Vertical and horizontal greeting cards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Various configurable layouts for door hangers, </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Various configurable layouts for yard signs and sign riders in specific sizing; additional “static” options in all sizes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Bifold and trifold brochures</a:t>
            </a:r>
          </a:p>
          <a:p>
            <a:pPr marL="342900" indent="-342900" defTabSz="868680">
              <a:lnSpc>
                <a:spcPct val="100000"/>
              </a:lnSpc>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Social Media templates including event, testimonials, and upload-your-own design</a:t>
            </a:r>
            <a:endParaRPr lang="en-US" sz="1600" dirty="0">
              <a:solidFill>
                <a:srgbClr val="002060"/>
              </a:solidFill>
            </a:endParaRPr>
          </a:p>
        </p:txBody>
      </p:sp>
    </p:spTree>
    <p:extLst>
      <p:ext uri="{BB962C8B-B14F-4D97-AF65-F5344CB8AC3E}">
        <p14:creationId xmlns:p14="http://schemas.microsoft.com/office/powerpoint/2010/main" val="68540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630C0-1D1D-39EF-79F4-6E3B08A3AB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DF4819-518E-330C-6473-9D7F67ECA08B}"/>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1CE04DFD-3446-A5BB-1E93-8927C4498E9A}"/>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F08B9240-EB93-4C65-7E4F-5FD3012F4F3E}"/>
              </a:ext>
            </a:extLst>
          </p:cNvPr>
          <p:cNvPicPr>
            <a:picLocks noChangeAspect="1"/>
          </p:cNvPicPr>
          <p:nvPr/>
        </p:nvPicPr>
        <p:blipFill>
          <a:blip r:embed="rId4"/>
          <a:srcRect/>
          <a:stretch/>
        </p:blipFill>
        <p:spPr>
          <a:xfrm>
            <a:off x="4497612" y="2168930"/>
            <a:ext cx="2634830" cy="3597964"/>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A6FDCA20-B972-F055-7AAD-04D379D3371C}"/>
              </a:ext>
            </a:extLst>
          </p:cNvPr>
          <p:cNvSpPr txBox="1">
            <a:spLocks/>
          </p:cNvSpPr>
          <p:nvPr/>
        </p:nvSpPr>
        <p:spPr>
          <a:xfrm>
            <a:off x="7291050" y="1609154"/>
            <a:ext cx="4832216" cy="405217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endParaRPr lang="en-US" sz="1600" kern="100" dirty="0">
              <a:solidFill>
                <a:srgbClr val="002060"/>
              </a:solidFill>
              <a:ea typeface="Calibri" panose="020F0502020204030204" pitchFamily="34" charset="0"/>
              <a:cs typeface="Times New Roman" panose="02020603050405020304" pitchFamily="18" charset="0"/>
            </a:endParaRPr>
          </a:p>
          <a:p>
            <a:pPr defTabSz="868680">
              <a:spcBef>
                <a:spcPts val="0"/>
              </a:spcBef>
            </a:pPr>
            <a:r>
              <a:rPr lang="en-US" sz="1600" kern="100" dirty="0">
                <a:solidFill>
                  <a:srgbClr val="002060"/>
                </a:solidFill>
                <a:cs typeface="Times New Roman" panose="02020603050405020304" pitchFamily="18" charset="0"/>
              </a:rPr>
              <a:t>2 – Upload image(s), editability option</a:t>
            </a:r>
          </a:p>
          <a:p>
            <a:pPr defTabSz="868680">
              <a:spcBef>
                <a:spcPts val="0"/>
              </a:spcBef>
            </a:pPr>
            <a:r>
              <a:rPr lang="en-US" sz="1600" kern="100" dirty="0">
                <a:solidFill>
                  <a:srgbClr val="002060"/>
                </a:solidFill>
                <a:cs typeface="Times New Roman" panose="02020603050405020304" pitchFamily="18" charset="0"/>
              </a:rPr>
              <a:t>3 -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Front color blocks default to secondary; change color, turn color blocks on/off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0247C1B3-67B4-A016-1843-6C5BC8854F21}"/>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C545F4BE-E9B4-14FA-B309-BFBF055FBC11}"/>
                </a:ext>
              </a:extLst>
            </p:cNvPr>
            <p:cNvPicPr>
              <a:picLocks noChangeAspect="1"/>
            </p:cNvPicPr>
            <p:nvPr/>
          </p:nvPicPr>
          <p:blipFill rotWithShape="1">
            <a:blip r:embed="rId5"/>
            <a:srcRect t="2704" b="2704"/>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B8C79ABF-0198-4A64-D19C-41D09D6050D3}"/>
                </a:ext>
              </a:extLst>
            </p:cNvPr>
            <p:cNvSpPr txBox="1"/>
            <p:nvPr/>
          </p:nvSpPr>
          <p:spPr>
            <a:xfrm>
              <a:off x="2892640" y="1969506"/>
              <a:ext cx="201706" cy="264249"/>
            </a:xfrm>
            <a:prstGeom prst="rect">
              <a:avLst/>
            </a:prstGeom>
            <a:solidFill>
              <a:schemeClr val="bg1"/>
            </a:solidFill>
          </p:spPr>
          <p:txBody>
            <a:bodyPr wrap="square" rtlCol="0">
              <a:spAutoFit/>
            </a:bodyPr>
            <a:lstStyle/>
            <a:p>
              <a:pPr algn="ctr"/>
              <a:r>
                <a:rPr lang="en-US" sz="1200" dirty="0"/>
                <a:t>2</a:t>
              </a:r>
            </a:p>
          </p:txBody>
        </p:sp>
        <p:sp>
          <p:nvSpPr>
            <p:cNvPr id="3" name="TextBox 2">
              <a:extLst>
                <a:ext uri="{FF2B5EF4-FFF2-40B4-BE49-F238E27FC236}">
                  <a16:creationId xmlns:a16="http://schemas.microsoft.com/office/drawing/2014/main" id="{ED5D9673-713C-A4A4-F9C6-3214C74E22DB}"/>
                </a:ext>
              </a:extLst>
            </p:cNvPr>
            <p:cNvSpPr txBox="1"/>
            <p:nvPr/>
          </p:nvSpPr>
          <p:spPr>
            <a:xfrm>
              <a:off x="1311504" y="1875308"/>
              <a:ext cx="201706" cy="264249"/>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10" name="TextBox 9">
              <a:extLst>
                <a:ext uri="{FF2B5EF4-FFF2-40B4-BE49-F238E27FC236}">
                  <a16:creationId xmlns:a16="http://schemas.microsoft.com/office/drawing/2014/main" id="{A8C57AEA-E459-7771-58F4-2B7A4B79FE4E}"/>
                </a:ext>
              </a:extLst>
            </p:cNvPr>
            <p:cNvSpPr txBox="1"/>
            <p:nvPr/>
          </p:nvSpPr>
          <p:spPr>
            <a:xfrm>
              <a:off x="750133" y="2761254"/>
              <a:ext cx="201706" cy="264249"/>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4" name="TextBox 13">
              <a:extLst>
                <a:ext uri="{FF2B5EF4-FFF2-40B4-BE49-F238E27FC236}">
                  <a16:creationId xmlns:a16="http://schemas.microsoft.com/office/drawing/2014/main" id="{5A787EA1-BB63-86F8-A1D1-A0F3343D7B78}"/>
                </a:ext>
              </a:extLst>
            </p:cNvPr>
            <p:cNvSpPr txBox="1"/>
            <p:nvPr/>
          </p:nvSpPr>
          <p:spPr>
            <a:xfrm>
              <a:off x="4134220" y="3886122"/>
              <a:ext cx="201706" cy="264249"/>
            </a:xfrm>
            <a:prstGeom prst="rect">
              <a:avLst/>
            </a:prstGeom>
            <a:solidFill>
              <a:schemeClr val="bg1"/>
            </a:solidFill>
          </p:spPr>
          <p:txBody>
            <a:bodyPr wrap="square" rtlCol="0">
              <a:spAutoFit/>
            </a:bodyPr>
            <a:lstStyle/>
            <a:p>
              <a:pPr algn="ctr"/>
              <a:r>
                <a:rPr lang="en-US" sz="1200" dirty="0"/>
                <a:t>4</a:t>
              </a:r>
            </a:p>
          </p:txBody>
        </p:sp>
        <p:sp>
          <p:nvSpPr>
            <p:cNvPr id="15" name="TextBox 14">
              <a:extLst>
                <a:ext uri="{FF2B5EF4-FFF2-40B4-BE49-F238E27FC236}">
                  <a16:creationId xmlns:a16="http://schemas.microsoft.com/office/drawing/2014/main" id="{BBCD212D-6285-8B0C-A9AE-B9ABDB1C6AD5}"/>
                </a:ext>
              </a:extLst>
            </p:cNvPr>
            <p:cNvSpPr txBox="1"/>
            <p:nvPr/>
          </p:nvSpPr>
          <p:spPr>
            <a:xfrm>
              <a:off x="3094346" y="4291714"/>
              <a:ext cx="201706" cy="264249"/>
            </a:xfrm>
            <a:prstGeom prst="rect">
              <a:avLst/>
            </a:prstGeom>
            <a:solidFill>
              <a:schemeClr val="tx1"/>
            </a:solidFill>
          </p:spPr>
          <p:txBody>
            <a:bodyPr wrap="square" rtlCol="0">
              <a:spAutoFit/>
            </a:bodyPr>
            <a:lstStyle/>
            <a:p>
              <a:pPr algn="ctr"/>
              <a:r>
                <a:rPr lang="en-US" sz="1200" dirty="0">
                  <a:solidFill>
                    <a:schemeClr val="bg1"/>
                  </a:solidFill>
                </a:rPr>
                <a:t>5</a:t>
              </a:r>
            </a:p>
          </p:txBody>
        </p:sp>
      </p:grpSp>
      <p:sp>
        <p:nvSpPr>
          <p:cNvPr id="13" name="TextBox 12">
            <a:extLst>
              <a:ext uri="{FF2B5EF4-FFF2-40B4-BE49-F238E27FC236}">
                <a16:creationId xmlns:a16="http://schemas.microsoft.com/office/drawing/2014/main" id="{F51E1B52-8DD2-28F7-78F5-FF20B0CA7C0F}"/>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1965646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AA82-D096-EF3E-9905-71B2D2EBF2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F7E45B-AD27-EDDF-FECB-34CA26B0DC9C}"/>
              </a:ext>
            </a:extLst>
          </p:cNvPr>
          <p:cNvPicPr>
            <a:picLocks noChangeAspect="1"/>
          </p:cNvPicPr>
          <p:nvPr/>
        </p:nvPicPr>
        <p:blipFill rotWithShape="1">
          <a:blip r:embed="rId3"/>
          <a:srcRect t="158"/>
          <a:stretch/>
        </p:blipFill>
        <p:spPr>
          <a:xfrm>
            <a:off x="750133" y="1793047"/>
            <a:ext cx="3613146"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6399402C-04AD-4A08-F530-8A447F3F8FFE}"/>
              </a:ext>
            </a:extLst>
          </p:cNvPr>
          <p:cNvSpPr>
            <a:spLocks noGrp="1"/>
          </p:cNvSpPr>
          <p:nvPr>
            <p:ph type="body" sz="quarter" idx="10"/>
          </p:nvPr>
        </p:nvSpPr>
        <p:spPr>
          <a:xfrm>
            <a:off x="562443" y="244076"/>
            <a:ext cx="8941153" cy="1316367"/>
          </a:xfrm>
        </p:spPr>
        <p:txBody>
          <a:bodyPr/>
          <a:lstStyle/>
          <a:p>
            <a:r>
              <a:rPr lang="en-US" dirty="0"/>
              <a:t>Direct &amp; Non-Direct Mail Postcards: 8.5”x5.5”</a:t>
            </a:r>
          </a:p>
        </p:txBody>
      </p:sp>
      <p:pic>
        <p:nvPicPr>
          <p:cNvPr id="5" name="Picture 4" descr="A blue letter t on a black background&#10;&#10;Description automatically generated">
            <a:extLst>
              <a:ext uri="{FF2B5EF4-FFF2-40B4-BE49-F238E27FC236}">
                <a16:creationId xmlns:a16="http://schemas.microsoft.com/office/drawing/2014/main" id="{5D689305-A171-4127-B4ED-B9521EBEE70D}"/>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83E93E6F-71D8-40AF-D17A-3DCA5DCDB221}"/>
              </a:ext>
            </a:extLst>
          </p:cNvPr>
          <p:cNvPicPr>
            <a:picLocks noChangeAspect="1"/>
          </p:cNvPicPr>
          <p:nvPr/>
        </p:nvPicPr>
        <p:blipFill>
          <a:blip r:embed="rId5"/>
          <a:stretch>
            <a:fillRect/>
          </a:stretch>
        </p:blipFill>
        <p:spPr>
          <a:xfrm>
            <a:off x="4820723" y="1793047"/>
            <a:ext cx="3613146" cy="483396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F7E4AB92-3E94-BBFB-A0EA-0F30F727673C}"/>
              </a:ext>
            </a:extLst>
          </p:cNvPr>
          <p:cNvSpPr txBox="1">
            <a:spLocks/>
          </p:cNvSpPr>
          <p:nvPr/>
        </p:nvSpPr>
        <p:spPr>
          <a:xfrm>
            <a:off x="8878354" y="272332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41ADE2EA-1A59-7AA1-8EDB-AACCF430E305}"/>
              </a:ext>
            </a:extLst>
          </p:cNvPr>
          <p:cNvSpPr txBox="1"/>
          <p:nvPr/>
        </p:nvSpPr>
        <p:spPr>
          <a:xfrm>
            <a:off x="1587754" y="4289464"/>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710AE8A3-8504-61BF-7B3F-1F2624C32668}"/>
              </a:ext>
            </a:extLst>
          </p:cNvPr>
          <p:cNvSpPr txBox="1"/>
          <p:nvPr/>
        </p:nvSpPr>
        <p:spPr>
          <a:xfrm>
            <a:off x="5765501" y="4289464"/>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1933C9B3-9BA1-32FE-4CA9-62BCA04C285A}"/>
              </a:ext>
            </a:extLst>
          </p:cNvPr>
          <p:cNvSpPr txBox="1"/>
          <p:nvPr/>
        </p:nvSpPr>
        <p:spPr>
          <a:xfrm>
            <a:off x="2355000" y="2811847"/>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469C374A-62D1-BAA2-FCB7-5EB6A365BEEB}"/>
              </a:ext>
            </a:extLst>
          </p:cNvPr>
          <p:cNvSpPr txBox="1"/>
          <p:nvPr/>
        </p:nvSpPr>
        <p:spPr>
          <a:xfrm>
            <a:off x="6526443" y="2811847"/>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299179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t="1367" b="1367"/>
          <a:stretch/>
        </p:blipFill>
        <p:spPr>
          <a:xfrm>
            <a:off x="750133" y="1793047"/>
            <a:ext cx="3613146"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4" y="244076"/>
            <a:ext cx="9023346" cy="1471707"/>
          </a:xfrm>
        </p:spPr>
        <p:txBody>
          <a:bodyPr/>
          <a:lstStyle/>
          <a:p>
            <a:r>
              <a:rPr lang="en-US" dirty="0"/>
              <a:t>Direct &amp; Non-Direct Mail Postcards: 9”x6”</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871419" y="1793047"/>
            <a:ext cx="3511754" cy="483396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878354" y="272332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587754" y="4289464"/>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765501" y="4289464"/>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355000" y="2811847"/>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526443" y="2811847"/>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72873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l="-240" r="355"/>
          <a:stretch/>
        </p:blipFill>
        <p:spPr>
          <a:xfrm>
            <a:off x="562443" y="1361533"/>
            <a:ext cx="4114800"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731969"/>
          </a:xfrm>
        </p:spPr>
        <p:txBody>
          <a:bodyPr/>
          <a:lstStyle/>
          <a:p>
            <a:r>
              <a:rPr lang="en-US" dirty="0"/>
              <a:t>EDDM Postcards: 11”x6.25”</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946844" y="1361533"/>
            <a:ext cx="4124375" cy="4820875"/>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9265394" y="2811847"/>
            <a:ext cx="2886524"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255676" y="3857950"/>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840927" y="3857950"/>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430426" y="2380333"/>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890104" y="2380333"/>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489073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t="133" b="-64"/>
          <a:stretch/>
        </p:blipFill>
        <p:spPr>
          <a:xfrm>
            <a:off x="733673" y="1397999"/>
            <a:ext cx="3407703" cy="481523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73066"/>
          </a:xfrm>
        </p:spPr>
        <p:txBody>
          <a:bodyPr/>
          <a:lstStyle/>
          <a:p>
            <a:r>
              <a:rPr lang="en-US" dirty="0"/>
              <a:t>EDDM Postcards: 9”x6.25”</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630738" y="1397999"/>
            <a:ext cx="3403373" cy="4820875"/>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965096" y="2322630"/>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515470" y="3888772"/>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628753" y="3888772"/>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235818" y="2411155"/>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332424" y="2411155"/>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13208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4E98C-D88E-3E3C-63E0-A6CED302C8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2B95CA-1E80-CF5C-F935-626342D793CF}"/>
              </a:ext>
            </a:extLst>
          </p:cNvPr>
          <p:cNvSpPr>
            <a:spLocks noGrp="1"/>
          </p:cNvSpPr>
          <p:nvPr>
            <p:ph type="body" sz="quarter" idx="10"/>
          </p:nvPr>
        </p:nvSpPr>
        <p:spPr/>
        <p:txBody>
          <a:bodyPr/>
          <a:lstStyle/>
          <a:p>
            <a:r>
              <a:rPr lang="en-US" dirty="0"/>
              <a:t>Greeting Cards</a:t>
            </a:r>
          </a:p>
        </p:txBody>
      </p:sp>
      <p:sp>
        <p:nvSpPr>
          <p:cNvPr id="3" name="Text Placeholder 2">
            <a:extLst>
              <a:ext uri="{FF2B5EF4-FFF2-40B4-BE49-F238E27FC236}">
                <a16:creationId xmlns:a16="http://schemas.microsoft.com/office/drawing/2014/main" id="{E20E9970-D724-A1D9-AAF7-7572A17B4CB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0387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Horizontal Greeting Cards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676648" y="2249939"/>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greeting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pic>
        <p:nvPicPr>
          <p:cNvPr id="10" name="Picture 9">
            <a:extLst>
              <a:ext uri="{FF2B5EF4-FFF2-40B4-BE49-F238E27FC236}">
                <a16:creationId xmlns:a16="http://schemas.microsoft.com/office/drawing/2014/main" id="{3E05B2D5-6F12-41E3-7AF7-7F02E1761A32}"/>
              </a:ext>
            </a:extLst>
          </p:cNvPr>
          <p:cNvPicPr>
            <a:picLocks noChangeAspect="1"/>
          </p:cNvPicPr>
          <p:nvPr/>
        </p:nvPicPr>
        <p:blipFill>
          <a:blip r:embed="rId4"/>
          <a:srcRect/>
          <a:stretch/>
        </p:blipFill>
        <p:spPr>
          <a:xfrm>
            <a:off x="8340495" y="3746560"/>
            <a:ext cx="3353624" cy="2408031"/>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B13AA830-E40C-9B50-F9A8-1403C9D682CE}"/>
              </a:ext>
            </a:extLst>
          </p:cNvPr>
          <p:cNvPicPr>
            <a:picLocks noChangeAspect="1"/>
          </p:cNvPicPr>
          <p:nvPr/>
        </p:nvPicPr>
        <p:blipFill>
          <a:blip r:embed="rId5"/>
          <a:srcRect/>
          <a:stretch/>
        </p:blipFill>
        <p:spPr>
          <a:xfrm>
            <a:off x="776176" y="1172818"/>
            <a:ext cx="3515429" cy="4989442"/>
          </a:xfrm>
          <a:prstGeom prst="rect">
            <a:avLst/>
          </a:prstGeom>
          <a:effectLst>
            <a:outerShdw blurRad="127000" dist="50800" dir="2400000" algn="ctr" rotWithShape="0">
              <a:srgbClr val="000000"/>
            </a:outerShdw>
          </a:effectLst>
        </p:spPr>
      </p:pic>
      <p:pic>
        <p:nvPicPr>
          <p:cNvPr id="16" name="Picture 15">
            <a:extLst>
              <a:ext uri="{FF2B5EF4-FFF2-40B4-BE49-F238E27FC236}">
                <a16:creationId xmlns:a16="http://schemas.microsoft.com/office/drawing/2014/main" id="{AD823F40-E7FD-0F54-9256-5C40AA9642B3}"/>
              </a:ext>
            </a:extLst>
          </p:cNvPr>
          <p:cNvPicPr>
            <a:picLocks noChangeAspect="1"/>
          </p:cNvPicPr>
          <p:nvPr/>
        </p:nvPicPr>
        <p:blipFill>
          <a:blip r:embed="rId6"/>
          <a:stretch>
            <a:fillRect/>
          </a:stretch>
        </p:blipFill>
        <p:spPr>
          <a:xfrm rot="10800000">
            <a:off x="4505209" y="1172818"/>
            <a:ext cx="3515429" cy="4985855"/>
          </a:xfrm>
          <a:prstGeom prst="rect">
            <a:avLst/>
          </a:prstGeom>
          <a:effectLst>
            <a:outerShdw blurRad="127000" dist="50800" dir="2400000" algn="ctr" rotWithShape="0">
              <a:srgbClr val="000000"/>
            </a:outerShdw>
          </a:effectLst>
        </p:spPr>
      </p:pic>
      <p:sp>
        <p:nvSpPr>
          <p:cNvPr id="17" name="Text Placeholder 3">
            <a:extLst>
              <a:ext uri="{FF2B5EF4-FFF2-40B4-BE49-F238E27FC236}">
                <a16:creationId xmlns:a16="http://schemas.microsoft.com/office/drawing/2014/main" id="{F98D793C-9A63-1041-C1A2-F0FB6FDCACCC}"/>
              </a:ext>
            </a:extLst>
          </p:cNvPr>
          <p:cNvSpPr txBox="1">
            <a:spLocks/>
          </p:cNvSpPr>
          <p:nvPr/>
        </p:nvSpPr>
        <p:spPr>
          <a:xfrm>
            <a:off x="1031908"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Outside</a:t>
            </a:r>
          </a:p>
        </p:txBody>
      </p:sp>
      <p:sp>
        <p:nvSpPr>
          <p:cNvPr id="18" name="Text Placeholder 3">
            <a:extLst>
              <a:ext uri="{FF2B5EF4-FFF2-40B4-BE49-F238E27FC236}">
                <a16:creationId xmlns:a16="http://schemas.microsoft.com/office/drawing/2014/main" id="{E28A9FFC-7824-FB29-9929-94F33F837716}"/>
              </a:ext>
            </a:extLst>
          </p:cNvPr>
          <p:cNvSpPr txBox="1">
            <a:spLocks/>
          </p:cNvSpPr>
          <p:nvPr/>
        </p:nvSpPr>
        <p:spPr>
          <a:xfrm>
            <a:off x="4760941"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Inside</a:t>
            </a:r>
          </a:p>
        </p:txBody>
      </p:sp>
      <p:sp>
        <p:nvSpPr>
          <p:cNvPr id="19" name="Text Placeholder 3">
            <a:extLst>
              <a:ext uri="{FF2B5EF4-FFF2-40B4-BE49-F238E27FC236}">
                <a16:creationId xmlns:a16="http://schemas.microsoft.com/office/drawing/2014/main" id="{D291442C-1E89-CE2E-EC77-C45D01D1EE37}"/>
              </a:ext>
            </a:extLst>
          </p:cNvPr>
          <p:cNvSpPr txBox="1">
            <a:spLocks/>
          </p:cNvSpPr>
          <p:nvPr/>
        </p:nvSpPr>
        <p:spPr>
          <a:xfrm>
            <a:off x="8515325"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Envelope</a:t>
            </a:r>
          </a:p>
        </p:txBody>
      </p:sp>
      <p:sp>
        <p:nvSpPr>
          <p:cNvPr id="20" name="TextBox 19">
            <a:extLst>
              <a:ext uri="{FF2B5EF4-FFF2-40B4-BE49-F238E27FC236}">
                <a16:creationId xmlns:a16="http://schemas.microsoft.com/office/drawing/2014/main" id="{1EBBB206-6046-9560-DE63-9E3AD9F01AB5}"/>
              </a:ext>
            </a:extLst>
          </p:cNvPr>
          <p:cNvSpPr txBox="1"/>
          <p:nvPr/>
        </p:nvSpPr>
        <p:spPr>
          <a:xfrm>
            <a:off x="6763942" y="4528289"/>
            <a:ext cx="201706" cy="282388"/>
          </a:xfrm>
          <a:prstGeom prst="rect">
            <a:avLst/>
          </a:prstGeom>
          <a:noFill/>
        </p:spPr>
        <p:txBody>
          <a:bodyPr wrap="square" rtlCol="0">
            <a:spAutoFit/>
          </a:bodyPr>
          <a:lstStyle/>
          <a:p>
            <a:r>
              <a:rPr lang="en-US" sz="1200" dirty="0">
                <a:solidFill>
                  <a:srgbClr val="FF0000"/>
                </a:solidFill>
              </a:rPr>
              <a:t>1</a:t>
            </a:r>
          </a:p>
        </p:txBody>
      </p:sp>
      <p:sp>
        <p:nvSpPr>
          <p:cNvPr id="12" name="TextBox 11">
            <a:extLst>
              <a:ext uri="{FF2B5EF4-FFF2-40B4-BE49-F238E27FC236}">
                <a16:creationId xmlns:a16="http://schemas.microsoft.com/office/drawing/2014/main" id="{3E1A63BA-E0C5-44E5-54EA-F21235D7B8C1}"/>
              </a:ext>
            </a:extLst>
          </p:cNvPr>
          <p:cNvSpPr txBox="1"/>
          <p:nvPr/>
        </p:nvSpPr>
        <p:spPr>
          <a:xfrm>
            <a:off x="2433036" y="4793708"/>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335796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Vertical Greeting Cards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1006557" y="503685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greeting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pic>
        <p:nvPicPr>
          <p:cNvPr id="10" name="Picture 9">
            <a:extLst>
              <a:ext uri="{FF2B5EF4-FFF2-40B4-BE49-F238E27FC236}">
                <a16:creationId xmlns:a16="http://schemas.microsoft.com/office/drawing/2014/main" id="{3E05B2D5-6F12-41E3-7AF7-7F02E1761A32}"/>
              </a:ext>
            </a:extLst>
          </p:cNvPr>
          <p:cNvPicPr>
            <a:picLocks noChangeAspect="1"/>
          </p:cNvPicPr>
          <p:nvPr/>
        </p:nvPicPr>
        <p:blipFill>
          <a:blip r:embed="rId5"/>
          <a:srcRect/>
          <a:stretch/>
        </p:blipFill>
        <p:spPr>
          <a:xfrm>
            <a:off x="8350805" y="1326820"/>
            <a:ext cx="3353624" cy="2408031"/>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B13AA830-E40C-9B50-F9A8-1403C9D682CE}"/>
              </a:ext>
            </a:extLst>
          </p:cNvPr>
          <p:cNvPicPr>
            <a:picLocks noChangeAspect="1"/>
          </p:cNvPicPr>
          <p:nvPr/>
        </p:nvPicPr>
        <p:blipFill>
          <a:blip r:embed="rId6"/>
          <a:srcRect/>
          <a:stretch/>
        </p:blipFill>
        <p:spPr>
          <a:xfrm>
            <a:off x="607922" y="1119300"/>
            <a:ext cx="4153019" cy="2948261"/>
          </a:xfrm>
          <a:prstGeom prst="rect">
            <a:avLst/>
          </a:prstGeom>
          <a:effectLst>
            <a:outerShdw blurRad="127000" dist="50800" dir="2400000" algn="ctr" rotWithShape="0">
              <a:srgbClr val="000000"/>
            </a:outerShdw>
          </a:effectLst>
        </p:spPr>
      </p:pic>
      <p:sp>
        <p:nvSpPr>
          <p:cNvPr id="17" name="Text Placeholder 3">
            <a:extLst>
              <a:ext uri="{FF2B5EF4-FFF2-40B4-BE49-F238E27FC236}">
                <a16:creationId xmlns:a16="http://schemas.microsoft.com/office/drawing/2014/main" id="{F98D793C-9A63-1041-C1A2-F0FB6FDCACCC}"/>
              </a:ext>
            </a:extLst>
          </p:cNvPr>
          <p:cNvSpPr txBox="1">
            <a:spLocks/>
          </p:cNvSpPr>
          <p:nvPr/>
        </p:nvSpPr>
        <p:spPr>
          <a:xfrm>
            <a:off x="1031907" y="4119937"/>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Outside</a:t>
            </a:r>
          </a:p>
        </p:txBody>
      </p:sp>
      <p:sp>
        <p:nvSpPr>
          <p:cNvPr id="18" name="Text Placeholder 3">
            <a:extLst>
              <a:ext uri="{FF2B5EF4-FFF2-40B4-BE49-F238E27FC236}">
                <a16:creationId xmlns:a16="http://schemas.microsoft.com/office/drawing/2014/main" id="{E28A9FFC-7824-FB29-9929-94F33F837716}"/>
              </a:ext>
            </a:extLst>
          </p:cNvPr>
          <p:cNvSpPr txBox="1">
            <a:spLocks/>
          </p:cNvSpPr>
          <p:nvPr/>
        </p:nvSpPr>
        <p:spPr>
          <a:xfrm>
            <a:off x="4760941"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Inside</a:t>
            </a:r>
          </a:p>
        </p:txBody>
      </p:sp>
      <p:sp>
        <p:nvSpPr>
          <p:cNvPr id="19" name="Text Placeholder 3">
            <a:extLst>
              <a:ext uri="{FF2B5EF4-FFF2-40B4-BE49-F238E27FC236}">
                <a16:creationId xmlns:a16="http://schemas.microsoft.com/office/drawing/2014/main" id="{D291442C-1E89-CE2E-EC77-C45D01D1EE37}"/>
              </a:ext>
            </a:extLst>
          </p:cNvPr>
          <p:cNvSpPr txBox="1">
            <a:spLocks/>
          </p:cNvSpPr>
          <p:nvPr/>
        </p:nvSpPr>
        <p:spPr>
          <a:xfrm>
            <a:off x="8525635" y="390273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Envelope</a:t>
            </a:r>
          </a:p>
        </p:txBody>
      </p:sp>
      <p:sp>
        <p:nvSpPr>
          <p:cNvPr id="12" name="TextBox 11">
            <a:extLst>
              <a:ext uri="{FF2B5EF4-FFF2-40B4-BE49-F238E27FC236}">
                <a16:creationId xmlns:a16="http://schemas.microsoft.com/office/drawing/2014/main" id="{3E1A63BA-E0C5-44E5-54EA-F21235D7B8C1}"/>
              </a:ext>
            </a:extLst>
          </p:cNvPr>
          <p:cNvSpPr txBox="1"/>
          <p:nvPr/>
        </p:nvSpPr>
        <p:spPr>
          <a:xfrm>
            <a:off x="3599273" y="2452236"/>
            <a:ext cx="201706" cy="282388"/>
          </a:xfrm>
          <a:prstGeom prst="rect">
            <a:avLst/>
          </a:prstGeom>
          <a:noFill/>
        </p:spPr>
        <p:txBody>
          <a:bodyPr wrap="square" rtlCol="0">
            <a:spAutoFit/>
          </a:bodyPr>
          <a:lstStyle/>
          <a:p>
            <a:r>
              <a:rPr lang="en-US" sz="1200" dirty="0">
                <a:solidFill>
                  <a:srgbClr val="FF0000"/>
                </a:solidFill>
              </a:rPr>
              <a:t>2</a:t>
            </a:r>
          </a:p>
        </p:txBody>
      </p:sp>
      <p:pic>
        <p:nvPicPr>
          <p:cNvPr id="4" name="Picture 3">
            <a:extLst>
              <a:ext uri="{FF2B5EF4-FFF2-40B4-BE49-F238E27FC236}">
                <a16:creationId xmlns:a16="http://schemas.microsoft.com/office/drawing/2014/main" id="{F4C9EB5F-7F3E-1E03-5B06-DC4ECF417647}"/>
              </a:ext>
            </a:extLst>
          </p:cNvPr>
          <p:cNvPicPr>
            <a:picLocks noChangeAspect="1"/>
          </p:cNvPicPr>
          <p:nvPr/>
        </p:nvPicPr>
        <p:blipFill>
          <a:blip r:embed="rId7"/>
          <a:stretch>
            <a:fillRect/>
          </a:stretch>
        </p:blipFill>
        <p:spPr>
          <a:xfrm>
            <a:off x="4188828" y="3021453"/>
            <a:ext cx="4474312" cy="3152830"/>
          </a:xfrm>
          <a:prstGeom prst="rect">
            <a:avLst/>
          </a:prstGeom>
          <a:effectLst>
            <a:outerShdw blurRad="127000" dist="50800" dir="2400000" algn="ctr" rotWithShape="0">
              <a:srgbClr val="000000"/>
            </a:outerShdw>
          </a:effectLst>
        </p:spPr>
      </p:pic>
      <p:sp>
        <p:nvSpPr>
          <p:cNvPr id="20" name="TextBox 19">
            <a:extLst>
              <a:ext uri="{FF2B5EF4-FFF2-40B4-BE49-F238E27FC236}">
                <a16:creationId xmlns:a16="http://schemas.microsoft.com/office/drawing/2014/main" id="{1EBBB206-6046-9560-DE63-9E3AD9F01AB5}"/>
              </a:ext>
            </a:extLst>
          </p:cNvPr>
          <p:cNvSpPr txBox="1"/>
          <p:nvPr/>
        </p:nvSpPr>
        <p:spPr>
          <a:xfrm>
            <a:off x="6870405" y="4337141"/>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3627599369"/>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58FB3-CBCF-AFE4-4996-07D5BC129F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8433E2-9348-FDB7-30F6-802CF67FD7E5}"/>
              </a:ext>
            </a:extLst>
          </p:cNvPr>
          <p:cNvSpPr>
            <a:spLocks noGrp="1"/>
          </p:cNvSpPr>
          <p:nvPr>
            <p:ph type="body" sz="quarter" idx="10"/>
          </p:nvPr>
        </p:nvSpPr>
        <p:spPr/>
        <p:txBody>
          <a:bodyPr/>
          <a:lstStyle/>
          <a:p>
            <a:r>
              <a:rPr lang="en-US" dirty="0"/>
              <a:t>Door Hangers</a:t>
            </a:r>
          </a:p>
        </p:txBody>
      </p:sp>
      <p:sp>
        <p:nvSpPr>
          <p:cNvPr id="3" name="Text Placeholder 2">
            <a:extLst>
              <a:ext uri="{FF2B5EF4-FFF2-40B4-BE49-F238E27FC236}">
                <a16:creationId xmlns:a16="http://schemas.microsoft.com/office/drawing/2014/main" id="{8ECC2578-AC0F-50E7-26D7-D1AEDC818E2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19290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737FD-B278-95C2-3D1D-71B180E1CD6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0CB5A9B-09BF-8A36-5E66-9383D8EAF7BE}"/>
              </a:ext>
            </a:extLst>
          </p:cNvPr>
          <p:cNvPicPr>
            <a:picLocks noChangeAspect="1"/>
          </p:cNvPicPr>
          <p:nvPr/>
        </p:nvPicPr>
        <p:blipFill>
          <a:blip r:embed="rId3"/>
          <a:srcRect/>
          <a:stretch/>
        </p:blipFill>
        <p:spPr>
          <a:xfrm>
            <a:off x="454904" y="798774"/>
            <a:ext cx="3754861" cy="4673962"/>
          </a:xfrm>
          <a:prstGeom prst="rect">
            <a:avLst/>
          </a:prstGeom>
          <a:ln>
            <a:noFill/>
          </a:ln>
          <a:effectLst>
            <a:outerShdw blurRad="292100" dist="139700" dir="2700000" algn="tl" rotWithShape="0">
              <a:srgbClr val="333333">
                <a:alpha val="65000"/>
              </a:srgbClr>
            </a:outerShdw>
          </a:effectLst>
        </p:spPr>
      </p:pic>
      <p:pic>
        <p:nvPicPr>
          <p:cNvPr id="11" name="Picture 10" descr="A blue letter t on a black background&#10;&#10;Description automatically generated">
            <a:extLst>
              <a:ext uri="{FF2B5EF4-FFF2-40B4-BE49-F238E27FC236}">
                <a16:creationId xmlns:a16="http://schemas.microsoft.com/office/drawing/2014/main" id="{66603064-9BBE-FF68-63B1-1B6C0F92E84C}"/>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CE651CBE-B502-68E1-972E-C8A54F86111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Templates 1249</a:t>
            </a:r>
          </a:p>
        </p:txBody>
      </p:sp>
      <p:pic>
        <p:nvPicPr>
          <p:cNvPr id="5" name="Picture 4">
            <a:extLst>
              <a:ext uri="{FF2B5EF4-FFF2-40B4-BE49-F238E27FC236}">
                <a16:creationId xmlns:a16="http://schemas.microsoft.com/office/drawing/2014/main" id="{951B0EAE-8E06-9584-501D-6C38A5DC989F}"/>
              </a:ext>
            </a:extLst>
          </p:cNvPr>
          <p:cNvPicPr>
            <a:picLocks noChangeAspect="1"/>
          </p:cNvPicPr>
          <p:nvPr/>
        </p:nvPicPr>
        <p:blipFill>
          <a:blip r:embed="rId5"/>
          <a:srcRect/>
          <a:stretch/>
        </p:blipFill>
        <p:spPr>
          <a:xfrm>
            <a:off x="4577510" y="798774"/>
            <a:ext cx="3734696" cy="46739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488AA1-5558-9987-AEE4-C3E8F6555409}"/>
              </a:ext>
            </a:extLst>
          </p:cNvPr>
          <p:cNvPicPr>
            <a:picLocks noChangeAspect="1"/>
          </p:cNvPicPr>
          <p:nvPr/>
        </p:nvPicPr>
        <p:blipFill>
          <a:blip r:embed="rId6"/>
          <a:srcRect/>
          <a:stretch/>
        </p:blipFill>
        <p:spPr>
          <a:xfrm>
            <a:off x="8679951" y="1083606"/>
            <a:ext cx="3296249" cy="4104297"/>
          </a:xfrm>
          <a:prstGeom prst="rect">
            <a:avLst/>
          </a:prstGeom>
          <a:ln>
            <a:noFill/>
          </a:ln>
          <a:effectLst>
            <a:outerShdw blurRad="292100" dist="139700" dir="2700000" algn="tl" rotWithShape="0">
              <a:srgbClr val="333333">
                <a:alpha val="65000"/>
              </a:srgbClr>
            </a:outerShdw>
          </a:effectLst>
        </p:spPr>
      </p:pic>
      <p:sp>
        <p:nvSpPr>
          <p:cNvPr id="2" name="Text Placeholder 3">
            <a:extLst>
              <a:ext uri="{FF2B5EF4-FFF2-40B4-BE49-F238E27FC236}">
                <a16:creationId xmlns:a16="http://schemas.microsoft.com/office/drawing/2014/main" id="{24A82182-005F-1D77-DDA6-114DABE5B50E}"/>
              </a:ext>
            </a:extLst>
          </p:cNvPr>
          <p:cNvSpPr txBox="1">
            <a:spLocks/>
          </p:cNvSpPr>
          <p:nvPr/>
        </p:nvSpPr>
        <p:spPr>
          <a:xfrm>
            <a:off x="670999" y="5568983"/>
            <a:ext cx="10908582" cy="112976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500" kern="100" dirty="0">
                <a:solidFill>
                  <a:srgbClr val="002060"/>
                </a:solidFill>
                <a:cs typeface="Times New Roman" panose="02020603050405020304" pitchFamily="18" charset="0"/>
              </a:rPr>
              <a:t>These templates include only the dynamic contact block. Admins upload two background images with finished artwork  for the front and back, with space left for the contact area on single or cobranded variations. The printer will cut the door hanger area. The blue line indicates the safest area for important information but the full background image is required for upload. </a:t>
            </a:r>
            <a:endParaRPr lang="en-US" sz="1500" dirty="0">
              <a:solidFill>
                <a:srgbClr val="002060"/>
              </a:solidFill>
            </a:endParaRPr>
          </a:p>
        </p:txBody>
      </p:sp>
    </p:spTree>
    <p:extLst>
      <p:ext uri="{BB962C8B-B14F-4D97-AF65-F5344CB8AC3E}">
        <p14:creationId xmlns:p14="http://schemas.microsoft.com/office/powerpoint/2010/main" val="2643123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25D54-F3C0-FFF8-4063-56E9BB7ABFD3}"/>
              </a:ext>
            </a:extLst>
          </p:cNvPr>
          <p:cNvSpPr>
            <a:spLocks noGrp="1"/>
          </p:cNvSpPr>
          <p:nvPr>
            <p:ph type="body" sz="quarter" idx="10"/>
          </p:nvPr>
        </p:nvSpPr>
        <p:spPr/>
        <p:txBody>
          <a:bodyPr/>
          <a:lstStyle/>
          <a:p>
            <a:r>
              <a:rPr lang="en-US" dirty="0"/>
              <a:t>Print Flyers</a:t>
            </a:r>
          </a:p>
        </p:txBody>
      </p:sp>
      <p:sp>
        <p:nvSpPr>
          <p:cNvPr id="3" name="Text Placeholder 2">
            <a:extLst>
              <a:ext uri="{FF2B5EF4-FFF2-40B4-BE49-F238E27FC236}">
                <a16:creationId xmlns:a16="http://schemas.microsoft.com/office/drawing/2014/main" id="{1E87F4D1-FD04-2843-32B6-E8612BBBA73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02930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19996-F382-51F7-A482-3BFDBEAD3982}"/>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C7DDA456-6861-882C-B483-41ABB167BA2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441704C8-9095-9CAA-D673-4C2E3C5F1A5D}"/>
              </a:ext>
            </a:extLst>
          </p:cNvPr>
          <p:cNvSpPr txBox="1">
            <a:spLocks/>
          </p:cNvSpPr>
          <p:nvPr/>
        </p:nvSpPr>
        <p:spPr>
          <a:xfrm>
            <a:off x="6973958" y="1384321"/>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profile image,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QR code variation, presence, editability</a:t>
            </a:r>
          </a:p>
          <a:p>
            <a:pPr defTabSz="868680">
              <a:spcBef>
                <a:spcPts val="0"/>
              </a:spcBef>
            </a:pPr>
            <a:r>
              <a:rPr lang="en-US" sz="1600" kern="100" dirty="0">
                <a:solidFill>
                  <a:srgbClr val="002060"/>
                </a:solidFill>
                <a:cs typeface="Times New Roman" panose="02020603050405020304" pitchFamily="18" charset="0"/>
              </a:rPr>
              <a:t>5 - Fill to fit text elements, change text color (text element toggles are managed separately*)</a:t>
            </a:r>
          </a:p>
          <a:p>
            <a:pPr>
              <a:spcBef>
                <a:spcPts val="0"/>
              </a:spcBef>
            </a:pPr>
            <a:r>
              <a:rPr lang="en-US" sz="1600" kern="100" dirty="0">
                <a:solidFill>
                  <a:srgbClr val="002060"/>
                </a:solidFill>
                <a:cs typeface="Times New Roman" panose="02020603050405020304" pitchFamily="18" charset="0"/>
              </a:rPr>
              <a:t>6 – Color block defaults are brand primary color (blue) and secondary color (yellow); change color, turn all color blocks on/off</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1F55051A-C99E-34DC-D238-EEDFE480454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1250</a:t>
            </a:r>
          </a:p>
        </p:txBody>
      </p:sp>
      <p:grpSp>
        <p:nvGrpSpPr>
          <p:cNvPr id="22" name="Group 21">
            <a:extLst>
              <a:ext uri="{FF2B5EF4-FFF2-40B4-BE49-F238E27FC236}">
                <a16:creationId xmlns:a16="http://schemas.microsoft.com/office/drawing/2014/main" id="{13CC4B69-3613-E5F9-8B4A-E9C03160EB76}"/>
              </a:ext>
            </a:extLst>
          </p:cNvPr>
          <p:cNvGrpSpPr/>
          <p:nvPr/>
        </p:nvGrpSpPr>
        <p:grpSpPr>
          <a:xfrm>
            <a:off x="812826" y="954973"/>
            <a:ext cx="4405218" cy="5356373"/>
            <a:chOff x="290637" y="1265040"/>
            <a:chExt cx="4065774" cy="5047442"/>
          </a:xfrm>
        </p:grpSpPr>
        <p:pic>
          <p:nvPicPr>
            <p:cNvPr id="18" name="Picture 17" descr="A person in a suit and tie&#10;&#10;AI-generated content may be incorrect.">
              <a:extLst>
                <a:ext uri="{FF2B5EF4-FFF2-40B4-BE49-F238E27FC236}">
                  <a16:creationId xmlns:a16="http://schemas.microsoft.com/office/drawing/2014/main" id="{98E50BE2-28F7-AD44-F9C8-A4EF724959F2}"/>
                </a:ext>
              </a:extLst>
            </p:cNvPr>
            <p:cNvPicPr>
              <a:picLocks noChangeAspect="1"/>
            </p:cNvPicPr>
            <p:nvPr/>
          </p:nvPicPr>
          <p:blipFill>
            <a:blip r:embed="rId4"/>
            <a:stretch>
              <a:fillRect/>
            </a:stretch>
          </p:blipFill>
          <p:spPr>
            <a:xfrm>
              <a:off x="374077" y="1265040"/>
              <a:ext cx="3982334" cy="49488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5F93CE0-EAB8-28CF-A5D7-9935A636BC7B}"/>
                </a:ext>
              </a:extLst>
            </p:cNvPr>
            <p:cNvSpPr txBox="1"/>
            <p:nvPr/>
          </p:nvSpPr>
          <p:spPr>
            <a:xfrm>
              <a:off x="696876" y="2472759"/>
              <a:ext cx="217637" cy="276999"/>
            </a:xfrm>
            <a:prstGeom prst="rect">
              <a:avLst/>
            </a:prstGeom>
            <a:solidFill>
              <a:schemeClr val="bg1"/>
            </a:solidFill>
          </p:spPr>
          <p:txBody>
            <a:bodyPr wrap="square" rtlCol="0">
              <a:spAutoFit/>
            </a:bodyPr>
            <a:lstStyle/>
            <a:p>
              <a:pPr algn="ctr"/>
              <a:r>
                <a:rPr lang="en-US" sz="1200" dirty="0"/>
                <a:t>3</a:t>
              </a:r>
            </a:p>
          </p:txBody>
        </p:sp>
        <p:sp>
          <p:nvSpPr>
            <p:cNvPr id="10" name="TextBox 9">
              <a:extLst>
                <a:ext uri="{FF2B5EF4-FFF2-40B4-BE49-F238E27FC236}">
                  <a16:creationId xmlns:a16="http://schemas.microsoft.com/office/drawing/2014/main" id="{2D83E518-1745-FBD3-AD5D-BB39984723D1}"/>
                </a:ext>
              </a:extLst>
            </p:cNvPr>
            <p:cNvSpPr txBox="1"/>
            <p:nvPr/>
          </p:nvSpPr>
          <p:spPr>
            <a:xfrm>
              <a:off x="2046979" y="6035483"/>
              <a:ext cx="217637" cy="276999"/>
            </a:xfrm>
            <a:prstGeom prst="rect">
              <a:avLst/>
            </a:prstGeom>
            <a:solidFill>
              <a:schemeClr val="bg1"/>
            </a:solidFill>
          </p:spPr>
          <p:txBody>
            <a:bodyPr wrap="square" rtlCol="0">
              <a:spAutoFit/>
            </a:bodyPr>
            <a:lstStyle/>
            <a:p>
              <a:pPr algn="ctr"/>
              <a:r>
                <a:rPr lang="en-US" sz="1200" dirty="0"/>
                <a:t>4</a:t>
              </a:r>
            </a:p>
          </p:txBody>
        </p:sp>
        <p:sp>
          <p:nvSpPr>
            <p:cNvPr id="14" name="TextBox 13">
              <a:extLst>
                <a:ext uri="{FF2B5EF4-FFF2-40B4-BE49-F238E27FC236}">
                  <a16:creationId xmlns:a16="http://schemas.microsoft.com/office/drawing/2014/main" id="{171C9257-F877-25D2-06C5-E6597F5EE3C9}"/>
                </a:ext>
              </a:extLst>
            </p:cNvPr>
            <p:cNvSpPr txBox="1"/>
            <p:nvPr/>
          </p:nvSpPr>
          <p:spPr>
            <a:xfrm>
              <a:off x="290637" y="4769536"/>
              <a:ext cx="21763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5</a:t>
              </a:r>
            </a:p>
          </p:txBody>
        </p:sp>
        <p:sp>
          <p:nvSpPr>
            <p:cNvPr id="15" name="TextBox 14">
              <a:extLst>
                <a:ext uri="{FF2B5EF4-FFF2-40B4-BE49-F238E27FC236}">
                  <a16:creationId xmlns:a16="http://schemas.microsoft.com/office/drawing/2014/main" id="{84E689F7-D58F-46C8-C95A-A61D67E5F5E0}"/>
                </a:ext>
              </a:extLst>
            </p:cNvPr>
            <p:cNvSpPr txBox="1"/>
            <p:nvPr/>
          </p:nvSpPr>
          <p:spPr>
            <a:xfrm>
              <a:off x="2243743" y="2830492"/>
              <a:ext cx="217637" cy="276999"/>
            </a:xfrm>
            <a:prstGeom prst="rect">
              <a:avLst/>
            </a:prstGeom>
            <a:solidFill>
              <a:schemeClr val="bg1"/>
            </a:solidFill>
          </p:spPr>
          <p:txBody>
            <a:bodyPr wrap="square" rtlCol="0">
              <a:spAutoFit/>
            </a:bodyPr>
            <a:lstStyle>
              <a:defPPr>
                <a:defRPr lang="en-US"/>
              </a:defPPr>
              <a:lvl1pPr algn="ctr">
                <a:defRPr sz="1200"/>
              </a:lvl1pPr>
            </a:lstStyle>
            <a:p>
              <a:r>
                <a:rPr lang="en-US" dirty="0"/>
                <a:t>6</a:t>
              </a:r>
            </a:p>
          </p:txBody>
        </p:sp>
        <p:sp>
          <p:nvSpPr>
            <p:cNvPr id="21" name="TextBox 20">
              <a:extLst>
                <a:ext uri="{FF2B5EF4-FFF2-40B4-BE49-F238E27FC236}">
                  <a16:creationId xmlns:a16="http://schemas.microsoft.com/office/drawing/2014/main" id="{30046694-D50F-E770-5665-35D6E44B09CB}"/>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8C04A4BF-5FC2-B954-926A-E29BDC247FDB}"/>
                </a:ext>
              </a:extLst>
            </p:cNvPr>
            <p:cNvSpPr txBox="1"/>
            <p:nvPr/>
          </p:nvSpPr>
          <p:spPr>
            <a:xfrm>
              <a:off x="399456" y="5315961"/>
              <a:ext cx="217637" cy="276999"/>
            </a:xfrm>
            <a:prstGeom prst="rect">
              <a:avLst/>
            </a:prstGeom>
            <a:solidFill>
              <a:schemeClr val="bg1"/>
            </a:solidFill>
          </p:spPr>
          <p:txBody>
            <a:bodyPr wrap="square" rtlCol="0">
              <a:spAutoFit/>
            </a:bodyPr>
            <a:lstStyle>
              <a:defPPr>
                <a:defRPr lang="en-US"/>
              </a:defPPr>
              <a:lvl1pPr algn="ctr">
                <a:defRPr sz="1200"/>
              </a:lvl1pPr>
            </a:lstStyle>
            <a:p>
              <a:r>
                <a:rPr lang="en-US" dirty="0"/>
                <a:t>1</a:t>
              </a:r>
            </a:p>
          </p:txBody>
        </p:sp>
        <p:sp>
          <p:nvSpPr>
            <p:cNvPr id="19" name="TextBox 18">
              <a:extLst>
                <a:ext uri="{FF2B5EF4-FFF2-40B4-BE49-F238E27FC236}">
                  <a16:creationId xmlns:a16="http://schemas.microsoft.com/office/drawing/2014/main" id="{5AB5B421-0958-70E4-0B53-260224E363F3}"/>
                </a:ext>
              </a:extLst>
            </p:cNvPr>
            <p:cNvSpPr txBox="1"/>
            <p:nvPr/>
          </p:nvSpPr>
          <p:spPr>
            <a:xfrm>
              <a:off x="4085923" y="3132987"/>
              <a:ext cx="217637" cy="296013"/>
            </a:xfrm>
            <a:prstGeom prst="rect">
              <a:avLst/>
            </a:prstGeom>
            <a:solidFill>
              <a:schemeClr val="bg1"/>
            </a:solidFill>
          </p:spPr>
          <p:txBody>
            <a:bodyPr wrap="square" rtlCol="0">
              <a:spAutoFit/>
            </a:bodyPr>
            <a:lstStyle/>
            <a:p>
              <a:pPr algn="ctr"/>
              <a:r>
                <a:rPr lang="en-US" sz="1200" dirty="0"/>
                <a:t>5</a:t>
              </a:r>
            </a:p>
          </p:txBody>
        </p:sp>
        <p:sp>
          <p:nvSpPr>
            <p:cNvPr id="20" name="TextBox 19">
              <a:extLst>
                <a:ext uri="{FF2B5EF4-FFF2-40B4-BE49-F238E27FC236}">
                  <a16:creationId xmlns:a16="http://schemas.microsoft.com/office/drawing/2014/main" id="{8BB5712A-1B6B-145E-D87F-2F42031F6D3B}"/>
                </a:ext>
              </a:extLst>
            </p:cNvPr>
            <p:cNvSpPr txBox="1"/>
            <p:nvPr/>
          </p:nvSpPr>
          <p:spPr>
            <a:xfrm>
              <a:off x="2065156" y="4590499"/>
              <a:ext cx="217637" cy="276999"/>
            </a:xfrm>
            <a:prstGeom prst="rect">
              <a:avLst/>
            </a:prstGeom>
            <a:solidFill>
              <a:schemeClr val="bg1"/>
            </a:solidFill>
          </p:spPr>
          <p:txBody>
            <a:bodyPr wrap="square" rtlCol="0">
              <a:spAutoFit/>
            </a:bodyPr>
            <a:lstStyle>
              <a:defPPr>
                <a:defRPr lang="en-US"/>
              </a:defPPr>
              <a:lvl1pPr algn="ctr">
                <a:defRPr sz="1200"/>
              </a:lvl1pPr>
            </a:lstStyle>
            <a:p>
              <a:r>
                <a:rPr lang="en-US" dirty="0"/>
                <a:t>6</a:t>
              </a:r>
            </a:p>
          </p:txBody>
        </p:sp>
      </p:grpSp>
    </p:spTree>
    <p:extLst>
      <p:ext uri="{BB962C8B-B14F-4D97-AF65-F5344CB8AC3E}">
        <p14:creationId xmlns:p14="http://schemas.microsoft.com/office/powerpoint/2010/main" val="2030399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24AEA-FF87-86E7-3EDF-B0D03B0ABD57}"/>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A26F88FD-1E5B-B4E1-FCD3-6CBA8C88C6B8}"/>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C8FAA492-E471-248B-AEAB-34C853A06E6F}"/>
              </a:ext>
            </a:extLst>
          </p:cNvPr>
          <p:cNvSpPr txBox="1">
            <a:spLocks/>
          </p:cNvSpPr>
          <p:nvPr/>
        </p:nvSpPr>
        <p:spPr>
          <a:xfrm>
            <a:off x="7017694" y="1947351"/>
            <a:ext cx="4695414" cy="296329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background image(s), editability</a:t>
            </a:r>
          </a:p>
          <a:p>
            <a:pPr defTabSz="868680">
              <a:spcBef>
                <a:spcPts val="0"/>
              </a:spcBef>
            </a:pPr>
            <a:r>
              <a:rPr lang="en-US" sz="1600" kern="100" dirty="0">
                <a:solidFill>
                  <a:srgbClr val="002060"/>
                </a:solidFill>
                <a:cs typeface="Times New Roman" panose="02020603050405020304" pitchFamily="18" charset="0"/>
              </a:rPr>
              <a:t>2 – Override image, editability </a:t>
            </a:r>
          </a:p>
          <a:p>
            <a:pPr defTabSz="868680">
              <a:spcBef>
                <a:spcPts val="0"/>
              </a:spcBef>
            </a:pPr>
            <a:r>
              <a:rPr lang="en-US" sz="1600" kern="100" dirty="0">
                <a:solidFill>
                  <a:srgbClr val="002060"/>
                </a:solidFill>
                <a:cs typeface="Times New Roman" panose="02020603050405020304" pitchFamily="18" charset="0"/>
              </a:rPr>
              <a:t>3 - Fill to fit text elements, change text color (text element toggles are managed separately*)</a:t>
            </a:r>
          </a:p>
          <a:p>
            <a:pPr>
              <a:spcBef>
                <a:spcPts val="0"/>
              </a:spcBef>
            </a:pPr>
            <a:r>
              <a:rPr lang="en-US" sz="1600" kern="100" dirty="0">
                <a:solidFill>
                  <a:srgbClr val="002060"/>
                </a:solidFill>
                <a:cs typeface="Times New Roman" panose="02020603050405020304" pitchFamily="18" charset="0"/>
              </a:rPr>
              <a:t>4 – Color block default is brand primary color (blue); change color, turn all color blocks on/off</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288C21F8-7F5B-06A3-8CFC-20A6E101DDC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1251</a:t>
            </a:r>
          </a:p>
        </p:txBody>
      </p:sp>
      <p:grpSp>
        <p:nvGrpSpPr>
          <p:cNvPr id="22" name="Group 21">
            <a:extLst>
              <a:ext uri="{FF2B5EF4-FFF2-40B4-BE49-F238E27FC236}">
                <a16:creationId xmlns:a16="http://schemas.microsoft.com/office/drawing/2014/main" id="{FAE686CF-231A-7E60-E8BB-5E21DEC0A7F2}"/>
              </a:ext>
            </a:extLst>
          </p:cNvPr>
          <p:cNvGrpSpPr/>
          <p:nvPr/>
        </p:nvGrpSpPr>
        <p:grpSpPr>
          <a:xfrm>
            <a:off x="946967" y="954973"/>
            <a:ext cx="4227341" cy="5251759"/>
            <a:chOff x="414442" y="1265040"/>
            <a:chExt cx="3901603" cy="4948862"/>
          </a:xfrm>
        </p:grpSpPr>
        <p:pic>
          <p:nvPicPr>
            <p:cNvPr id="18" name="Picture 17">
              <a:extLst>
                <a:ext uri="{FF2B5EF4-FFF2-40B4-BE49-F238E27FC236}">
                  <a16:creationId xmlns:a16="http://schemas.microsoft.com/office/drawing/2014/main" id="{9A43EA2F-2C5E-D77F-4BED-60FEB244312F}"/>
                </a:ext>
              </a:extLst>
            </p:cNvPr>
            <p:cNvPicPr>
              <a:picLocks noChangeAspect="1"/>
            </p:cNvPicPr>
            <p:nvPr/>
          </p:nvPicPr>
          <p:blipFill>
            <a:blip r:embed="rId4"/>
            <a:srcRect/>
            <a:stretch/>
          </p:blipFill>
          <p:spPr>
            <a:xfrm>
              <a:off x="414442" y="1265040"/>
              <a:ext cx="3901603" cy="49488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CDF9E36-F258-03D6-B740-3F5283DAAAA3}"/>
                </a:ext>
              </a:extLst>
            </p:cNvPr>
            <p:cNvSpPr txBox="1"/>
            <p:nvPr/>
          </p:nvSpPr>
          <p:spPr>
            <a:xfrm>
              <a:off x="696876" y="2472759"/>
              <a:ext cx="217637" cy="261023"/>
            </a:xfrm>
            <a:prstGeom prst="rect">
              <a:avLst/>
            </a:prstGeom>
            <a:solidFill>
              <a:schemeClr val="bg1"/>
            </a:solidFill>
          </p:spPr>
          <p:txBody>
            <a:bodyPr wrap="square" rtlCol="0">
              <a:spAutoFit/>
            </a:bodyPr>
            <a:lstStyle/>
            <a:p>
              <a:pPr algn="ctr"/>
              <a:r>
                <a:rPr lang="en-US" sz="1200" dirty="0"/>
                <a:t>2</a:t>
              </a:r>
            </a:p>
          </p:txBody>
        </p:sp>
        <p:sp>
          <p:nvSpPr>
            <p:cNvPr id="10" name="TextBox 9">
              <a:extLst>
                <a:ext uri="{FF2B5EF4-FFF2-40B4-BE49-F238E27FC236}">
                  <a16:creationId xmlns:a16="http://schemas.microsoft.com/office/drawing/2014/main" id="{251D5B00-2577-75D3-C54C-1D1A2026C709}"/>
                </a:ext>
              </a:extLst>
            </p:cNvPr>
            <p:cNvSpPr txBox="1"/>
            <p:nvPr/>
          </p:nvSpPr>
          <p:spPr>
            <a:xfrm>
              <a:off x="2256424" y="4462014"/>
              <a:ext cx="217637" cy="276999"/>
            </a:xfrm>
            <a:prstGeom prst="rect">
              <a:avLst/>
            </a:prstGeom>
            <a:solidFill>
              <a:schemeClr val="bg1"/>
            </a:solidFill>
          </p:spPr>
          <p:txBody>
            <a:bodyPr wrap="square" rtlCol="0">
              <a:spAutoFit/>
            </a:bodyPr>
            <a:lstStyle/>
            <a:p>
              <a:pPr algn="ctr"/>
              <a:r>
                <a:rPr lang="en-US" sz="1200" dirty="0"/>
                <a:t>4</a:t>
              </a:r>
            </a:p>
          </p:txBody>
        </p:sp>
        <p:sp>
          <p:nvSpPr>
            <p:cNvPr id="14" name="TextBox 13">
              <a:extLst>
                <a:ext uri="{FF2B5EF4-FFF2-40B4-BE49-F238E27FC236}">
                  <a16:creationId xmlns:a16="http://schemas.microsoft.com/office/drawing/2014/main" id="{68A5BA64-F603-EAC7-491C-69F79EBF9D8A}"/>
                </a:ext>
              </a:extLst>
            </p:cNvPr>
            <p:cNvSpPr txBox="1"/>
            <p:nvPr/>
          </p:nvSpPr>
          <p:spPr>
            <a:xfrm>
              <a:off x="1338763" y="5104522"/>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21" name="TextBox 20">
              <a:extLst>
                <a:ext uri="{FF2B5EF4-FFF2-40B4-BE49-F238E27FC236}">
                  <a16:creationId xmlns:a16="http://schemas.microsoft.com/office/drawing/2014/main" id="{2E989F82-8DDC-F43D-1F16-8B6B600155E0}"/>
                </a:ext>
              </a:extLst>
            </p:cNvPr>
            <p:cNvSpPr txBox="1"/>
            <p:nvPr/>
          </p:nvSpPr>
          <p:spPr>
            <a:xfrm>
              <a:off x="1338762" y="1669625"/>
              <a:ext cx="217637" cy="261023"/>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3" name="TextBox 2">
              <a:extLst>
                <a:ext uri="{FF2B5EF4-FFF2-40B4-BE49-F238E27FC236}">
                  <a16:creationId xmlns:a16="http://schemas.microsoft.com/office/drawing/2014/main" id="{850ED3B0-EBAF-0D3A-4B17-63B72F1E95A8}"/>
                </a:ext>
              </a:extLst>
            </p:cNvPr>
            <p:cNvSpPr txBox="1"/>
            <p:nvPr/>
          </p:nvSpPr>
          <p:spPr>
            <a:xfrm>
              <a:off x="460909" y="5918957"/>
              <a:ext cx="217637" cy="261023"/>
            </a:xfrm>
            <a:prstGeom prst="rect">
              <a:avLst/>
            </a:prstGeom>
            <a:solidFill>
              <a:schemeClr val="bg1"/>
            </a:solidFill>
          </p:spPr>
          <p:txBody>
            <a:bodyPr wrap="square" rtlCol="0">
              <a:spAutoFit/>
            </a:bodyPr>
            <a:lstStyle>
              <a:defPPr>
                <a:defRPr lang="en-US"/>
              </a:defPPr>
              <a:lvl1pPr algn="ctr">
                <a:defRPr sz="1200"/>
              </a:lvl1pPr>
            </a:lstStyle>
            <a:p>
              <a:r>
                <a:rPr lang="en-US" dirty="0"/>
                <a:t>3</a:t>
              </a:r>
            </a:p>
          </p:txBody>
        </p:sp>
      </p:grpSp>
      <p:sp>
        <p:nvSpPr>
          <p:cNvPr id="2" name="TextBox 1">
            <a:extLst>
              <a:ext uri="{FF2B5EF4-FFF2-40B4-BE49-F238E27FC236}">
                <a16:creationId xmlns:a16="http://schemas.microsoft.com/office/drawing/2014/main" id="{EF58464C-56B4-8A87-C0BF-4DFB70A05CCA}"/>
              </a:ext>
            </a:extLst>
          </p:cNvPr>
          <p:cNvSpPr txBox="1"/>
          <p:nvPr/>
        </p:nvSpPr>
        <p:spPr>
          <a:xfrm>
            <a:off x="3983914" y="1384320"/>
            <a:ext cx="235807" cy="276999"/>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4" name="TextBox 3">
            <a:extLst>
              <a:ext uri="{FF2B5EF4-FFF2-40B4-BE49-F238E27FC236}">
                <a16:creationId xmlns:a16="http://schemas.microsoft.com/office/drawing/2014/main" id="{3996441A-9F52-66E1-118C-B2F7D28FD60F}"/>
              </a:ext>
            </a:extLst>
          </p:cNvPr>
          <p:cNvSpPr txBox="1"/>
          <p:nvPr/>
        </p:nvSpPr>
        <p:spPr>
          <a:xfrm>
            <a:off x="4724788" y="2846157"/>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Tree>
    <p:extLst>
      <p:ext uri="{BB962C8B-B14F-4D97-AF65-F5344CB8AC3E}">
        <p14:creationId xmlns:p14="http://schemas.microsoft.com/office/powerpoint/2010/main" val="107290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48186-62C0-5E0F-93A8-F9715CE863DB}"/>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893D639E-F178-4A75-B070-3FF5CD4FDF0F}"/>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90D93ABE-1556-8596-C1C0-3E19D695B67D}"/>
              </a:ext>
            </a:extLst>
          </p:cNvPr>
          <p:cNvSpPr txBox="1">
            <a:spLocks/>
          </p:cNvSpPr>
          <p:nvPr/>
        </p:nvSpPr>
        <p:spPr>
          <a:xfrm>
            <a:off x="6973958" y="1384321"/>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Change color, turn all color blocks on/off; </a:t>
            </a:r>
          </a:p>
          <a:p>
            <a:pPr marL="285750" indent="-285750" defTabSz="868680">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Alternatively: toggle color blocks off to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image,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 </a:t>
            </a:r>
            <a:r>
              <a:rPr lang="en-US" sz="1600" kern="100" dirty="0">
                <a:solidFill>
                  <a:srgbClr val="002060"/>
                </a:solidFill>
                <a:cs typeface="Times New Roman" panose="02020603050405020304" pitchFamily="18" charset="0"/>
              </a:rPr>
              <a:t>Fill to fit text elements, change text color (text element toggles are managed separately*)</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4AFB9E32-99DD-DBF9-86C9-1696819842B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1252</a:t>
            </a:r>
          </a:p>
        </p:txBody>
      </p:sp>
      <p:grpSp>
        <p:nvGrpSpPr>
          <p:cNvPr id="22" name="Group 21">
            <a:extLst>
              <a:ext uri="{FF2B5EF4-FFF2-40B4-BE49-F238E27FC236}">
                <a16:creationId xmlns:a16="http://schemas.microsoft.com/office/drawing/2014/main" id="{3296FB6E-24EC-A054-10A8-3B12214D08F2}"/>
              </a:ext>
            </a:extLst>
          </p:cNvPr>
          <p:cNvGrpSpPr/>
          <p:nvPr/>
        </p:nvGrpSpPr>
        <p:grpSpPr>
          <a:xfrm>
            <a:off x="952810" y="954973"/>
            <a:ext cx="4215653" cy="5251759"/>
            <a:chOff x="419835" y="1265040"/>
            <a:chExt cx="3890816" cy="4948862"/>
          </a:xfrm>
        </p:grpSpPr>
        <p:pic>
          <p:nvPicPr>
            <p:cNvPr id="18" name="Picture 17">
              <a:extLst>
                <a:ext uri="{FF2B5EF4-FFF2-40B4-BE49-F238E27FC236}">
                  <a16:creationId xmlns:a16="http://schemas.microsoft.com/office/drawing/2014/main" id="{C76FF154-8A00-3E5C-4FFD-145B3BFE00FA}"/>
                </a:ext>
              </a:extLst>
            </p:cNvPr>
            <p:cNvPicPr>
              <a:picLocks noChangeAspect="1"/>
            </p:cNvPicPr>
            <p:nvPr/>
          </p:nvPicPr>
          <p:blipFill>
            <a:blip r:embed="rId4"/>
            <a:srcRect/>
            <a:stretch/>
          </p:blipFill>
          <p:spPr>
            <a:xfrm>
              <a:off x="419835" y="1265040"/>
              <a:ext cx="3890816" cy="49488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77043698-E9B0-FBC1-89C3-A92DF50965D3}"/>
                </a:ext>
              </a:extLst>
            </p:cNvPr>
            <p:cNvSpPr txBox="1"/>
            <p:nvPr/>
          </p:nvSpPr>
          <p:spPr>
            <a:xfrm>
              <a:off x="616422" y="1539090"/>
              <a:ext cx="217637" cy="261023"/>
            </a:xfrm>
            <a:prstGeom prst="rect">
              <a:avLst/>
            </a:prstGeom>
            <a:solidFill>
              <a:schemeClr val="bg1"/>
            </a:solidFill>
          </p:spPr>
          <p:txBody>
            <a:bodyPr wrap="square" rtlCol="0">
              <a:spAutoFit/>
            </a:bodyPr>
            <a:lstStyle/>
            <a:p>
              <a:pPr algn="ctr"/>
              <a:r>
                <a:rPr lang="en-US" sz="1200" dirty="0"/>
                <a:t>2</a:t>
              </a:r>
            </a:p>
          </p:txBody>
        </p:sp>
        <p:sp>
          <p:nvSpPr>
            <p:cNvPr id="14" name="TextBox 13">
              <a:extLst>
                <a:ext uri="{FF2B5EF4-FFF2-40B4-BE49-F238E27FC236}">
                  <a16:creationId xmlns:a16="http://schemas.microsoft.com/office/drawing/2014/main" id="{55BF0BEA-05B1-50EC-94FB-1AA3D06C0C89}"/>
                </a:ext>
              </a:extLst>
            </p:cNvPr>
            <p:cNvSpPr txBox="1"/>
            <p:nvPr/>
          </p:nvSpPr>
          <p:spPr>
            <a:xfrm>
              <a:off x="1956338" y="3851679"/>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15" name="TextBox 14">
              <a:extLst>
                <a:ext uri="{FF2B5EF4-FFF2-40B4-BE49-F238E27FC236}">
                  <a16:creationId xmlns:a16="http://schemas.microsoft.com/office/drawing/2014/main" id="{72857F0F-BE76-3BB0-136F-A1CC9A6AE7BB}"/>
                </a:ext>
              </a:extLst>
            </p:cNvPr>
            <p:cNvSpPr txBox="1"/>
            <p:nvPr/>
          </p:nvSpPr>
          <p:spPr>
            <a:xfrm>
              <a:off x="1919186" y="3150481"/>
              <a:ext cx="217637" cy="261023"/>
            </a:xfrm>
            <a:prstGeom prst="rect">
              <a:avLst/>
            </a:prstGeom>
            <a:solidFill>
              <a:schemeClr val="bg1"/>
            </a:solidFill>
          </p:spPr>
          <p:txBody>
            <a:bodyPr wrap="square" rtlCol="0">
              <a:spAutoFit/>
            </a:bodyPr>
            <a:lstStyle>
              <a:defPPr>
                <a:defRPr lang="en-US"/>
              </a:defPPr>
              <a:lvl1pPr algn="ctr">
                <a:defRPr sz="1200"/>
              </a:lvl1pPr>
            </a:lstStyle>
            <a:p>
              <a:r>
                <a:rPr lang="en-US" dirty="0"/>
                <a:t>4</a:t>
              </a:r>
            </a:p>
          </p:txBody>
        </p:sp>
        <p:sp>
          <p:nvSpPr>
            <p:cNvPr id="21" name="TextBox 20">
              <a:extLst>
                <a:ext uri="{FF2B5EF4-FFF2-40B4-BE49-F238E27FC236}">
                  <a16:creationId xmlns:a16="http://schemas.microsoft.com/office/drawing/2014/main" id="{996EE7FC-D3C5-0048-E4FD-3E9E9E74BFB1}"/>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F2C89F83-AA2A-2CF4-7191-3F0BF3F05038}"/>
                </a:ext>
              </a:extLst>
            </p:cNvPr>
            <p:cNvSpPr txBox="1"/>
            <p:nvPr/>
          </p:nvSpPr>
          <p:spPr>
            <a:xfrm>
              <a:off x="1399342" y="5758484"/>
              <a:ext cx="217637" cy="276999"/>
            </a:xfrm>
            <a:prstGeom prst="rect">
              <a:avLst/>
            </a:prstGeom>
            <a:solidFill>
              <a:schemeClr val="bg1"/>
            </a:solidFill>
          </p:spPr>
          <p:txBody>
            <a:bodyPr wrap="square" rtlCol="0">
              <a:spAutoFit/>
            </a:bodyPr>
            <a:lstStyle>
              <a:defPPr>
                <a:defRPr lang="en-US"/>
              </a:defPPr>
              <a:lvl1pPr algn="ctr">
                <a:defRPr sz="1200"/>
              </a:lvl1pPr>
            </a:lstStyle>
            <a:p>
              <a:r>
                <a:rPr lang="en-US" dirty="0"/>
                <a:t>1</a:t>
              </a:r>
            </a:p>
          </p:txBody>
        </p:sp>
        <p:sp>
          <p:nvSpPr>
            <p:cNvPr id="19" name="TextBox 18">
              <a:extLst>
                <a:ext uri="{FF2B5EF4-FFF2-40B4-BE49-F238E27FC236}">
                  <a16:creationId xmlns:a16="http://schemas.microsoft.com/office/drawing/2014/main" id="{D92ADE1D-37CB-4D0B-33A9-A118BAFBCE36}"/>
                </a:ext>
              </a:extLst>
            </p:cNvPr>
            <p:cNvSpPr txBox="1"/>
            <p:nvPr/>
          </p:nvSpPr>
          <p:spPr>
            <a:xfrm>
              <a:off x="3785492" y="2683424"/>
              <a:ext cx="217637" cy="261023"/>
            </a:xfrm>
            <a:prstGeom prst="rect">
              <a:avLst/>
            </a:prstGeom>
            <a:solidFill>
              <a:schemeClr val="bg1"/>
            </a:solidFill>
          </p:spPr>
          <p:txBody>
            <a:bodyPr wrap="square" rtlCol="0">
              <a:spAutoFit/>
            </a:bodyPr>
            <a:lstStyle/>
            <a:p>
              <a:pPr algn="ctr"/>
              <a:r>
                <a:rPr lang="en-US" sz="1200" dirty="0"/>
                <a:t>4</a:t>
              </a:r>
            </a:p>
          </p:txBody>
        </p:sp>
      </p:grpSp>
      <p:sp>
        <p:nvSpPr>
          <p:cNvPr id="2" name="TextBox 1">
            <a:extLst>
              <a:ext uri="{FF2B5EF4-FFF2-40B4-BE49-F238E27FC236}">
                <a16:creationId xmlns:a16="http://schemas.microsoft.com/office/drawing/2014/main" id="{FD7DC5A2-18DA-743A-FE51-65D1AFBDBFC2}"/>
              </a:ext>
            </a:extLst>
          </p:cNvPr>
          <p:cNvSpPr txBox="1"/>
          <p:nvPr/>
        </p:nvSpPr>
        <p:spPr>
          <a:xfrm>
            <a:off x="4717363" y="1245796"/>
            <a:ext cx="235807" cy="276999"/>
          </a:xfrm>
          <a:prstGeom prst="rect">
            <a:avLst/>
          </a:prstGeom>
          <a:solidFill>
            <a:schemeClr val="bg1"/>
          </a:solidFill>
        </p:spPr>
        <p:txBody>
          <a:bodyPr wrap="square" rtlCol="0">
            <a:spAutoFit/>
          </a:bodyPr>
          <a:lstStyle/>
          <a:p>
            <a:pPr algn="ctr"/>
            <a:r>
              <a:rPr lang="en-US" sz="1200" dirty="0"/>
              <a:t>2</a:t>
            </a:r>
          </a:p>
        </p:txBody>
      </p:sp>
    </p:spTree>
    <p:extLst>
      <p:ext uri="{BB962C8B-B14F-4D97-AF65-F5344CB8AC3E}">
        <p14:creationId xmlns:p14="http://schemas.microsoft.com/office/powerpoint/2010/main" val="1388117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FAF6-8F31-C33C-5D98-51FBEF733F73}"/>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EC808458-C35B-C6BB-A034-DC419A4A220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B791B6AE-D9C8-245A-F6BD-E66E49FDC87F}"/>
              </a:ext>
            </a:extLst>
          </p:cNvPr>
          <p:cNvSpPr txBox="1">
            <a:spLocks/>
          </p:cNvSpPr>
          <p:nvPr/>
        </p:nvSpPr>
        <p:spPr>
          <a:xfrm>
            <a:off x="6973958" y="1384321"/>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Change background color</a:t>
            </a:r>
          </a:p>
          <a:p>
            <a:pPr marL="285750" indent="-285750" defTabSz="868680">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Alternatively: toggle color off to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image(s),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QR code variation, presence, editability</a:t>
            </a:r>
          </a:p>
          <a:p>
            <a:pPr defTabSz="868680">
              <a:spcBef>
                <a:spcPts val="0"/>
              </a:spcBef>
            </a:pPr>
            <a:r>
              <a:rPr lang="en-US" sz="1600" kern="100" dirty="0">
                <a:solidFill>
                  <a:srgbClr val="002060"/>
                </a:solidFill>
                <a:cs typeface="Times New Roman" panose="02020603050405020304" pitchFamily="18" charset="0"/>
              </a:rPr>
              <a:t>5 - Fill to fit text elements, change text color (text element toggles are managed separately*)</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68679982-1277-97FE-B031-6D4C7A40524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1253</a:t>
            </a:r>
          </a:p>
        </p:txBody>
      </p:sp>
      <p:grpSp>
        <p:nvGrpSpPr>
          <p:cNvPr id="22" name="Group 21">
            <a:extLst>
              <a:ext uri="{FF2B5EF4-FFF2-40B4-BE49-F238E27FC236}">
                <a16:creationId xmlns:a16="http://schemas.microsoft.com/office/drawing/2014/main" id="{EA24D0F9-4D69-7221-3D78-F0C3419D189D}"/>
              </a:ext>
            </a:extLst>
          </p:cNvPr>
          <p:cNvGrpSpPr/>
          <p:nvPr/>
        </p:nvGrpSpPr>
        <p:grpSpPr>
          <a:xfrm>
            <a:off x="952173" y="954973"/>
            <a:ext cx="4216930" cy="5251759"/>
            <a:chOff x="419247" y="1265040"/>
            <a:chExt cx="3891994" cy="4948862"/>
          </a:xfrm>
        </p:grpSpPr>
        <p:pic>
          <p:nvPicPr>
            <p:cNvPr id="18" name="Picture 17">
              <a:extLst>
                <a:ext uri="{FF2B5EF4-FFF2-40B4-BE49-F238E27FC236}">
                  <a16:creationId xmlns:a16="http://schemas.microsoft.com/office/drawing/2014/main" id="{D81789A7-C4FD-71CD-F2BA-9C15008C5241}"/>
                </a:ext>
              </a:extLst>
            </p:cNvPr>
            <p:cNvPicPr>
              <a:picLocks noChangeAspect="1"/>
            </p:cNvPicPr>
            <p:nvPr/>
          </p:nvPicPr>
          <p:blipFill>
            <a:blip r:embed="rId4"/>
            <a:srcRect/>
            <a:stretch/>
          </p:blipFill>
          <p:spPr>
            <a:xfrm>
              <a:off x="419247" y="1265040"/>
              <a:ext cx="3891994" cy="49488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15A66125-645A-E73B-E52F-477F286ADFF7}"/>
                </a:ext>
              </a:extLst>
            </p:cNvPr>
            <p:cNvSpPr txBox="1"/>
            <p:nvPr/>
          </p:nvSpPr>
          <p:spPr>
            <a:xfrm>
              <a:off x="2243742" y="3345377"/>
              <a:ext cx="217637" cy="276999"/>
            </a:xfrm>
            <a:prstGeom prst="rect">
              <a:avLst/>
            </a:prstGeom>
            <a:solidFill>
              <a:schemeClr val="bg1"/>
            </a:solidFill>
          </p:spPr>
          <p:txBody>
            <a:bodyPr wrap="square" rtlCol="0">
              <a:spAutoFit/>
            </a:bodyPr>
            <a:lstStyle/>
            <a:p>
              <a:pPr algn="ctr"/>
              <a:r>
                <a:rPr lang="en-US" sz="1200" dirty="0"/>
                <a:t>3</a:t>
              </a:r>
            </a:p>
          </p:txBody>
        </p:sp>
        <p:sp>
          <p:nvSpPr>
            <p:cNvPr id="10" name="TextBox 9">
              <a:extLst>
                <a:ext uri="{FF2B5EF4-FFF2-40B4-BE49-F238E27FC236}">
                  <a16:creationId xmlns:a16="http://schemas.microsoft.com/office/drawing/2014/main" id="{FEACCF57-E674-36D3-CE5A-B23072CAF226}"/>
                </a:ext>
              </a:extLst>
            </p:cNvPr>
            <p:cNvSpPr txBox="1"/>
            <p:nvPr/>
          </p:nvSpPr>
          <p:spPr>
            <a:xfrm>
              <a:off x="2065155" y="5789213"/>
              <a:ext cx="21763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14" name="TextBox 13">
              <a:extLst>
                <a:ext uri="{FF2B5EF4-FFF2-40B4-BE49-F238E27FC236}">
                  <a16:creationId xmlns:a16="http://schemas.microsoft.com/office/drawing/2014/main" id="{BD37E338-2C08-D89D-6751-8AC6924A7E44}"/>
                </a:ext>
              </a:extLst>
            </p:cNvPr>
            <p:cNvSpPr txBox="1"/>
            <p:nvPr/>
          </p:nvSpPr>
          <p:spPr>
            <a:xfrm>
              <a:off x="2240466" y="4428795"/>
              <a:ext cx="21763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5</a:t>
              </a:r>
            </a:p>
          </p:txBody>
        </p:sp>
        <p:sp>
          <p:nvSpPr>
            <p:cNvPr id="21" name="TextBox 20">
              <a:extLst>
                <a:ext uri="{FF2B5EF4-FFF2-40B4-BE49-F238E27FC236}">
                  <a16:creationId xmlns:a16="http://schemas.microsoft.com/office/drawing/2014/main" id="{5CA7B1C4-3BC7-25BE-16E2-36F1763B7FC9}"/>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B2221F94-AAB3-4338-F137-282A0BBE6988}"/>
                </a:ext>
              </a:extLst>
            </p:cNvPr>
            <p:cNvSpPr txBox="1"/>
            <p:nvPr/>
          </p:nvSpPr>
          <p:spPr>
            <a:xfrm>
              <a:off x="479239" y="5353218"/>
              <a:ext cx="21763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grpSp>
      <p:sp>
        <p:nvSpPr>
          <p:cNvPr id="2" name="TextBox 1">
            <a:extLst>
              <a:ext uri="{FF2B5EF4-FFF2-40B4-BE49-F238E27FC236}">
                <a16:creationId xmlns:a16="http://schemas.microsoft.com/office/drawing/2014/main" id="{31E7DEA5-0AB3-6E91-4131-C2EC77A1D899}"/>
              </a:ext>
            </a:extLst>
          </p:cNvPr>
          <p:cNvSpPr txBox="1"/>
          <p:nvPr/>
        </p:nvSpPr>
        <p:spPr>
          <a:xfrm>
            <a:off x="930729" y="2037060"/>
            <a:ext cx="235807" cy="29395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4" name="TextBox 3">
            <a:extLst>
              <a:ext uri="{FF2B5EF4-FFF2-40B4-BE49-F238E27FC236}">
                <a16:creationId xmlns:a16="http://schemas.microsoft.com/office/drawing/2014/main" id="{A3E9A6A2-8644-FA6A-D091-15A8B8B40B6E}"/>
              </a:ext>
            </a:extLst>
          </p:cNvPr>
          <p:cNvSpPr txBox="1"/>
          <p:nvPr/>
        </p:nvSpPr>
        <p:spPr>
          <a:xfrm>
            <a:off x="2958135" y="2192978"/>
            <a:ext cx="235807" cy="29395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5</a:t>
            </a:r>
          </a:p>
        </p:txBody>
      </p:sp>
    </p:spTree>
    <p:extLst>
      <p:ext uri="{BB962C8B-B14F-4D97-AF65-F5344CB8AC3E}">
        <p14:creationId xmlns:p14="http://schemas.microsoft.com/office/powerpoint/2010/main" val="3142204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0976-9C51-5A35-B99C-F2BFE6BF20A9}"/>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4C621469-867E-DEA7-832B-4752FB28BF3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D727C148-36D4-04B6-E3EF-DAAA2B45B080}"/>
              </a:ext>
            </a:extLst>
          </p:cNvPr>
          <p:cNvSpPr txBox="1">
            <a:spLocks/>
          </p:cNvSpPr>
          <p:nvPr/>
        </p:nvSpPr>
        <p:spPr>
          <a:xfrm>
            <a:off x="7023539" y="2073699"/>
            <a:ext cx="4695414" cy="271060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Change color, turn color blocks on/off</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image,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 </a:t>
            </a:r>
            <a:r>
              <a:rPr lang="en-US" sz="1600" kern="100" dirty="0">
                <a:solidFill>
                  <a:srgbClr val="002060"/>
                </a:solidFill>
                <a:cs typeface="Times New Roman" panose="02020603050405020304" pitchFamily="18" charset="0"/>
              </a:rPr>
              <a:t>Fill to fit text elements, change text color (text element toggles are managed separately*)</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62D56E4C-0582-3831-9057-AD20177E71C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1254</a:t>
            </a:r>
          </a:p>
        </p:txBody>
      </p:sp>
      <p:grpSp>
        <p:nvGrpSpPr>
          <p:cNvPr id="22" name="Group 21">
            <a:extLst>
              <a:ext uri="{FF2B5EF4-FFF2-40B4-BE49-F238E27FC236}">
                <a16:creationId xmlns:a16="http://schemas.microsoft.com/office/drawing/2014/main" id="{68FEB46F-66BC-B071-B888-7D99F736D68B}"/>
              </a:ext>
            </a:extLst>
          </p:cNvPr>
          <p:cNvGrpSpPr/>
          <p:nvPr/>
        </p:nvGrpSpPr>
        <p:grpSpPr>
          <a:xfrm>
            <a:off x="952810" y="962234"/>
            <a:ext cx="4215653" cy="5237237"/>
            <a:chOff x="419835" y="1271882"/>
            <a:chExt cx="3890816" cy="4935178"/>
          </a:xfrm>
        </p:grpSpPr>
        <p:pic>
          <p:nvPicPr>
            <p:cNvPr id="18" name="Picture 17">
              <a:extLst>
                <a:ext uri="{FF2B5EF4-FFF2-40B4-BE49-F238E27FC236}">
                  <a16:creationId xmlns:a16="http://schemas.microsoft.com/office/drawing/2014/main" id="{CA69DC70-7471-8B4D-DF20-CC160E05B1E0}"/>
                </a:ext>
              </a:extLst>
            </p:cNvPr>
            <p:cNvPicPr>
              <a:picLocks noChangeAspect="1"/>
            </p:cNvPicPr>
            <p:nvPr/>
          </p:nvPicPr>
          <p:blipFill>
            <a:blip r:embed="rId4"/>
            <a:srcRect/>
            <a:stretch/>
          </p:blipFill>
          <p:spPr>
            <a:xfrm>
              <a:off x="419835" y="1271882"/>
              <a:ext cx="3890816" cy="493517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CDFDF2C-4E4D-6736-3798-D50AC600621F}"/>
                </a:ext>
              </a:extLst>
            </p:cNvPr>
            <p:cNvSpPr txBox="1"/>
            <p:nvPr/>
          </p:nvSpPr>
          <p:spPr>
            <a:xfrm>
              <a:off x="2256424" y="3179947"/>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15" name="TextBox 14">
              <a:extLst>
                <a:ext uri="{FF2B5EF4-FFF2-40B4-BE49-F238E27FC236}">
                  <a16:creationId xmlns:a16="http://schemas.microsoft.com/office/drawing/2014/main" id="{95A2DB7D-F286-ACAA-7ED8-00E5234CCF92}"/>
                </a:ext>
              </a:extLst>
            </p:cNvPr>
            <p:cNvSpPr txBox="1"/>
            <p:nvPr/>
          </p:nvSpPr>
          <p:spPr>
            <a:xfrm>
              <a:off x="2065156" y="4927354"/>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21" name="TextBox 20">
              <a:extLst>
                <a:ext uri="{FF2B5EF4-FFF2-40B4-BE49-F238E27FC236}">
                  <a16:creationId xmlns:a16="http://schemas.microsoft.com/office/drawing/2014/main" id="{0E7494EA-2211-7D5E-82A3-92AD49A2D409}"/>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D1A1B2ED-1815-9D9B-90D4-9E051B27B99F}"/>
                </a:ext>
              </a:extLst>
            </p:cNvPr>
            <p:cNvSpPr txBox="1"/>
            <p:nvPr/>
          </p:nvSpPr>
          <p:spPr>
            <a:xfrm>
              <a:off x="522675" y="2552912"/>
              <a:ext cx="217637" cy="261023"/>
            </a:xfrm>
            <a:prstGeom prst="rect">
              <a:avLst/>
            </a:prstGeom>
            <a:solidFill>
              <a:schemeClr val="bg1"/>
            </a:solidFill>
          </p:spPr>
          <p:txBody>
            <a:bodyPr wrap="square" rtlCol="0">
              <a:spAutoFit/>
            </a:bodyPr>
            <a:lstStyle>
              <a:defPPr>
                <a:defRPr lang="en-US"/>
              </a:defPPr>
              <a:lvl1pPr algn="ctr">
                <a:defRPr sz="1200"/>
              </a:lvl1pPr>
            </a:lstStyle>
            <a:p>
              <a:r>
                <a:rPr lang="en-US" dirty="0"/>
                <a:t>3</a:t>
              </a:r>
            </a:p>
          </p:txBody>
        </p:sp>
        <p:sp>
          <p:nvSpPr>
            <p:cNvPr id="19" name="TextBox 18">
              <a:extLst>
                <a:ext uri="{FF2B5EF4-FFF2-40B4-BE49-F238E27FC236}">
                  <a16:creationId xmlns:a16="http://schemas.microsoft.com/office/drawing/2014/main" id="{31248347-CDA9-61AA-5B78-F30BA1A445C3}"/>
                </a:ext>
              </a:extLst>
            </p:cNvPr>
            <p:cNvSpPr txBox="1"/>
            <p:nvPr/>
          </p:nvSpPr>
          <p:spPr>
            <a:xfrm>
              <a:off x="3987304" y="2552911"/>
              <a:ext cx="217637" cy="261023"/>
            </a:xfrm>
            <a:prstGeom prst="rect">
              <a:avLst/>
            </a:prstGeom>
            <a:solidFill>
              <a:schemeClr val="bg1"/>
            </a:solidFill>
          </p:spPr>
          <p:txBody>
            <a:bodyPr wrap="square" rtlCol="0">
              <a:spAutoFit/>
            </a:bodyPr>
            <a:lstStyle/>
            <a:p>
              <a:pPr algn="ctr"/>
              <a:r>
                <a:rPr lang="en-US" sz="1200" dirty="0"/>
                <a:t>3</a:t>
              </a:r>
            </a:p>
          </p:txBody>
        </p:sp>
      </p:grpSp>
      <p:sp>
        <p:nvSpPr>
          <p:cNvPr id="4" name="TextBox 3">
            <a:extLst>
              <a:ext uri="{FF2B5EF4-FFF2-40B4-BE49-F238E27FC236}">
                <a16:creationId xmlns:a16="http://schemas.microsoft.com/office/drawing/2014/main" id="{01EEF840-8898-0811-87CF-3E47317A7099}"/>
              </a:ext>
            </a:extLst>
          </p:cNvPr>
          <p:cNvSpPr txBox="1"/>
          <p:nvPr/>
        </p:nvSpPr>
        <p:spPr>
          <a:xfrm>
            <a:off x="4817623" y="3958103"/>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Tree>
    <p:extLst>
      <p:ext uri="{BB962C8B-B14F-4D97-AF65-F5344CB8AC3E}">
        <p14:creationId xmlns:p14="http://schemas.microsoft.com/office/powerpoint/2010/main" val="1265605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3039-939E-3798-1D0D-D6301C1B115D}"/>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406E2716-C2C4-015B-7FAD-C2682A57282B}"/>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083A500D-58DD-84BA-1667-765C2C3CA74C}"/>
              </a:ext>
            </a:extLst>
          </p:cNvPr>
          <p:cNvSpPr txBox="1">
            <a:spLocks/>
          </p:cNvSpPr>
          <p:nvPr/>
        </p:nvSpPr>
        <p:spPr>
          <a:xfrm>
            <a:off x="7023539" y="962235"/>
            <a:ext cx="4695414" cy="5237236"/>
          </a:xfrm>
          <a:prstGeom prst="rect">
            <a:avLst/>
          </a:prstGeom>
        </p:spPr>
        <p:txBody>
          <a:bodyPr anchor="ct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Color block defaults are brand primary color (blue) and secondary color (yellow); change color, turn all color blocks on/off</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image(s),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 </a:t>
            </a:r>
            <a:r>
              <a:rPr lang="en-US" sz="1600" kern="100" dirty="0">
                <a:solidFill>
                  <a:srgbClr val="002060"/>
                </a:solidFill>
                <a:cs typeface="Times New Roman" panose="02020603050405020304" pitchFamily="18" charset="0"/>
              </a:rPr>
              <a:t>Fill to fit text elements, change text color (text element toggles are managed separately*)</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A MLS integrated version is available and can be found in the </a:t>
            </a:r>
            <a:r>
              <a:rPr lang="en-US" sz="1600" i="1" kern="100" dirty="0">
                <a:solidFill>
                  <a:srgbClr val="002060"/>
                </a:solidFill>
                <a:cs typeface="Times New Roman" panose="02020603050405020304" pitchFamily="18" charset="0"/>
                <a:hlinkClick r:id="rId4"/>
              </a:rPr>
              <a:t>MLS Listing &amp; Mortgage Rate Asset guide</a:t>
            </a:r>
            <a:r>
              <a:rPr lang="en-US" sz="1600" i="1" kern="100" dirty="0">
                <a:solidFill>
                  <a:srgbClr val="002060"/>
                </a:solidFill>
                <a:cs typeface="Times New Roman" panose="02020603050405020304" pitchFamily="18" charset="0"/>
              </a:rPr>
              <a:t>. </a:t>
            </a:r>
          </a:p>
          <a:p>
            <a:pPr>
              <a:spcBef>
                <a:spcPts val="0"/>
              </a:spcBef>
            </a:pPr>
            <a:r>
              <a:rPr lang="en-US" sz="1600" i="1" kern="100" dirty="0">
                <a:solidFill>
                  <a:srgbClr val="002060"/>
                </a:solidFill>
                <a:cs typeface="Times New Roman" panose="02020603050405020304" pitchFamily="18" charset="0"/>
              </a:rPr>
              <a:t>Media name: EC - Listing Door Hanger CB - 1255</a:t>
            </a:r>
          </a:p>
        </p:txBody>
      </p:sp>
      <p:sp>
        <p:nvSpPr>
          <p:cNvPr id="11" name="Text Placeholder 1">
            <a:extLst>
              <a:ext uri="{FF2B5EF4-FFF2-40B4-BE49-F238E27FC236}">
                <a16:creationId xmlns:a16="http://schemas.microsoft.com/office/drawing/2014/main" id="{1F35BE98-34CD-904A-014F-F5D1BDE1CBB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1255</a:t>
            </a:r>
          </a:p>
        </p:txBody>
      </p:sp>
      <p:grpSp>
        <p:nvGrpSpPr>
          <p:cNvPr id="22" name="Group 21">
            <a:extLst>
              <a:ext uri="{FF2B5EF4-FFF2-40B4-BE49-F238E27FC236}">
                <a16:creationId xmlns:a16="http://schemas.microsoft.com/office/drawing/2014/main" id="{8EB4AAAF-7390-9528-3D1F-7D25DA30394A}"/>
              </a:ext>
            </a:extLst>
          </p:cNvPr>
          <p:cNvGrpSpPr/>
          <p:nvPr/>
        </p:nvGrpSpPr>
        <p:grpSpPr>
          <a:xfrm>
            <a:off x="955409" y="962234"/>
            <a:ext cx="4210454" cy="5237237"/>
            <a:chOff x="422234" y="1271882"/>
            <a:chExt cx="3886018" cy="4935178"/>
          </a:xfrm>
        </p:grpSpPr>
        <p:pic>
          <p:nvPicPr>
            <p:cNvPr id="18" name="Picture 17">
              <a:extLst>
                <a:ext uri="{FF2B5EF4-FFF2-40B4-BE49-F238E27FC236}">
                  <a16:creationId xmlns:a16="http://schemas.microsoft.com/office/drawing/2014/main" id="{CECA8FA4-6EAD-300E-FED5-245626DDEF6A}"/>
                </a:ext>
              </a:extLst>
            </p:cNvPr>
            <p:cNvPicPr>
              <a:picLocks noChangeAspect="1"/>
            </p:cNvPicPr>
            <p:nvPr/>
          </p:nvPicPr>
          <p:blipFill>
            <a:blip r:embed="rId5"/>
            <a:srcRect/>
            <a:stretch/>
          </p:blipFill>
          <p:spPr>
            <a:xfrm>
              <a:off x="422234" y="1271882"/>
              <a:ext cx="3886018" cy="493517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7EBA53D-0757-A1EE-8920-D703062B7553}"/>
                </a:ext>
              </a:extLst>
            </p:cNvPr>
            <p:cNvSpPr txBox="1"/>
            <p:nvPr/>
          </p:nvSpPr>
          <p:spPr>
            <a:xfrm>
              <a:off x="2256424" y="3179947"/>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15" name="TextBox 14">
              <a:extLst>
                <a:ext uri="{FF2B5EF4-FFF2-40B4-BE49-F238E27FC236}">
                  <a16:creationId xmlns:a16="http://schemas.microsoft.com/office/drawing/2014/main" id="{5FD18ADD-0604-F03C-DE59-DBA217C68791}"/>
                </a:ext>
              </a:extLst>
            </p:cNvPr>
            <p:cNvSpPr txBox="1"/>
            <p:nvPr/>
          </p:nvSpPr>
          <p:spPr>
            <a:xfrm>
              <a:off x="3987303" y="4628552"/>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21" name="TextBox 20">
              <a:extLst>
                <a:ext uri="{FF2B5EF4-FFF2-40B4-BE49-F238E27FC236}">
                  <a16:creationId xmlns:a16="http://schemas.microsoft.com/office/drawing/2014/main" id="{8831909F-97DE-F013-544E-BACE40C657A8}"/>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A9A88E5F-DE05-8B85-807C-520CC7D42D27}"/>
                </a:ext>
              </a:extLst>
            </p:cNvPr>
            <p:cNvSpPr txBox="1"/>
            <p:nvPr/>
          </p:nvSpPr>
          <p:spPr>
            <a:xfrm>
              <a:off x="522675" y="2552912"/>
              <a:ext cx="217637" cy="261023"/>
            </a:xfrm>
            <a:prstGeom prst="rect">
              <a:avLst/>
            </a:prstGeom>
            <a:solidFill>
              <a:schemeClr val="bg1"/>
            </a:solidFill>
          </p:spPr>
          <p:txBody>
            <a:bodyPr wrap="square" rtlCol="0">
              <a:spAutoFit/>
            </a:bodyPr>
            <a:lstStyle>
              <a:defPPr>
                <a:defRPr lang="en-US"/>
              </a:defPPr>
              <a:lvl1pPr algn="ctr">
                <a:defRPr sz="1200"/>
              </a:lvl1pPr>
            </a:lstStyle>
            <a:p>
              <a:r>
                <a:rPr lang="en-US" dirty="0"/>
                <a:t>3</a:t>
              </a:r>
            </a:p>
          </p:txBody>
        </p:sp>
        <p:sp>
          <p:nvSpPr>
            <p:cNvPr id="19" name="TextBox 18">
              <a:extLst>
                <a:ext uri="{FF2B5EF4-FFF2-40B4-BE49-F238E27FC236}">
                  <a16:creationId xmlns:a16="http://schemas.microsoft.com/office/drawing/2014/main" id="{28AE7214-ED3F-1817-1F16-62BCEE30D513}"/>
                </a:ext>
              </a:extLst>
            </p:cNvPr>
            <p:cNvSpPr txBox="1"/>
            <p:nvPr/>
          </p:nvSpPr>
          <p:spPr>
            <a:xfrm>
              <a:off x="3987303" y="2552911"/>
              <a:ext cx="217637" cy="261023"/>
            </a:xfrm>
            <a:prstGeom prst="rect">
              <a:avLst/>
            </a:prstGeom>
            <a:solidFill>
              <a:schemeClr val="bg1"/>
            </a:solidFill>
          </p:spPr>
          <p:txBody>
            <a:bodyPr wrap="square" rtlCol="0">
              <a:spAutoFit/>
            </a:bodyPr>
            <a:lstStyle/>
            <a:p>
              <a:pPr algn="ctr"/>
              <a:r>
                <a:rPr lang="en-US" sz="1200" dirty="0"/>
                <a:t>3</a:t>
              </a:r>
            </a:p>
          </p:txBody>
        </p:sp>
      </p:grpSp>
      <p:sp>
        <p:nvSpPr>
          <p:cNvPr id="2" name="TextBox 1">
            <a:extLst>
              <a:ext uri="{FF2B5EF4-FFF2-40B4-BE49-F238E27FC236}">
                <a16:creationId xmlns:a16="http://schemas.microsoft.com/office/drawing/2014/main" id="{A7591AAF-4A4D-C0D8-FB91-03F00D71061D}"/>
              </a:ext>
            </a:extLst>
          </p:cNvPr>
          <p:cNvSpPr txBox="1"/>
          <p:nvPr/>
        </p:nvSpPr>
        <p:spPr>
          <a:xfrm>
            <a:off x="2860107" y="4385851"/>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4" name="TextBox 3">
            <a:extLst>
              <a:ext uri="{FF2B5EF4-FFF2-40B4-BE49-F238E27FC236}">
                <a16:creationId xmlns:a16="http://schemas.microsoft.com/office/drawing/2014/main" id="{2D20087E-6E69-01C4-FD3E-5591D6D650CF}"/>
              </a:ext>
            </a:extLst>
          </p:cNvPr>
          <p:cNvSpPr txBox="1"/>
          <p:nvPr/>
        </p:nvSpPr>
        <p:spPr>
          <a:xfrm>
            <a:off x="1064236" y="4524350"/>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Tree>
    <p:extLst>
      <p:ext uri="{BB962C8B-B14F-4D97-AF65-F5344CB8AC3E}">
        <p14:creationId xmlns:p14="http://schemas.microsoft.com/office/powerpoint/2010/main" val="4253104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41C8-3132-B6AA-3885-575763B5910C}"/>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C2DEBCE4-4D4B-D9DA-3FF5-091EB15118B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88B06BD1-BFD6-A45E-E6A1-E189F1523DF7}"/>
              </a:ext>
            </a:extLst>
          </p:cNvPr>
          <p:cNvSpPr txBox="1">
            <a:spLocks/>
          </p:cNvSpPr>
          <p:nvPr/>
        </p:nvSpPr>
        <p:spPr>
          <a:xfrm>
            <a:off x="6973958" y="1384321"/>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Change background color</a:t>
            </a:r>
          </a:p>
          <a:p>
            <a:pPr marL="285750" indent="-285750" defTabSz="868680">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Alternatively: toggle color off to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image(s),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a:t>
            </a:r>
            <a:r>
              <a:rPr lang="en-US" sz="1600" kern="100" dirty="0">
                <a:solidFill>
                  <a:srgbClr val="002060"/>
                </a:solidFill>
                <a:cs typeface="Times New Roman" panose="02020603050405020304" pitchFamily="18" charset="0"/>
              </a:rPr>
              <a:t> - Fill to fit text elements, change text color (text element toggles are managed separately*)</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E6787C04-EDBF-B7A1-AD53-66414D24FA0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1256</a:t>
            </a:r>
          </a:p>
        </p:txBody>
      </p:sp>
      <p:grpSp>
        <p:nvGrpSpPr>
          <p:cNvPr id="22" name="Group 21">
            <a:extLst>
              <a:ext uri="{FF2B5EF4-FFF2-40B4-BE49-F238E27FC236}">
                <a16:creationId xmlns:a16="http://schemas.microsoft.com/office/drawing/2014/main" id="{50F1F904-8877-F9EA-13A9-0B707F71A9CD}"/>
              </a:ext>
            </a:extLst>
          </p:cNvPr>
          <p:cNvGrpSpPr/>
          <p:nvPr/>
        </p:nvGrpSpPr>
        <p:grpSpPr>
          <a:xfrm>
            <a:off x="952173" y="961440"/>
            <a:ext cx="4216930" cy="5238824"/>
            <a:chOff x="419247" y="1271134"/>
            <a:chExt cx="3891994" cy="4936673"/>
          </a:xfrm>
        </p:grpSpPr>
        <p:pic>
          <p:nvPicPr>
            <p:cNvPr id="18" name="Picture 17">
              <a:extLst>
                <a:ext uri="{FF2B5EF4-FFF2-40B4-BE49-F238E27FC236}">
                  <a16:creationId xmlns:a16="http://schemas.microsoft.com/office/drawing/2014/main" id="{DBFC4794-4349-188B-4976-F504FAC16FA5}"/>
                </a:ext>
              </a:extLst>
            </p:cNvPr>
            <p:cNvPicPr>
              <a:picLocks noChangeAspect="1"/>
            </p:cNvPicPr>
            <p:nvPr/>
          </p:nvPicPr>
          <p:blipFill>
            <a:blip r:embed="rId4"/>
            <a:srcRect/>
            <a:stretch/>
          </p:blipFill>
          <p:spPr>
            <a:xfrm>
              <a:off x="419247" y="1271134"/>
              <a:ext cx="3891994" cy="493667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FF4EE69-8781-A00B-1120-973C9F18F263}"/>
                </a:ext>
              </a:extLst>
            </p:cNvPr>
            <p:cNvSpPr txBox="1"/>
            <p:nvPr/>
          </p:nvSpPr>
          <p:spPr>
            <a:xfrm>
              <a:off x="2243742" y="3345377"/>
              <a:ext cx="217637" cy="276999"/>
            </a:xfrm>
            <a:prstGeom prst="rect">
              <a:avLst/>
            </a:prstGeom>
            <a:solidFill>
              <a:schemeClr val="bg1"/>
            </a:solidFill>
          </p:spPr>
          <p:txBody>
            <a:bodyPr wrap="square" rtlCol="0">
              <a:spAutoFit/>
            </a:bodyPr>
            <a:lstStyle/>
            <a:p>
              <a:pPr algn="ctr"/>
              <a:r>
                <a:rPr lang="en-US" sz="1200" dirty="0"/>
                <a:t>3</a:t>
              </a:r>
            </a:p>
          </p:txBody>
        </p:sp>
        <p:sp>
          <p:nvSpPr>
            <p:cNvPr id="14" name="TextBox 13">
              <a:extLst>
                <a:ext uri="{FF2B5EF4-FFF2-40B4-BE49-F238E27FC236}">
                  <a16:creationId xmlns:a16="http://schemas.microsoft.com/office/drawing/2014/main" id="{4406BF5E-C488-45F3-DAD5-C1E6D00ADD6D}"/>
                </a:ext>
              </a:extLst>
            </p:cNvPr>
            <p:cNvSpPr txBox="1"/>
            <p:nvPr/>
          </p:nvSpPr>
          <p:spPr>
            <a:xfrm>
              <a:off x="2240466" y="4428795"/>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21" name="TextBox 20">
              <a:extLst>
                <a:ext uri="{FF2B5EF4-FFF2-40B4-BE49-F238E27FC236}">
                  <a16:creationId xmlns:a16="http://schemas.microsoft.com/office/drawing/2014/main" id="{5FB24AAD-3D8E-78BD-5BD9-01A4E00ACA0D}"/>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grpSp>
      <p:sp>
        <p:nvSpPr>
          <p:cNvPr id="2" name="TextBox 1">
            <a:extLst>
              <a:ext uri="{FF2B5EF4-FFF2-40B4-BE49-F238E27FC236}">
                <a16:creationId xmlns:a16="http://schemas.microsoft.com/office/drawing/2014/main" id="{EB2CB3BC-6393-E8AA-1CA6-4BFC69B30393}"/>
              </a:ext>
            </a:extLst>
          </p:cNvPr>
          <p:cNvSpPr txBox="1"/>
          <p:nvPr/>
        </p:nvSpPr>
        <p:spPr>
          <a:xfrm>
            <a:off x="930729" y="2037060"/>
            <a:ext cx="235807" cy="29395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4" name="TextBox 3">
            <a:extLst>
              <a:ext uri="{FF2B5EF4-FFF2-40B4-BE49-F238E27FC236}">
                <a16:creationId xmlns:a16="http://schemas.microsoft.com/office/drawing/2014/main" id="{B07024B0-5BEF-A2AB-95B1-9E66DEBFD36B}"/>
              </a:ext>
            </a:extLst>
          </p:cNvPr>
          <p:cNvSpPr txBox="1"/>
          <p:nvPr/>
        </p:nvSpPr>
        <p:spPr>
          <a:xfrm>
            <a:off x="2958135" y="2192978"/>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Tree>
    <p:extLst>
      <p:ext uri="{BB962C8B-B14F-4D97-AF65-F5344CB8AC3E}">
        <p14:creationId xmlns:p14="http://schemas.microsoft.com/office/powerpoint/2010/main" val="3027050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0E39-023B-4B78-EA3D-FE7CA4126BE5}"/>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2949F08A-7276-6B4A-370E-3DE7F69BEC2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CFC979A3-E19F-CF84-D1D3-2378A9C7573B}"/>
              </a:ext>
            </a:extLst>
          </p:cNvPr>
          <p:cNvSpPr txBox="1">
            <a:spLocks/>
          </p:cNvSpPr>
          <p:nvPr/>
        </p:nvSpPr>
        <p:spPr>
          <a:xfrm>
            <a:off x="6973958" y="960662"/>
            <a:ext cx="4695414" cy="5240381"/>
          </a:xfrm>
          <a:prstGeom prst="rect">
            <a:avLst/>
          </a:prstGeom>
        </p:spPr>
        <p:txBody>
          <a:bodyPr anchor="ct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Change color, turn all color blocks on/off; </a:t>
            </a:r>
          </a:p>
          <a:p>
            <a:pPr marL="285750" indent="-285750" defTabSz="868680">
              <a:spcBef>
                <a:spcPts val="0"/>
              </a:spcBef>
              <a:buFont typeface="Arial" panose="020B0604020202020204" pitchFamily="34" charset="0"/>
              <a:buChar char="•"/>
            </a:pPr>
            <a:r>
              <a:rPr lang="en-US" sz="1600" kern="100" dirty="0">
                <a:solidFill>
                  <a:srgbClr val="002060"/>
                </a:solidFill>
                <a:cs typeface="Times New Roman" panose="02020603050405020304" pitchFamily="18" charset="0"/>
              </a:rPr>
              <a:t>Alternatively: toggle color blocks off to upload background image(s), editability</a:t>
            </a:r>
          </a:p>
          <a:p>
            <a:pPr defTabSz="868680">
              <a:spcBef>
                <a:spcPts val="0"/>
              </a:spcBef>
            </a:pPr>
            <a:r>
              <a:rPr lang="en-US" sz="1600" kern="100" dirty="0">
                <a:solidFill>
                  <a:srgbClr val="002060"/>
                </a:solidFill>
                <a:cs typeface="Times New Roman" panose="02020603050405020304" pitchFamily="18" charset="0"/>
              </a:rPr>
              <a:t>2 – Override image,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 </a:t>
            </a:r>
            <a:r>
              <a:rPr lang="en-US" sz="1600" kern="100" dirty="0">
                <a:solidFill>
                  <a:srgbClr val="002060"/>
                </a:solidFill>
                <a:cs typeface="Times New Roman" panose="02020603050405020304" pitchFamily="18" charset="0"/>
              </a:rPr>
              <a:t>Fill to fit text elements, change text color (text element toggles are managed separately*)</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A MLS integrated version is available and can be found in the </a:t>
            </a:r>
            <a:r>
              <a:rPr lang="en-US" sz="1600" i="1" kern="100" dirty="0">
                <a:solidFill>
                  <a:srgbClr val="002060"/>
                </a:solidFill>
                <a:cs typeface="Times New Roman" panose="02020603050405020304" pitchFamily="18" charset="0"/>
                <a:hlinkClick r:id="rId4"/>
              </a:rPr>
              <a:t>MLS Listing &amp; Mortgage Rate Asset guide</a:t>
            </a:r>
            <a:r>
              <a:rPr lang="en-US" sz="1600" i="1" kern="100" dirty="0">
                <a:solidFill>
                  <a:srgbClr val="002060"/>
                </a:solidFill>
                <a:cs typeface="Times New Roman" panose="02020603050405020304" pitchFamily="18" charset="0"/>
              </a:rPr>
              <a:t>. </a:t>
            </a:r>
          </a:p>
          <a:p>
            <a:pPr>
              <a:spcBef>
                <a:spcPts val="0"/>
              </a:spcBef>
            </a:pPr>
            <a:r>
              <a:rPr lang="en-US" sz="1600" i="1" kern="100" dirty="0">
                <a:solidFill>
                  <a:srgbClr val="002060"/>
                </a:solidFill>
                <a:cs typeface="Times New Roman" panose="02020603050405020304" pitchFamily="18" charset="0"/>
              </a:rPr>
              <a:t>Media name: EC - Listing Door Hanger CB - 1257</a:t>
            </a:r>
          </a:p>
        </p:txBody>
      </p:sp>
      <p:sp>
        <p:nvSpPr>
          <p:cNvPr id="11" name="Text Placeholder 1">
            <a:extLst>
              <a:ext uri="{FF2B5EF4-FFF2-40B4-BE49-F238E27FC236}">
                <a16:creationId xmlns:a16="http://schemas.microsoft.com/office/drawing/2014/main" id="{C4FB6FB1-94D8-7B6F-72FC-E89EC92869B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1257</a:t>
            </a:r>
          </a:p>
        </p:txBody>
      </p:sp>
      <p:grpSp>
        <p:nvGrpSpPr>
          <p:cNvPr id="22" name="Group 21">
            <a:extLst>
              <a:ext uri="{FF2B5EF4-FFF2-40B4-BE49-F238E27FC236}">
                <a16:creationId xmlns:a16="http://schemas.microsoft.com/office/drawing/2014/main" id="{FB74D94C-713E-4FB6-EA61-916DD5612F3B}"/>
              </a:ext>
            </a:extLst>
          </p:cNvPr>
          <p:cNvGrpSpPr/>
          <p:nvPr/>
        </p:nvGrpSpPr>
        <p:grpSpPr>
          <a:xfrm>
            <a:off x="952810" y="960662"/>
            <a:ext cx="4215653" cy="5240381"/>
            <a:chOff x="419835" y="1270401"/>
            <a:chExt cx="3890816" cy="4938140"/>
          </a:xfrm>
        </p:grpSpPr>
        <p:pic>
          <p:nvPicPr>
            <p:cNvPr id="18" name="Picture 17">
              <a:extLst>
                <a:ext uri="{FF2B5EF4-FFF2-40B4-BE49-F238E27FC236}">
                  <a16:creationId xmlns:a16="http://schemas.microsoft.com/office/drawing/2014/main" id="{E31D6C88-10A3-9660-C3DC-CBB82D52DB1A}"/>
                </a:ext>
              </a:extLst>
            </p:cNvPr>
            <p:cNvPicPr>
              <a:picLocks noChangeAspect="1"/>
            </p:cNvPicPr>
            <p:nvPr/>
          </p:nvPicPr>
          <p:blipFill>
            <a:blip r:embed="rId5"/>
            <a:srcRect/>
            <a:stretch/>
          </p:blipFill>
          <p:spPr>
            <a:xfrm>
              <a:off x="419835" y="1270401"/>
              <a:ext cx="3890816" cy="493814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765F6E2-7462-23B7-C84C-2060923421D6}"/>
                </a:ext>
              </a:extLst>
            </p:cNvPr>
            <p:cNvSpPr txBox="1"/>
            <p:nvPr/>
          </p:nvSpPr>
          <p:spPr>
            <a:xfrm>
              <a:off x="616422" y="1539090"/>
              <a:ext cx="217637" cy="261023"/>
            </a:xfrm>
            <a:prstGeom prst="rect">
              <a:avLst/>
            </a:prstGeom>
            <a:solidFill>
              <a:schemeClr val="bg1"/>
            </a:solidFill>
          </p:spPr>
          <p:txBody>
            <a:bodyPr wrap="square" rtlCol="0">
              <a:spAutoFit/>
            </a:bodyPr>
            <a:lstStyle/>
            <a:p>
              <a:pPr algn="ctr"/>
              <a:r>
                <a:rPr lang="en-US" sz="1200" dirty="0"/>
                <a:t>1</a:t>
              </a:r>
            </a:p>
          </p:txBody>
        </p:sp>
        <p:sp>
          <p:nvSpPr>
            <p:cNvPr id="14" name="TextBox 13">
              <a:extLst>
                <a:ext uri="{FF2B5EF4-FFF2-40B4-BE49-F238E27FC236}">
                  <a16:creationId xmlns:a16="http://schemas.microsoft.com/office/drawing/2014/main" id="{37DAAF2D-5FB5-0D92-AD2F-E9219A59BDCC}"/>
                </a:ext>
              </a:extLst>
            </p:cNvPr>
            <p:cNvSpPr txBox="1"/>
            <p:nvPr/>
          </p:nvSpPr>
          <p:spPr>
            <a:xfrm>
              <a:off x="1956338" y="3851679"/>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2</a:t>
              </a:r>
            </a:p>
          </p:txBody>
        </p:sp>
        <p:sp>
          <p:nvSpPr>
            <p:cNvPr id="15" name="TextBox 14">
              <a:extLst>
                <a:ext uri="{FF2B5EF4-FFF2-40B4-BE49-F238E27FC236}">
                  <a16:creationId xmlns:a16="http://schemas.microsoft.com/office/drawing/2014/main" id="{BD77A76D-7B57-D28D-5724-2C46B6350BB0}"/>
                </a:ext>
              </a:extLst>
            </p:cNvPr>
            <p:cNvSpPr txBox="1"/>
            <p:nvPr/>
          </p:nvSpPr>
          <p:spPr>
            <a:xfrm>
              <a:off x="419835" y="3100855"/>
              <a:ext cx="217637" cy="261023"/>
            </a:xfrm>
            <a:prstGeom prst="rect">
              <a:avLst/>
            </a:prstGeom>
            <a:solidFill>
              <a:schemeClr val="bg1"/>
            </a:solidFill>
          </p:spPr>
          <p:txBody>
            <a:bodyPr wrap="square" rtlCol="0">
              <a:spAutoFit/>
            </a:bodyPr>
            <a:lstStyle>
              <a:defPPr>
                <a:defRPr lang="en-US"/>
              </a:defPPr>
              <a:lvl1pPr algn="ctr">
                <a:defRPr sz="1200"/>
              </a:lvl1pPr>
            </a:lstStyle>
            <a:p>
              <a:r>
                <a:rPr lang="en-US" dirty="0"/>
                <a:t>3</a:t>
              </a:r>
            </a:p>
          </p:txBody>
        </p:sp>
        <p:sp>
          <p:nvSpPr>
            <p:cNvPr id="19" name="TextBox 18">
              <a:extLst>
                <a:ext uri="{FF2B5EF4-FFF2-40B4-BE49-F238E27FC236}">
                  <a16:creationId xmlns:a16="http://schemas.microsoft.com/office/drawing/2014/main" id="{7EB3238A-CBAF-9618-A7B7-4AF439E458D5}"/>
                </a:ext>
              </a:extLst>
            </p:cNvPr>
            <p:cNvSpPr txBox="1"/>
            <p:nvPr/>
          </p:nvSpPr>
          <p:spPr>
            <a:xfrm>
              <a:off x="3894310" y="2430546"/>
              <a:ext cx="217637" cy="261023"/>
            </a:xfrm>
            <a:prstGeom prst="rect">
              <a:avLst/>
            </a:prstGeom>
            <a:solidFill>
              <a:schemeClr val="bg1"/>
            </a:solidFill>
          </p:spPr>
          <p:txBody>
            <a:bodyPr wrap="square" rtlCol="0">
              <a:spAutoFit/>
            </a:bodyPr>
            <a:lstStyle/>
            <a:p>
              <a:pPr algn="ctr"/>
              <a:r>
                <a:rPr lang="en-US" sz="1200" dirty="0"/>
                <a:t>3</a:t>
              </a:r>
            </a:p>
          </p:txBody>
        </p:sp>
      </p:grpSp>
      <p:sp>
        <p:nvSpPr>
          <p:cNvPr id="2" name="TextBox 1">
            <a:extLst>
              <a:ext uri="{FF2B5EF4-FFF2-40B4-BE49-F238E27FC236}">
                <a16:creationId xmlns:a16="http://schemas.microsoft.com/office/drawing/2014/main" id="{122A1C12-9BAD-305A-222B-AE2CE80A910B}"/>
              </a:ext>
            </a:extLst>
          </p:cNvPr>
          <p:cNvSpPr txBox="1"/>
          <p:nvPr/>
        </p:nvSpPr>
        <p:spPr>
          <a:xfrm>
            <a:off x="4717363" y="1245796"/>
            <a:ext cx="235807" cy="276999"/>
          </a:xfrm>
          <a:prstGeom prst="rect">
            <a:avLst/>
          </a:prstGeom>
          <a:solidFill>
            <a:schemeClr val="bg1"/>
          </a:solidFill>
        </p:spPr>
        <p:txBody>
          <a:bodyPr wrap="square" rtlCol="0">
            <a:spAutoFit/>
          </a:bodyPr>
          <a:lstStyle/>
          <a:p>
            <a:pPr algn="ctr"/>
            <a:r>
              <a:rPr lang="en-US" sz="1200" dirty="0"/>
              <a:t>1</a:t>
            </a:r>
          </a:p>
        </p:txBody>
      </p:sp>
      <p:sp>
        <p:nvSpPr>
          <p:cNvPr id="4" name="TextBox 3">
            <a:extLst>
              <a:ext uri="{FF2B5EF4-FFF2-40B4-BE49-F238E27FC236}">
                <a16:creationId xmlns:a16="http://schemas.microsoft.com/office/drawing/2014/main" id="{7317F6A5-EF34-01EC-A773-5AD5EE05D6FC}"/>
              </a:ext>
            </a:extLst>
          </p:cNvPr>
          <p:cNvSpPr txBox="1"/>
          <p:nvPr/>
        </p:nvSpPr>
        <p:spPr>
          <a:xfrm>
            <a:off x="4835266" y="2903151"/>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2</a:t>
            </a:r>
          </a:p>
        </p:txBody>
      </p:sp>
      <p:sp>
        <p:nvSpPr>
          <p:cNvPr id="6" name="TextBox 5">
            <a:extLst>
              <a:ext uri="{FF2B5EF4-FFF2-40B4-BE49-F238E27FC236}">
                <a16:creationId xmlns:a16="http://schemas.microsoft.com/office/drawing/2014/main" id="{4B6E0820-8EBE-A511-A66A-939FC1681455}"/>
              </a:ext>
            </a:extLst>
          </p:cNvPr>
          <p:cNvSpPr txBox="1"/>
          <p:nvPr/>
        </p:nvSpPr>
        <p:spPr>
          <a:xfrm>
            <a:off x="2726639" y="3231500"/>
            <a:ext cx="235807" cy="276999"/>
          </a:xfrm>
          <a:prstGeom prst="rect">
            <a:avLst/>
          </a:prstGeom>
          <a:solidFill>
            <a:schemeClr val="bg1"/>
          </a:solidFill>
        </p:spPr>
        <p:txBody>
          <a:bodyPr wrap="square" rtlCol="0">
            <a:spAutoFit/>
          </a:bodyPr>
          <a:lstStyle/>
          <a:p>
            <a:pPr algn="ctr"/>
            <a:r>
              <a:rPr lang="en-US" sz="1200" dirty="0"/>
              <a:t>1</a:t>
            </a:r>
          </a:p>
        </p:txBody>
      </p:sp>
      <p:sp>
        <p:nvSpPr>
          <p:cNvPr id="8" name="TextBox 7">
            <a:extLst>
              <a:ext uri="{FF2B5EF4-FFF2-40B4-BE49-F238E27FC236}">
                <a16:creationId xmlns:a16="http://schemas.microsoft.com/office/drawing/2014/main" id="{19F8A12D-1731-7630-DAA5-D16234FA2798}"/>
              </a:ext>
            </a:extLst>
          </p:cNvPr>
          <p:cNvSpPr txBox="1"/>
          <p:nvPr/>
        </p:nvSpPr>
        <p:spPr>
          <a:xfrm>
            <a:off x="4818869" y="4283507"/>
            <a:ext cx="235807" cy="276999"/>
          </a:xfrm>
          <a:prstGeom prst="rect">
            <a:avLst/>
          </a:prstGeom>
          <a:solidFill>
            <a:schemeClr val="bg1"/>
          </a:solidFill>
        </p:spPr>
        <p:txBody>
          <a:bodyPr wrap="square" rtlCol="0">
            <a:spAutoFit/>
          </a:bodyPr>
          <a:lstStyle/>
          <a:p>
            <a:pPr algn="ctr"/>
            <a:r>
              <a:rPr lang="en-US" sz="1200" dirty="0"/>
              <a:t>3</a:t>
            </a:r>
          </a:p>
        </p:txBody>
      </p:sp>
    </p:spTree>
    <p:extLst>
      <p:ext uri="{BB962C8B-B14F-4D97-AF65-F5344CB8AC3E}">
        <p14:creationId xmlns:p14="http://schemas.microsoft.com/office/powerpoint/2010/main" val="3977815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330E3-6F99-358F-6331-CBEAEF2FF51E}"/>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C730731D-8BEA-78C5-170D-99B2D09CCC0E}"/>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97F8447B-8FBD-AB8B-BCA8-EAF02505A1D3}"/>
              </a:ext>
            </a:extLst>
          </p:cNvPr>
          <p:cNvSpPr txBox="1">
            <a:spLocks/>
          </p:cNvSpPr>
          <p:nvPr/>
        </p:nvSpPr>
        <p:spPr>
          <a:xfrm>
            <a:off x="7023539" y="2073699"/>
            <a:ext cx="4695414" cy="271060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Change color, turn color blocks on/off</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image,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 </a:t>
            </a:r>
            <a:r>
              <a:rPr lang="en-US" sz="1600" kern="100" dirty="0">
                <a:solidFill>
                  <a:srgbClr val="002060"/>
                </a:solidFill>
                <a:cs typeface="Times New Roman" panose="02020603050405020304" pitchFamily="18" charset="0"/>
              </a:rPr>
              <a:t>Fill to fit text elements, change text color (text element toggles are managed separately*)</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EF56560F-F78F-4EAF-942F-4581CDA3B66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1258</a:t>
            </a:r>
          </a:p>
        </p:txBody>
      </p:sp>
      <p:grpSp>
        <p:nvGrpSpPr>
          <p:cNvPr id="22" name="Group 21">
            <a:extLst>
              <a:ext uri="{FF2B5EF4-FFF2-40B4-BE49-F238E27FC236}">
                <a16:creationId xmlns:a16="http://schemas.microsoft.com/office/drawing/2014/main" id="{56B78A70-0E70-A260-49FD-4021DB5AE340}"/>
              </a:ext>
            </a:extLst>
          </p:cNvPr>
          <p:cNvGrpSpPr/>
          <p:nvPr/>
        </p:nvGrpSpPr>
        <p:grpSpPr>
          <a:xfrm>
            <a:off x="952810" y="977638"/>
            <a:ext cx="4215653" cy="5206428"/>
            <a:chOff x="419835" y="1286398"/>
            <a:chExt cx="3890816" cy="4906146"/>
          </a:xfrm>
        </p:grpSpPr>
        <p:pic>
          <p:nvPicPr>
            <p:cNvPr id="18" name="Picture 17">
              <a:extLst>
                <a:ext uri="{FF2B5EF4-FFF2-40B4-BE49-F238E27FC236}">
                  <a16:creationId xmlns:a16="http://schemas.microsoft.com/office/drawing/2014/main" id="{0FE451F3-C233-47BB-F30D-33CC936DC202}"/>
                </a:ext>
              </a:extLst>
            </p:cNvPr>
            <p:cNvPicPr>
              <a:picLocks noChangeAspect="1"/>
            </p:cNvPicPr>
            <p:nvPr/>
          </p:nvPicPr>
          <p:blipFill>
            <a:blip r:embed="rId4"/>
            <a:srcRect/>
            <a:stretch/>
          </p:blipFill>
          <p:spPr>
            <a:xfrm>
              <a:off x="419835" y="1286398"/>
              <a:ext cx="3890816" cy="490614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D98BC84-84C1-5748-8C1F-4D4179E7D27E}"/>
                </a:ext>
              </a:extLst>
            </p:cNvPr>
            <p:cNvSpPr txBox="1"/>
            <p:nvPr/>
          </p:nvSpPr>
          <p:spPr>
            <a:xfrm>
              <a:off x="2256424" y="3179947"/>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15" name="TextBox 14">
              <a:extLst>
                <a:ext uri="{FF2B5EF4-FFF2-40B4-BE49-F238E27FC236}">
                  <a16:creationId xmlns:a16="http://schemas.microsoft.com/office/drawing/2014/main" id="{54B11B4D-D06D-E69C-537D-4122A1406288}"/>
                </a:ext>
              </a:extLst>
            </p:cNvPr>
            <p:cNvSpPr txBox="1"/>
            <p:nvPr/>
          </p:nvSpPr>
          <p:spPr>
            <a:xfrm>
              <a:off x="1945903" y="4612487"/>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21" name="TextBox 20">
              <a:extLst>
                <a:ext uri="{FF2B5EF4-FFF2-40B4-BE49-F238E27FC236}">
                  <a16:creationId xmlns:a16="http://schemas.microsoft.com/office/drawing/2014/main" id="{71E90D44-7BE5-5072-07C6-5BB16A244961}"/>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8827CAEB-5690-2F93-F042-8C5BAA1B2339}"/>
                </a:ext>
              </a:extLst>
            </p:cNvPr>
            <p:cNvSpPr txBox="1"/>
            <p:nvPr/>
          </p:nvSpPr>
          <p:spPr>
            <a:xfrm>
              <a:off x="522675" y="2552912"/>
              <a:ext cx="217637" cy="261023"/>
            </a:xfrm>
            <a:prstGeom prst="rect">
              <a:avLst/>
            </a:prstGeom>
            <a:solidFill>
              <a:schemeClr val="bg1"/>
            </a:solidFill>
          </p:spPr>
          <p:txBody>
            <a:bodyPr wrap="square" rtlCol="0">
              <a:spAutoFit/>
            </a:bodyPr>
            <a:lstStyle>
              <a:defPPr>
                <a:defRPr lang="en-US"/>
              </a:defPPr>
              <a:lvl1pPr algn="ctr">
                <a:defRPr sz="1200"/>
              </a:lvl1pPr>
            </a:lstStyle>
            <a:p>
              <a:r>
                <a:rPr lang="en-US" dirty="0"/>
                <a:t>3</a:t>
              </a:r>
            </a:p>
          </p:txBody>
        </p:sp>
        <p:sp>
          <p:nvSpPr>
            <p:cNvPr id="19" name="TextBox 18">
              <a:extLst>
                <a:ext uri="{FF2B5EF4-FFF2-40B4-BE49-F238E27FC236}">
                  <a16:creationId xmlns:a16="http://schemas.microsoft.com/office/drawing/2014/main" id="{66DD6362-C489-2253-8FB9-CBCAFB3E78FA}"/>
                </a:ext>
              </a:extLst>
            </p:cNvPr>
            <p:cNvSpPr txBox="1"/>
            <p:nvPr/>
          </p:nvSpPr>
          <p:spPr>
            <a:xfrm>
              <a:off x="3987304" y="2552911"/>
              <a:ext cx="217637" cy="261023"/>
            </a:xfrm>
            <a:prstGeom prst="rect">
              <a:avLst/>
            </a:prstGeom>
            <a:solidFill>
              <a:schemeClr val="bg1"/>
            </a:solidFill>
          </p:spPr>
          <p:txBody>
            <a:bodyPr wrap="square" rtlCol="0">
              <a:spAutoFit/>
            </a:bodyPr>
            <a:lstStyle/>
            <a:p>
              <a:pPr algn="ctr"/>
              <a:r>
                <a:rPr lang="en-US" sz="1200" dirty="0"/>
                <a:t>3</a:t>
              </a:r>
            </a:p>
          </p:txBody>
        </p:sp>
      </p:grpSp>
      <p:sp>
        <p:nvSpPr>
          <p:cNvPr id="2" name="TextBox 1">
            <a:extLst>
              <a:ext uri="{FF2B5EF4-FFF2-40B4-BE49-F238E27FC236}">
                <a16:creationId xmlns:a16="http://schemas.microsoft.com/office/drawing/2014/main" id="{E6674B08-9155-CB07-A562-D3A15E1FB1F7}"/>
              </a:ext>
            </a:extLst>
          </p:cNvPr>
          <p:cNvSpPr txBox="1"/>
          <p:nvPr/>
        </p:nvSpPr>
        <p:spPr>
          <a:xfrm>
            <a:off x="4818119" y="3975868"/>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Tree>
    <p:extLst>
      <p:ext uri="{BB962C8B-B14F-4D97-AF65-F5344CB8AC3E}">
        <p14:creationId xmlns:p14="http://schemas.microsoft.com/office/powerpoint/2010/main" val="2192767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9B3E-C8B3-1A24-FBEC-DFC9E5907B12}"/>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E7AA71E2-06DB-5C02-A140-F64AF4AFB5C2}"/>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F4F21035-707B-3508-6557-0DA81335C0F5}"/>
              </a:ext>
            </a:extLst>
          </p:cNvPr>
          <p:cNvSpPr txBox="1">
            <a:spLocks/>
          </p:cNvSpPr>
          <p:nvPr/>
        </p:nvSpPr>
        <p:spPr>
          <a:xfrm>
            <a:off x="7023539" y="2073699"/>
            <a:ext cx="4695414" cy="271060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Home element: change color, presence</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 </a:t>
            </a:r>
            <a:r>
              <a:rPr lang="en-US" sz="1600" kern="100" dirty="0">
                <a:solidFill>
                  <a:srgbClr val="002060"/>
                </a:solidFill>
                <a:cs typeface="Times New Roman" panose="02020603050405020304" pitchFamily="18" charset="0"/>
              </a:rPr>
              <a:t>Fill to fit text elements, change text color (text element toggles are managed separately*)</a:t>
            </a:r>
          </a:p>
          <a:p>
            <a:pPr>
              <a:spcBef>
                <a:spcPts val="0"/>
              </a:spcBef>
            </a:pPr>
            <a:endParaRPr lang="en-US" sz="1600" i="1"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*Text editability is toggled on a page-by-page basis.</a:t>
            </a:r>
          </a:p>
        </p:txBody>
      </p:sp>
      <p:sp>
        <p:nvSpPr>
          <p:cNvPr id="11" name="Text Placeholder 1">
            <a:extLst>
              <a:ext uri="{FF2B5EF4-FFF2-40B4-BE49-F238E27FC236}">
                <a16:creationId xmlns:a16="http://schemas.microsoft.com/office/drawing/2014/main" id="{B23F0989-93E3-185A-F600-10517D16C36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Door Hanger Layout 1259</a:t>
            </a:r>
          </a:p>
        </p:txBody>
      </p:sp>
      <p:grpSp>
        <p:nvGrpSpPr>
          <p:cNvPr id="22" name="Group 21">
            <a:extLst>
              <a:ext uri="{FF2B5EF4-FFF2-40B4-BE49-F238E27FC236}">
                <a16:creationId xmlns:a16="http://schemas.microsoft.com/office/drawing/2014/main" id="{96AC71CE-3CC5-CA7D-8697-605919751B4C}"/>
              </a:ext>
            </a:extLst>
          </p:cNvPr>
          <p:cNvGrpSpPr/>
          <p:nvPr/>
        </p:nvGrpSpPr>
        <p:grpSpPr>
          <a:xfrm>
            <a:off x="955409" y="975150"/>
            <a:ext cx="4210454" cy="5211405"/>
            <a:chOff x="422234" y="1284053"/>
            <a:chExt cx="3886018" cy="4910836"/>
          </a:xfrm>
        </p:grpSpPr>
        <p:pic>
          <p:nvPicPr>
            <p:cNvPr id="18" name="Picture 17">
              <a:extLst>
                <a:ext uri="{FF2B5EF4-FFF2-40B4-BE49-F238E27FC236}">
                  <a16:creationId xmlns:a16="http://schemas.microsoft.com/office/drawing/2014/main" id="{2526E9F7-4078-7783-3B5D-17808CAC7048}"/>
                </a:ext>
              </a:extLst>
            </p:cNvPr>
            <p:cNvPicPr>
              <a:picLocks noChangeAspect="1"/>
            </p:cNvPicPr>
            <p:nvPr/>
          </p:nvPicPr>
          <p:blipFill>
            <a:blip r:embed="rId4"/>
            <a:srcRect/>
            <a:stretch/>
          </p:blipFill>
          <p:spPr>
            <a:xfrm>
              <a:off x="422234" y="1284053"/>
              <a:ext cx="3886018" cy="491083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5A479A2B-0171-5501-E78B-67695766513E}"/>
                </a:ext>
              </a:extLst>
            </p:cNvPr>
            <p:cNvSpPr txBox="1"/>
            <p:nvPr/>
          </p:nvSpPr>
          <p:spPr>
            <a:xfrm>
              <a:off x="2288984" y="3683204"/>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15" name="TextBox 14">
              <a:extLst>
                <a:ext uri="{FF2B5EF4-FFF2-40B4-BE49-F238E27FC236}">
                  <a16:creationId xmlns:a16="http://schemas.microsoft.com/office/drawing/2014/main" id="{C947D159-AD17-ADE8-477F-C6ACDC35DF23}"/>
                </a:ext>
              </a:extLst>
            </p:cNvPr>
            <p:cNvSpPr txBox="1"/>
            <p:nvPr/>
          </p:nvSpPr>
          <p:spPr>
            <a:xfrm>
              <a:off x="531849" y="4158236"/>
              <a:ext cx="217637" cy="26102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21" name="TextBox 20">
              <a:extLst>
                <a:ext uri="{FF2B5EF4-FFF2-40B4-BE49-F238E27FC236}">
                  <a16:creationId xmlns:a16="http://schemas.microsoft.com/office/drawing/2014/main" id="{03604604-2604-B0B9-C758-6BD61B5ACF88}"/>
                </a:ext>
              </a:extLst>
            </p:cNvPr>
            <p:cNvSpPr txBox="1"/>
            <p:nvPr/>
          </p:nvSpPr>
          <p:spPr>
            <a:xfrm>
              <a:off x="2282793" y="1677590"/>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grpSp>
      <p:sp>
        <p:nvSpPr>
          <p:cNvPr id="4" name="TextBox 3">
            <a:extLst>
              <a:ext uri="{FF2B5EF4-FFF2-40B4-BE49-F238E27FC236}">
                <a16:creationId xmlns:a16="http://schemas.microsoft.com/office/drawing/2014/main" id="{C4808278-9811-4505-03B9-ED6228F9A1A1}"/>
              </a:ext>
            </a:extLst>
          </p:cNvPr>
          <p:cNvSpPr txBox="1"/>
          <p:nvPr/>
        </p:nvSpPr>
        <p:spPr>
          <a:xfrm>
            <a:off x="1074175" y="2417254"/>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8" name="TextBox 7">
            <a:extLst>
              <a:ext uri="{FF2B5EF4-FFF2-40B4-BE49-F238E27FC236}">
                <a16:creationId xmlns:a16="http://schemas.microsoft.com/office/drawing/2014/main" id="{A0343369-6505-645D-3E9D-C12083E424A8}"/>
              </a:ext>
            </a:extLst>
          </p:cNvPr>
          <p:cNvSpPr txBox="1"/>
          <p:nvPr/>
        </p:nvSpPr>
        <p:spPr>
          <a:xfrm>
            <a:off x="4835686" y="3462230"/>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Tree>
    <p:extLst>
      <p:ext uri="{BB962C8B-B14F-4D97-AF65-F5344CB8AC3E}">
        <p14:creationId xmlns:p14="http://schemas.microsoft.com/office/powerpoint/2010/main" val="294672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rochure of a white building&#10;&#10;Description automatically generated">
            <a:extLst>
              <a:ext uri="{FF2B5EF4-FFF2-40B4-BE49-F238E27FC236}">
                <a16:creationId xmlns:a16="http://schemas.microsoft.com/office/drawing/2014/main" id="{70428015-1EDC-C3A2-3103-91A625CE5D23}"/>
              </a:ext>
            </a:extLst>
          </p:cNvPr>
          <p:cNvPicPr>
            <a:picLocks noChangeAspect="1"/>
          </p:cNvPicPr>
          <p:nvPr/>
        </p:nvPicPr>
        <p:blipFill>
          <a:blip r:embed="rId4"/>
          <a:stretch>
            <a:fillRect/>
          </a:stretch>
        </p:blipFill>
        <p:spPr>
          <a:xfrm>
            <a:off x="670019" y="1273739"/>
            <a:ext cx="4269470" cy="534018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5"/>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762550" y="132913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4292449" y="1329132"/>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2822052" y="2464096"/>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4574487" y="2862349"/>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4574487" y="3943831"/>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670019" y="4848610"/>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Background color default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Upload image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endParaRPr lang="en-US" sz="1600" dirty="0">
              <a:solidFill>
                <a:srgbClr val="002060"/>
              </a:solidFill>
            </a:endParaRPr>
          </a:p>
        </p:txBody>
      </p:sp>
      <p:sp>
        <p:nvSpPr>
          <p:cNvPr id="15" name="TextBox 14">
            <a:extLst>
              <a:ext uri="{FF2B5EF4-FFF2-40B4-BE49-F238E27FC236}">
                <a16:creationId xmlns:a16="http://schemas.microsoft.com/office/drawing/2014/main" id="{0EF0A254-3270-58FC-1736-93B57EF92762}"/>
              </a:ext>
            </a:extLst>
          </p:cNvPr>
          <p:cNvSpPr txBox="1"/>
          <p:nvPr/>
        </p:nvSpPr>
        <p:spPr>
          <a:xfrm>
            <a:off x="702003" y="3341508"/>
            <a:ext cx="201706" cy="282388"/>
          </a:xfrm>
          <a:prstGeom prst="rect">
            <a:avLst/>
          </a:prstGeom>
          <a:noFill/>
        </p:spPr>
        <p:txBody>
          <a:bodyPr wrap="square" rtlCol="0">
            <a:spAutoFit/>
          </a:bodyPr>
          <a:lstStyle/>
          <a:p>
            <a:r>
              <a:rPr lang="en-US" sz="1200" dirty="0">
                <a:solidFill>
                  <a:srgbClr val="FF0000"/>
                </a:solidFill>
              </a:rPr>
              <a:t>7</a:t>
            </a:r>
          </a:p>
        </p:txBody>
      </p:sp>
    </p:spTree>
    <p:extLst>
      <p:ext uri="{BB962C8B-B14F-4D97-AF65-F5344CB8AC3E}">
        <p14:creationId xmlns:p14="http://schemas.microsoft.com/office/powerpoint/2010/main" val="3835688041"/>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320A-F280-EA1C-DB10-43CC5659E2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32F758-932C-7A84-1CE2-AAB3DBBB0F8E}"/>
              </a:ext>
            </a:extLst>
          </p:cNvPr>
          <p:cNvSpPr>
            <a:spLocks noGrp="1"/>
          </p:cNvSpPr>
          <p:nvPr>
            <p:ph type="body" sz="quarter" idx="10"/>
          </p:nvPr>
        </p:nvSpPr>
        <p:spPr/>
        <p:txBody>
          <a:bodyPr/>
          <a:lstStyle/>
          <a:p>
            <a:r>
              <a:rPr lang="en-US" dirty="0"/>
              <a:t>Brochures</a:t>
            </a:r>
          </a:p>
        </p:txBody>
      </p:sp>
      <p:sp>
        <p:nvSpPr>
          <p:cNvPr id="3" name="Text Placeholder 2">
            <a:extLst>
              <a:ext uri="{FF2B5EF4-FFF2-40B4-BE49-F238E27FC236}">
                <a16:creationId xmlns:a16="http://schemas.microsoft.com/office/drawing/2014/main" id="{0D5DD93A-D3BE-40D9-3AC2-426BF9EFFAC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30685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Bifold Brochures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715B339D-66F3-EA56-F77D-A8036769FF0A}"/>
              </a:ext>
            </a:extLst>
          </p:cNvPr>
          <p:cNvPicPr>
            <a:picLocks noChangeAspect="1"/>
          </p:cNvPicPr>
          <p:nvPr/>
        </p:nvPicPr>
        <p:blipFill>
          <a:blip r:embed="rId4"/>
          <a:stretch>
            <a:fillRect/>
          </a:stretch>
        </p:blipFill>
        <p:spPr>
          <a:xfrm>
            <a:off x="670999" y="1190312"/>
            <a:ext cx="5024123" cy="3896597"/>
          </a:xfrm>
          <a:prstGeom prst="rect">
            <a:avLst/>
          </a:prstGeom>
          <a:effectLst>
            <a:outerShdw blurRad="127000" dist="50800" dir="2400000" algn="ctr" rotWithShape="0">
              <a:srgbClr val="000000"/>
            </a:outerShdw>
          </a:effectLst>
        </p:spPr>
      </p:pic>
      <p:sp>
        <p:nvSpPr>
          <p:cNvPr id="8" name="Text Placeholder 3">
            <a:extLst>
              <a:ext uri="{FF2B5EF4-FFF2-40B4-BE49-F238E27FC236}">
                <a16:creationId xmlns:a16="http://schemas.microsoft.com/office/drawing/2014/main" id="{60495582-C31D-1809-3AD0-CA3D5C52D1FC}"/>
              </a:ext>
            </a:extLst>
          </p:cNvPr>
          <p:cNvSpPr txBox="1">
            <a:spLocks/>
          </p:cNvSpPr>
          <p:nvPr/>
        </p:nvSpPr>
        <p:spPr>
          <a:xfrm>
            <a:off x="670999" y="5273368"/>
            <a:ext cx="10908582" cy="142538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Bifold Brochures include only the dynamic contact block. Admins upload two background images with finished artwork  for the front and back, with space left for the contact area. Once printed, they will be folded in half. There are single and co-branded versions of this template with the contact block place on the back when printed and folded. </a:t>
            </a:r>
            <a:endParaRPr lang="en-US" sz="1600" dirty="0">
              <a:solidFill>
                <a:srgbClr val="002060"/>
              </a:solidFill>
            </a:endParaRPr>
          </a:p>
        </p:txBody>
      </p:sp>
      <p:pic>
        <p:nvPicPr>
          <p:cNvPr id="11" name="Picture 10">
            <a:extLst>
              <a:ext uri="{FF2B5EF4-FFF2-40B4-BE49-F238E27FC236}">
                <a16:creationId xmlns:a16="http://schemas.microsoft.com/office/drawing/2014/main" id="{08F9A396-0E48-08FE-51AE-98B8E62A9167}"/>
              </a:ext>
            </a:extLst>
          </p:cNvPr>
          <p:cNvPicPr>
            <a:picLocks noChangeAspect="1"/>
          </p:cNvPicPr>
          <p:nvPr/>
        </p:nvPicPr>
        <p:blipFill>
          <a:blip r:embed="rId5"/>
          <a:stretch>
            <a:fillRect/>
          </a:stretch>
        </p:blipFill>
        <p:spPr>
          <a:xfrm>
            <a:off x="6096000" y="1190311"/>
            <a:ext cx="5009023" cy="3896597"/>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125245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985413"/>
          </a:xfrm>
        </p:spPr>
        <p:txBody>
          <a:bodyPr/>
          <a:lstStyle/>
          <a:p>
            <a:r>
              <a:rPr lang="en-US" dirty="0"/>
              <a:t>Trifold Brochures – single branded</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670999" y="5173470"/>
            <a:ext cx="10908582" cy="152528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Trifold Brochures include only the dynamic contact block. Admins upload two background images with finished artwork  for the front and back, with space left for the contact area. Once printed, they will be folded in thirds. Three single branded templates are provided where the contact block is placed on different sections of the folded brochure. </a:t>
            </a:r>
            <a:endParaRPr lang="en-US" sz="1600" dirty="0">
              <a:solidFill>
                <a:srgbClr val="002060"/>
              </a:solidFill>
            </a:endParaRPr>
          </a:p>
        </p:txBody>
      </p:sp>
      <p:pic>
        <p:nvPicPr>
          <p:cNvPr id="4" name="Picture 3">
            <a:extLst>
              <a:ext uri="{FF2B5EF4-FFF2-40B4-BE49-F238E27FC236}">
                <a16:creationId xmlns:a16="http://schemas.microsoft.com/office/drawing/2014/main" id="{9CA233AF-2948-41C7-4A9A-6594895C7747}"/>
              </a:ext>
            </a:extLst>
          </p:cNvPr>
          <p:cNvPicPr>
            <a:picLocks noChangeAspect="1"/>
          </p:cNvPicPr>
          <p:nvPr/>
        </p:nvPicPr>
        <p:blipFill>
          <a:blip r:embed="rId4"/>
          <a:stretch>
            <a:fillRect/>
          </a:stretch>
        </p:blipFill>
        <p:spPr>
          <a:xfrm>
            <a:off x="447284" y="1379478"/>
            <a:ext cx="3767437" cy="2927116"/>
          </a:xfrm>
          <a:prstGeom prst="rect">
            <a:avLst/>
          </a:prstGeom>
          <a:effectLst>
            <a:outerShdw blurRad="127000" dist="50800" dir="2400000" algn="ctr" rotWithShape="0">
              <a:srgbClr val="000000"/>
            </a:outerShdw>
          </a:effectLst>
        </p:spPr>
      </p:pic>
      <p:sp>
        <p:nvSpPr>
          <p:cNvPr id="9" name="TextBox 8">
            <a:extLst>
              <a:ext uri="{FF2B5EF4-FFF2-40B4-BE49-F238E27FC236}">
                <a16:creationId xmlns:a16="http://schemas.microsoft.com/office/drawing/2014/main" id="{B23F4E97-920D-B69D-EBB3-BDB6CBFC95D6}"/>
              </a:ext>
            </a:extLst>
          </p:cNvPr>
          <p:cNvSpPr txBox="1"/>
          <p:nvPr/>
        </p:nvSpPr>
        <p:spPr>
          <a:xfrm>
            <a:off x="1503969" y="4446027"/>
            <a:ext cx="1654066" cy="276999"/>
          </a:xfrm>
          <a:prstGeom prst="rect">
            <a:avLst/>
          </a:prstGeom>
          <a:noFill/>
        </p:spPr>
        <p:txBody>
          <a:bodyPr wrap="square" rtlCol="0">
            <a:spAutoFit/>
          </a:bodyPr>
          <a:lstStyle/>
          <a:p>
            <a:pPr algn="ctr"/>
            <a:r>
              <a:rPr lang="en-US" sz="1200" dirty="0">
                <a:solidFill>
                  <a:srgbClr val="00263A"/>
                </a:solidFill>
              </a:rPr>
              <a:t>Trifold Option A</a:t>
            </a:r>
          </a:p>
        </p:txBody>
      </p:sp>
      <p:pic>
        <p:nvPicPr>
          <p:cNvPr id="11" name="Picture 10">
            <a:extLst>
              <a:ext uri="{FF2B5EF4-FFF2-40B4-BE49-F238E27FC236}">
                <a16:creationId xmlns:a16="http://schemas.microsoft.com/office/drawing/2014/main" id="{9DEA2E72-394A-0325-E06D-B5C695CF4FF5}"/>
              </a:ext>
            </a:extLst>
          </p:cNvPr>
          <p:cNvPicPr>
            <a:picLocks noChangeAspect="1"/>
          </p:cNvPicPr>
          <p:nvPr/>
        </p:nvPicPr>
        <p:blipFill>
          <a:blip r:embed="rId5"/>
          <a:stretch>
            <a:fillRect/>
          </a:stretch>
        </p:blipFill>
        <p:spPr>
          <a:xfrm>
            <a:off x="4333229" y="1379478"/>
            <a:ext cx="3773455" cy="2927116"/>
          </a:xfrm>
          <a:prstGeom prst="rect">
            <a:avLst/>
          </a:prstGeom>
          <a:effectLst>
            <a:outerShdw blurRad="127000" dist="50800" dir="2400000" algn="ctr" rotWithShape="0">
              <a:srgbClr val="000000"/>
            </a:outerShdw>
          </a:effectLst>
        </p:spPr>
      </p:pic>
      <p:sp>
        <p:nvSpPr>
          <p:cNvPr id="13" name="TextBox 12">
            <a:extLst>
              <a:ext uri="{FF2B5EF4-FFF2-40B4-BE49-F238E27FC236}">
                <a16:creationId xmlns:a16="http://schemas.microsoft.com/office/drawing/2014/main" id="{969D1318-29D1-4322-F9A4-BADF0922A50A}"/>
              </a:ext>
            </a:extLst>
          </p:cNvPr>
          <p:cNvSpPr txBox="1"/>
          <p:nvPr/>
        </p:nvSpPr>
        <p:spPr>
          <a:xfrm>
            <a:off x="5268967" y="4456582"/>
            <a:ext cx="1654066" cy="276999"/>
          </a:xfrm>
          <a:prstGeom prst="rect">
            <a:avLst/>
          </a:prstGeom>
          <a:noFill/>
        </p:spPr>
        <p:txBody>
          <a:bodyPr wrap="square" rtlCol="0">
            <a:spAutoFit/>
          </a:bodyPr>
          <a:lstStyle/>
          <a:p>
            <a:pPr algn="ctr"/>
            <a:r>
              <a:rPr lang="en-US" sz="1200" dirty="0">
                <a:solidFill>
                  <a:srgbClr val="00263A"/>
                </a:solidFill>
              </a:rPr>
              <a:t>Trifold Option B</a:t>
            </a:r>
          </a:p>
        </p:txBody>
      </p:sp>
      <p:pic>
        <p:nvPicPr>
          <p:cNvPr id="16" name="Picture 15">
            <a:extLst>
              <a:ext uri="{FF2B5EF4-FFF2-40B4-BE49-F238E27FC236}">
                <a16:creationId xmlns:a16="http://schemas.microsoft.com/office/drawing/2014/main" id="{5B03DFCB-ADEF-CF1A-074E-6929EF5DF0F9}"/>
              </a:ext>
            </a:extLst>
          </p:cNvPr>
          <p:cNvPicPr>
            <a:picLocks noChangeAspect="1"/>
          </p:cNvPicPr>
          <p:nvPr/>
        </p:nvPicPr>
        <p:blipFill>
          <a:blip r:embed="rId6"/>
          <a:stretch>
            <a:fillRect/>
          </a:stretch>
        </p:blipFill>
        <p:spPr>
          <a:xfrm>
            <a:off x="8225192" y="1379478"/>
            <a:ext cx="3780339" cy="2927116"/>
          </a:xfrm>
          <a:prstGeom prst="rect">
            <a:avLst/>
          </a:prstGeom>
          <a:effectLst>
            <a:outerShdw blurRad="127000" dist="50800" dir="2400000" algn="ctr" rotWithShape="0">
              <a:srgbClr val="000000"/>
            </a:outerShdw>
          </a:effectLst>
        </p:spPr>
      </p:pic>
      <p:sp>
        <p:nvSpPr>
          <p:cNvPr id="18" name="TextBox 17">
            <a:extLst>
              <a:ext uri="{FF2B5EF4-FFF2-40B4-BE49-F238E27FC236}">
                <a16:creationId xmlns:a16="http://schemas.microsoft.com/office/drawing/2014/main" id="{9476951B-2FC2-5F48-FC41-E0ADD11B3FE8}"/>
              </a:ext>
            </a:extLst>
          </p:cNvPr>
          <p:cNvSpPr txBox="1"/>
          <p:nvPr/>
        </p:nvSpPr>
        <p:spPr>
          <a:xfrm>
            <a:off x="9288328" y="4438221"/>
            <a:ext cx="1654066" cy="276999"/>
          </a:xfrm>
          <a:prstGeom prst="rect">
            <a:avLst/>
          </a:prstGeom>
          <a:noFill/>
        </p:spPr>
        <p:txBody>
          <a:bodyPr wrap="square" rtlCol="0">
            <a:spAutoFit/>
          </a:bodyPr>
          <a:lstStyle/>
          <a:p>
            <a:pPr algn="ctr"/>
            <a:r>
              <a:rPr lang="en-US" sz="1200" dirty="0">
                <a:solidFill>
                  <a:srgbClr val="00263A"/>
                </a:solidFill>
              </a:rPr>
              <a:t>Trifold Option C</a:t>
            </a:r>
          </a:p>
        </p:txBody>
      </p:sp>
    </p:spTree>
    <p:extLst>
      <p:ext uri="{BB962C8B-B14F-4D97-AF65-F5344CB8AC3E}">
        <p14:creationId xmlns:p14="http://schemas.microsoft.com/office/powerpoint/2010/main" val="3634364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985413"/>
          </a:xfrm>
        </p:spPr>
        <p:txBody>
          <a:bodyPr/>
          <a:lstStyle/>
          <a:p>
            <a:r>
              <a:rPr lang="en-US" dirty="0"/>
              <a:t>Trifold Brochures – cobranded </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670999" y="5173470"/>
            <a:ext cx="10908582" cy="152528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Trifold Brochures include only the dynamic contact block. Admins upload two background images with finished artwork  for the front and back, with space left for the contact area. Once printed, they will be folded in thirds. Three cobranded templates are provided where the contact block is placed on different sections of the folded brochure. </a:t>
            </a:r>
            <a:endParaRPr lang="en-US" sz="1600" dirty="0">
              <a:solidFill>
                <a:srgbClr val="002060"/>
              </a:solidFill>
            </a:endParaRPr>
          </a:p>
        </p:txBody>
      </p:sp>
      <p:pic>
        <p:nvPicPr>
          <p:cNvPr id="4" name="Picture 3">
            <a:extLst>
              <a:ext uri="{FF2B5EF4-FFF2-40B4-BE49-F238E27FC236}">
                <a16:creationId xmlns:a16="http://schemas.microsoft.com/office/drawing/2014/main" id="{9CA233AF-2948-41C7-4A9A-6594895C7747}"/>
              </a:ext>
            </a:extLst>
          </p:cNvPr>
          <p:cNvPicPr>
            <a:picLocks noChangeAspect="1"/>
          </p:cNvPicPr>
          <p:nvPr/>
        </p:nvPicPr>
        <p:blipFill>
          <a:blip r:embed="rId4"/>
          <a:srcRect/>
          <a:stretch/>
        </p:blipFill>
        <p:spPr>
          <a:xfrm>
            <a:off x="449285" y="1379478"/>
            <a:ext cx="3763434" cy="2927116"/>
          </a:xfrm>
          <a:prstGeom prst="rect">
            <a:avLst/>
          </a:prstGeom>
          <a:effectLst>
            <a:outerShdw blurRad="127000" dist="50800" dir="2400000" algn="ctr" rotWithShape="0">
              <a:srgbClr val="000000"/>
            </a:outerShdw>
          </a:effectLst>
        </p:spPr>
      </p:pic>
      <p:sp>
        <p:nvSpPr>
          <p:cNvPr id="9" name="TextBox 8">
            <a:extLst>
              <a:ext uri="{FF2B5EF4-FFF2-40B4-BE49-F238E27FC236}">
                <a16:creationId xmlns:a16="http://schemas.microsoft.com/office/drawing/2014/main" id="{B23F4E97-920D-B69D-EBB3-BDB6CBFC95D6}"/>
              </a:ext>
            </a:extLst>
          </p:cNvPr>
          <p:cNvSpPr txBox="1"/>
          <p:nvPr/>
        </p:nvSpPr>
        <p:spPr>
          <a:xfrm>
            <a:off x="1503969" y="4446027"/>
            <a:ext cx="1654066" cy="276999"/>
          </a:xfrm>
          <a:prstGeom prst="rect">
            <a:avLst/>
          </a:prstGeom>
          <a:noFill/>
        </p:spPr>
        <p:txBody>
          <a:bodyPr wrap="square" rtlCol="0">
            <a:spAutoFit/>
          </a:bodyPr>
          <a:lstStyle/>
          <a:p>
            <a:pPr algn="ctr"/>
            <a:r>
              <a:rPr lang="en-US" sz="1200" dirty="0">
                <a:solidFill>
                  <a:srgbClr val="00263A"/>
                </a:solidFill>
              </a:rPr>
              <a:t>Trifold Option A</a:t>
            </a:r>
          </a:p>
        </p:txBody>
      </p:sp>
      <p:pic>
        <p:nvPicPr>
          <p:cNvPr id="11" name="Picture 10">
            <a:extLst>
              <a:ext uri="{FF2B5EF4-FFF2-40B4-BE49-F238E27FC236}">
                <a16:creationId xmlns:a16="http://schemas.microsoft.com/office/drawing/2014/main" id="{9DEA2E72-394A-0325-E06D-B5C695CF4FF5}"/>
              </a:ext>
            </a:extLst>
          </p:cNvPr>
          <p:cNvPicPr>
            <a:picLocks noChangeAspect="1"/>
          </p:cNvPicPr>
          <p:nvPr/>
        </p:nvPicPr>
        <p:blipFill>
          <a:blip r:embed="rId5"/>
          <a:srcRect/>
          <a:stretch/>
        </p:blipFill>
        <p:spPr>
          <a:xfrm>
            <a:off x="4333229" y="1381816"/>
            <a:ext cx="3773455" cy="2922440"/>
          </a:xfrm>
          <a:prstGeom prst="rect">
            <a:avLst/>
          </a:prstGeom>
          <a:effectLst>
            <a:outerShdw blurRad="127000" dist="50800" dir="2400000" algn="ctr" rotWithShape="0">
              <a:srgbClr val="000000"/>
            </a:outerShdw>
          </a:effectLst>
        </p:spPr>
      </p:pic>
      <p:sp>
        <p:nvSpPr>
          <p:cNvPr id="13" name="TextBox 12">
            <a:extLst>
              <a:ext uri="{FF2B5EF4-FFF2-40B4-BE49-F238E27FC236}">
                <a16:creationId xmlns:a16="http://schemas.microsoft.com/office/drawing/2014/main" id="{969D1318-29D1-4322-F9A4-BADF0922A50A}"/>
              </a:ext>
            </a:extLst>
          </p:cNvPr>
          <p:cNvSpPr txBox="1"/>
          <p:nvPr/>
        </p:nvSpPr>
        <p:spPr>
          <a:xfrm>
            <a:off x="5268967" y="4456582"/>
            <a:ext cx="1654066" cy="276999"/>
          </a:xfrm>
          <a:prstGeom prst="rect">
            <a:avLst/>
          </a:prstGeom>
          <a:noFill/>
        </p:spPr>
        <p:txBody>
          <a:bodyPr wrap="square" rtlCol="0">
            <a:spAutoFit/>
          </a:bodyPr>
          <a:lstStyle/>
          <a:p>
            <a:pPr algn="ctr"/>
            <a:r>
              <a:rPr lang="en-US" sz="1200" dirty="0">
                <a:solidFill>
                  <a:srgbClr val="00263A"/>
                </a:solidFill>
              </a:rPr>
              <a:t>Trifold Option B</a:t>
            </a:r>
          </a:p>
        </p:txBody>
      </p:sp>
      <p:pic>
        <p:nvPicPr>
          <p:cNvPr id="16" name="Picture 15">
            <a:extLst>
              <a:ext uri="{FF2B5EF4-FFF2-40B4-BE49-F238E27FC236}">
                <a16:creationId xmlns:a16="http://schemas.microsoft.com/office/drawing/2014/main" id="{5B03DFCB-ADEF-CF1A-074E-6929EF5DF0F9}"/>
              </a:ext>
            </a:extLst>
          </p:cNvPr>
          <p:cNvPicPr>
            <a:picLocks noChangeAspect="1"/>
          </p:cNvPicPr>
          <p:nvPr/>
        </p:nvPicPr>
        <p:blipFill>
          <a:blip r:embed="rId6"/>
          <a:srcRect/>
          <a:stretch/>
        </p:blipFill>
        <p:spPr>
          <a:xfrm>
            <a:off x="8239403" y="1379478"/>
            <a:ext cx="3751917" cy="2927116"/>
          </a:xfrm>
          <a:prstGeom prst="rect">
            <a:avLst/>
          </a:prstGeom>
          <a:effectLst>
            <a:outerShdw blurRad="127000" dist="50800" dir="2400000" algn="ctr" rotWithShape="0">
              <a:srgbClr val="000000"/>
            </a:outerShdw>
          </a:effectLst>
        </p:spPr>
      </p:pic>
      <p:sp>
        <p:nvSpPr>
          <p:cNvPr id="18" name="TextBox 17">
            <a:extLst>
              <a:ext uri="{FF2B5EF4-FFF2-40B4-BE49-F238E27FC236}">
                <a16:creationId xmlns:a16="http://schemas.microsoft.com/office/drawing/2014/main" id="{9476951B-2FC2-5F48-FC41-E0ADD11B3FE8}"/>
              </a:ext>
            </a:extLst>
          </p:cNvPr>
          <p:cNvSpPr txBox="1"/>
          <p:nvPr/>
        </p:nvSpPr>
        <p:spPr>
          <a:xfrm>
            <a:off x="9288328" y="4438221"/>
            <a:ext cx="1654066" cy="276999"/>
          </a:xfrm>
          <a:prstGeom prst="rect">
            <a:avLst/>
          </a:prstGeom>
          <a:noFill/>
        </p:spPr>
        <p:txBody>
          <a:bodyPr wrap="square" rtlCol="0">
            <a:spAutoFit/>
          </a:bodyPr>
          <a:lstStyle/>
          <a:p>
            <a:pPr algn="ctr"/>
            <a:r>
              <a:rPr lang="en-US" sz="1200" dirty="0">
                <a:solidFill>
                  <a:srgbClr val="00263A"/>
                </a:solidFill>
              </a:rPr>
              <a:t>Trifold Option C</a:t>
            </a:r>
          </a:p>
        </p:txBody>
      </p:sp>
    </p:spTree>
    <p:extLst>
      <p:ext uri="{BB962C8B-B14F-4D97-AF65-F5344CB8AC3E}">
        <p14:creationId xmlns:p14="http://schemas.microsoft.com/office/powerpoint/2010/main" val="3421795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C4711-30F3-C791-0CE3-0F2222C7B9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43E136-19DE-1C90-07B9-E9EEECBFB42B}"/>
              </a:ext>
            </a:extLst>
          </p:cNvPr>
          <p:cNvSpPr>
            <a:spLocks noGrp="1"/>
          </p:cNvSpPr>
          <p:nvPr>
            <p:ph type="body" sz="quarter" idx="10"/>
          </p:nvPr>
        </p:nvSpPr>
        <p:spPr/>
        <p:txBody>
          <a:bodyPr/>
          <a:lstStyle/>
          <a:p>
            <a:r>
              <a:rPr lang="en-US" dirty="0"/>
              <a:t>Yard Signs</a:t>
            </a:r>
          </a:p>
        </p:txBody>
      </p:sp>
      <p:sp>
        <p:nvSpPr>
          <p:cNvPr id="3" name="Text Placeholder 2">
            <a:extLst>
              <a:ext uri="{FF2B5EF4-FFF2-40B4-BE49-F238E27FC236}">
                <a16:creationId xmlns:a16="http://schemas.microsoft.com/office/drawing/2014/main" id="{3A27EC63-41BA-1213-2074-2B31C11FBC0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563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BC130-6CBF-20F3-E444-FD7FC80DA14B}"/>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8B205E45-84DD-AA8D-1C83-1C03F426C3D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D7194C50-F865-BF08-D90F-51EC022708A8}"/>
              </a:ext>
            </a:extLst>
          </p:cNvPr>
          <p:cNvSpPr txBox="1">
            <a:spLocks/>
          </p:cNvSpPr>
          <p:nvPr/>
        </p:nvSpPr>
        <p:spPr>
          <a:xfrm>
            <a:off x="7089316" y="857715"/>
            <a:ext cx="4580056" cy="587195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background image(s), editability</a:t>
            </a:r>
          </a:p>
          <a:p>
            <a:pPr defTabSz="868680">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F35B6298-AD0A-D5B9-043D-668CAC8E737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Yard Sign Template 24”x18” 1278</a:t>
            </a:r>
          </a:p>
        </p:txBody>
      </p:sp>
      <p:grpSp>
        <p:nvGrpSpPr>
          <p:cNvPr id="15" name="Group 14">
            <a:extLst>
              <a:ext uri="{FF2B5EF4-FFF2-40B4-BE49-F238E27FC236}">
                <a16:creationId xmlns:a16="http://schemas.microsoft.com/office/drawing/2014/main" id="{8C135A05-A0A2-8B13-76AD-3C3482036B55}"/>
              </a:ext>
            </a:extLst>
          </p:cNvPr>
          <p:cNvGrpSpPr/>
          <p:nvPr/>
        </p:nvGrpSpPr>
        <p:grpSpPr>
          <a:xfrm>
            <a:off x="522628" y="857715"/>
            <a:ext cx="6198538" cy="4704050"/>
            <a:chOff x="522628" y="857715"/>
            <a:chExt cx="6198538" cy="4704050"/>
          </a:xfrm>
        </p:grpSpPr>
        <p:pic>
          <p:nvPicPr>
            <p:cNvPr id="4" name="Picture 3">
              <a:extLst>
                <a:ext uri="{FF2B5EF4-FFF2-40B4-BE49-F238E27FC236}">
                  <a16:creationId xmlns:a16="http://schemas.microsoft.com/office/drawing/2014/main" id="{B58DC11B-9888-0649-BC93-8B2C7485A61A}"/>
                </a:ext>
              </a:extLst>
            </p:cNvPr>
            <p:cNvPicPr>
              <a:picLocks noChangeAspect="1"/>
            </p:cNvPicPr>
            <p:nvPr/>
          </p:nvPicPr>
          <p:blipFill>
            <a:blip r:embed="rId4"/>
            <a:srcRect/>
            <a:stretch/>
          </p:blipFill>
          <p:spPr>
            <a:xfrm>
              <a:off x="522628" y="857715"/>
              <a:ext cx="6198538" cy="4704050"/>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1364313B-F821-AB7D-556D-D325BA15CC74}"/>
                </a:ext>
              </a:extLst>
            </p:cNvPr>
            <p:cNvSpPr txBox="1"/>
            <p:nvPr/>
          </p:nvSpPr>
          <p:spPr>
            <a:xfrm>
              <a:off x="704810" y="1019236"/>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1</a:t>
              </a:r>
            </a:p>
          </p:txBody>
        </p:sp>
      </p:grpSp>
    </p:spTree>
    <p:extLst>
      <p:ext uri="{BB962C8B-B14F-4D97-AF65-F5344CB8AC3E}">
        <p14:creationId xmlns:p14="http://schemas.microsoft.com/office/powerpoint/2010/main" val="2831638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51ED-2E07-FD9A-96B2-5001976250A4}"/>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7E84CF78-E239-02B5-15C4-D786C46D615B}"/>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9442EC3E-71F0-DEB4-E01A-DE7633411502}"/>
              </a:ext>
            </a:extLst>
          </p:cNvPr>
          <p:cNvSpPr txBox="1">
            <a:spLocks/>
          </p:cNvSpPr>
          <p:nvPr/>
        </p:nvSpPr>
        <p:spPr>
          <a:xfrm>
            <a:off x="7089316" y="857715"/>
            <a:ext cx="4580056" cy="587195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background image(s), editability</a:t>
            </a:r>
          </a:p>
          <a:p>
            <a:pPr defTabSz="868680">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CEF7B3F1-4B29-DD9F-359B-7ACD1E2133E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Yard Sign Template 30”x18” 1283</a:t>
            </a:r>
          </a:p>
        </p:txBody>
      </p:sp>
      <p:grpSp>
        <p:nvGrpSpPr>
          <p:cNvPr id="15" name="Group 14">
            <a:extLst>
              <a:ext uri="{FF2B5EF4-FFF2-40B4-BE49-F238E27FC236}">
                <a16:creationId xmlns:a16="http://schemas.microsoft.com/office/drawing/2014/main" id="{7692FF41-BF46-7876-C294-FFDBA248DC41}"/>
              </a:ext>
            </a:extLst>
          </p:cNvPr>
          <p:cNvGrpSpPr/>
          <p:nvPr/>
        </p:nvGrpSpPr>
        <p:grpSpPr>
          <a:xfrm>
            <a:off x="522628" y="857715"/>
            <a:ext cx="6198538" cy="3799103"/>
            <a:chOff x="522628" y="1021953"/>
            <a:chExt cx="6198538" cy="3799103"/>
          </a:xfrm>
        </p:grpSpPr>
        <p:pic>
          <p:nvPicPr>
            <p:cNvPr id="4" name="Picture 3">
              <a:extLst>
                <a:ext uri="{FF2B5EF4-FFF2-40B4-BE49-F238E27FC236}">
                  <a16:creationId xmlns:a16="http://schemas.microsoft.com/office/drawing/2014/main" id="{355713D7-3041-8339-6596-40E4713B3371}"/>
                </a:ext>
              </a:extLst>
            </p:cNvPr>
            <p:cNvPicPr>
              <a:picLocks noChangeAspect="1"/>
            </p:cNvPicPr>
            <p:nvPr/>
          </p:nvPicPr>
          <p:blipFill>
            <a:blip r:embed="rId4"/>
            <a:srcRect/>
            <a:stretch/>
          </p:blipFill>
          <p:spPr>
            <a:xfrm>
              <a:off x="522628" y="1021953"/>
              <a:ext cx="6198538" cy="3799103"/>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443CAA97-0400-4933-08A4-1BE99566AAEF}"/>
                </a:ext>
              </a:extLst>
            </p:cNvPr>
            <p:cNvSpPr txBox="1"/>
            <p:nvPr/>
          </p:nvSpPr>
          <p:spPr>
            <a:xfrm>
              <a:off x="684932" y="1192903"/>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1</a:t>
              </a:r>
            </a:p>
          </p:txBody>
        </p:sp>
      </p:grpSp>
    </p:spTree>
    <p:extLst>
      <p:ext uri="{BB962C8B-B14F-4D97-AF65-F5344CB8AC3E}">
        <p14:creationId xmlns:p14="http://schemas.microsoft.com/office/powerpoint/2010/main" val="249094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DF52-2786-D7F4-ADCF-41D258A01043}"/>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FF41AE6F-15CD-F7A9-6973-44025189C525}"/>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4F0B28B4-E1EA-14DE-F7F5-F6E46CED8D99}"/>
              </a:ext>
            </a:extLst>
          </p:cNvPr>
          <p:cNvSpPr txBox="1">
            <a:spLocks/>
          </p:cNvSpPr>
          <p:nvPr/>
        </p:nvSpPr>
        <p:spPr>
          <a:xfrm>
            <a:off x="7089316" y="837886"/>
            <a:ext cx="4580056" cy="589178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design image,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QR code variation, presence, editability</a:t>
            </a:r>
          </a:p>
          <a:p>
            <a:pPr defTabSz="868680">
              <a:spcBef>
                <a:spcPts val="0"/>
              </a:spcBef>
            </a:pPr>
            <a:r>
              <a:rPr lang="en-US" sz="1600" kern="100" dirty="0">
                <a:solidFill>
                  <a:srgbClr val="002060"/>
                </a:solidFill>
                <a:cs typeface="Times New Roman" panose="02020603050405020304" pitchFamily="18" charset="0"/>
              </a:rPr>
              <a:t>4 – Color block default is light grey; change color, turn color blocks on/off</a:t>
            </a:r>
          </a:p>
          <a:p>
            <a:pPr defTabSz="868680">
              <a:spcBef>
                <a:spcPts val="0"/>
              </a:spcBef>
            </a:pPr>
            <a:r>
              <a:rPr lang="en-US" sz="1600" kern="100" dirty="0">
                <a:solidFill>
                  <a:srgbClr val="002060"/>
                </a:solidFill>
                <a:cs typeface="Times New Roman" panose="02020603050405020304" pitchFamily="18" charset="0"/>
              </a:rPr>
              <a:t>5 - Fill to fit text elements, change text color (defaults: first and last name, title, NMLS, office phone, and website)</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8A1CA1CB-5822-C45E-6826-87D0DB90C886}"/>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Yard Sign Layout 1279</a:t>
            </a:r>
          </a:p>
        </p:txBody>
      </p:sp>
      <p:grpSp>
        <p:nvGrpSpPr>
          <p:cNvPr id="15" name="Group 14">
            <a:extLst>
              <a:ext uri="{FF2B5EF4-FFF2-40B4-BE49-F238E27FC236}">
                <a16:creationId xmlns:a16="http://schemas.microsoft.com/office/drawing/2014/main" id="{1EA85294-19EE-46A3-4598-AB7CA0769E52}"/>
              </a:ext>
            </a:extLst>
          </p:cNvPr>
          <p:cNvGrpSpPr/>
          <p:nvPr/>
        </p:nvGrpSpPr>
        <p:grpSpPr>
          <a:xfrm>
            <a:off x="522628" y="854850"/>
            <a:ext cx="6198538" cy="4709781"/>
            <a:chOff x="522628" y="854850"/>
            <a:chExt cx="6198538" cy="4709781"/>
          </a:xfrm>
        </p:grpSpPr>
        <p:pic>
          <p:nvPicPr>
            <p:cNvPr id="4" name="Picture 3">
              <a:extLst>
                <a:ext uri="{FF2B5EF4-FFF2-40B4-BE49-F238E27FC236}">
                  <a16:creationId xmlns:a16="http://schemas.microsoft.com/office/drawing/2014/main" id="{74FF50A3-C72E-74E7-8175-54C9450B85CF}"/>
                </a:ext>
              </a:extLst>
            </p:cNvPr>
            <p:cNvPicPr>
              <a:picLocks noChangeAspect="1"/>
            </p:cNvPicPr>
            <p:nvPr/>
          </p:nvPicPr>
          <p:blipFill>
            <a:blip r:embed="rId4"/>
            <a:srcRect/>
            <a:stretch/>
          </p:blipFill>
          <p:spPr>
            <a:xfrm>
              <a:off x="522628" y="854850"/>
              <a:ext cx="6198538" cy="4709781"/>
            </a:xfrm>
            <a:prstGeom prst="rect">
              <a:avLst/>
            </a:prstGeom>
            <a:ln>
              <a:noFill/>
            </a:ln>
            <a:effectLst>
              <a:outerShdw blurRad="190500" algn="tl" rotWithShape="0">
                <a:srgbClr val="000000">
                  <a:alpha val="70000"/>
                </a:srgbClr>
              </a:outerShdw>
            </a:effectLst>
          </p:spPr>
        </p:pic>
        <p:grpSp>
          <p:nvGrpSpPr>
            <p:cNvPr id="13" name="Group 12">
              <a:extLst>
                <a:ext uri="{FF2B5EF4-FFF2-40B4-BE49-F238E27FC236}">
                  <a16:creationId xmlns:a16="http://schemas.microsoft.com/office/drawing/2014/main" id="{211FE748-6C02-FFA6-E5CA-A8897AD1C70B}"/>
                </a:ext>
              </a:extLst>
            </p:cNvPr>
            <p:cNvGrpSpPr/>
            <p:nvPr/>
          </p:nvGrpSpPr>
          <p:grpSpPr>
            <a:xfrm>
              <a:off x="611717" y="896027"/>
              <a:ext cx="5976199" cy="3845916"/>
              <a:chOff x="611717" y="896027"/>
              <a:chExt cx="5976199" cy="3845916"/>
            </a:xfrm>
          </p:grpSpPr>
          <p:sp>
            <p:nvSpPr>
              <p:cNvPr id="12" name="TextBox 11">
                <a:extLst>
                  <a:ext uri="{FF2B5EF4-FFF2-40B4-BE49-F238E27FC236}">
                    <a16:creationId xmlns:a16="http://schemas.microsoft.com/office/drawing/2014/main" id="{D0980E2D-53F4-2638-9ED4-D2A97E69072E}"/>
                  </a:ext>
                </a:extLst>
              </p:cNvPr>
              <p:cNvSpPr txBox="1"/>
              <p:nvPr/>
            </p:nvSpPr>
            <p:spPr>
              <a:xfrm>
                <a:off x="3489586" y="4170991"/>
                <a:ext cx="235807" cy="29395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10" name="TextBox 9">
                <a:extLst>
                  <a:ext uri="{FF2B5EF4-FFF2-40B4-BE49-F238E27FC236}">
                    <a16:creationId xmlns:a16="http://schemas.microsoft.com/office/drawing/2014/main" id="{A249C0AF-FAAB-B924-45F5-5D765A24DBCD}"/>
                  </a:ext>
                </a:extLst>
              </p:cNvPr>
              <p:cNvSpPr txBox="1"/>
              <p:nvPr/>
            </p:nvSpPr>
            <p:spPr>
              <a:xfrm>
                <a:off x="611717" y="4464944"/>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14" name="TextBox 13">
                <a:extLst>
                  <a:ext uri="{FF2B5EF4-FFF2-40B4-BE49-F238E27FC236}">
                    <a16:creationId xmlns:a16="http://schemas.microsoft.com/office/drawing/2014/main" id="{9F6C7439-C1B4-320A-1139-A80EC08A607E}"/>
                  </a:ext>
                </a:extLst>
              </p:cNvPr>
              <p:cNvSpPr txBox="1"/>
              <p:nvPr/>
            </p:nvSpPr>
            <p:spPr>
              <a:xfrm>
                <a:off x="640531" y="2029648"/>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5</a:t>
                </a:r>
              </a:p>
            </p:txBody>
          </p:sp>
          <p:sp>
            <p:nvSpPr>
              <p:cNvPr id="21" name="TextBox 20">
                <a:extLst>
                  <a:ext uri="{FF2B5EF4-FFF2-40B4-BE49-F238E27FC236}">
                    <a16:creationId xmlns:a16="http://schemas.microsoft.com/office/drawing/2014/main" id="{6D0FE1B9-E00C-2FD4-B585-FC0AAFC62FED}"/>
                  </a:ext>
                </a:extLst>
              </p:cNvPr>
              <p:cNvSpPr txBox="1"/>
              <p:nvPr/>
            </p:nvSpPr>
            <p:spPr>
              <a:xfrm>
                <a:off x="611718" y="896027"/>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2</a:t>
                </a:r>
              </a:p>
            </p:txBody>
          </p:sp>
          <p:sp>
            <p:nvSpPr>
              <p:cNvPr id="3" name="TextBox 2">
                <a:extLst>
                  <a:ext uri="{FF2B5EF4-FFF2-40B4-BE49-F238E27FC236}">
                    <a16:creationId xmlns:a16="http://schemas.microsoft.com/office/drawing/2014/main" id="{0501F505-B50A-76AC-80DB-42D9F9A8B7E6}"/>
                  </a:ext>
                </a:extLst>
              </p:cNvPr>
              <p:cNvSpPr txBox="1"/>
              <p:nvPr/>
            </p:nvSpPr>
            <p:spPr>
              <a:xfrm>
                <a:off x="6352109" y="959448"/>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grpSp>
      </p:grpSp>
    </p:spTree>
    <p:extLst>
      <p:ext uri="{BB962C8B-B14F-4D97-AF65-F5344CB8AC3E}">
        <p14:creationId xmlns:p14="http://schemas.microsoft.com/office/powerpoint/2010/main" val="3151759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D615-38BE-06C9-AF97-4248CF4D35FD}"/>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B9691C1C-4C4B-310C-AB8E-1A227D33C31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06FF57C8-3C10-81DB-330A-0E1942BE7477}"/>
              </a:ext>
            </a:extLst>
          </p:cNvPr>
          <p:cNvSpPr txBox="1">
            <a:spLocks/>
          </p:cNvSpPr>
          <p:nvPr/>
        </p:nvSpPr>
        <p:spPr>
          <a:xfrm>
            <a:off x="7089316" y="837886"/>
            <a:ext cx="4580056" cy="589178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profile image, editability </a:t>
            </a:r>
          </a:p>
          <a:p>
            <a:pPr defTabSz="868680">
              <a:spcBef>
                <a:spcPts val="0"/>
              </a:spcBef>
            </a:pPr>
            <a:r>
              <a:rPr lang="en-US" sz="1600" kern="100" dirty="0">
                <a:solidFill>
                  <a:srgbClr val="002060"/>
                </a:solidFill>
                <a:cs typeface="Times New Roman" panose="02020603050405020304" pitchFamily="18" charset="0"/>
              </a:rPr>
              <a:t>4 – QR code variation, presence, editability</a:t>
            </a:r>
          </a:p>
          <a:p>
            <a:pPr defTabSz="868680">
              <a:spcBef>
                <a:spcPts val="0"/>
              </a:spcBef>
            </a:pPr>
            <a:r>
              <a:rPr lang="en-US" sz="1600" kern="100" dirty="0">
                <a:solidFill>
                  <a:srgbClr val="002060"/>
                </a:solidFill>
                <a:cs typeface="Times New Roman" panose="02020603050405020304" pitchFamily="18" charset="0"/>
              </a:rPr>
              <a:t>5 – Color block default is teal; change color, turn color blocks on/off</a:t>
            </a:r>
          </a:p>
          <a:p>
            <a:pPr defTabSz="868680">
              <a:spcBef>
                <a:spcPts val="0"/>
              </a:spcBef>
            </a:pPr>
            <a:r>
              <a:rPr lang="en-US" sz="1600" kern="100" dirty="0">
                <a:solidFill>
                  <a:srgbClr val="002060"/>
                </a:solidFill>
                <a:cs typeface="Times New Roman" panose="02020603050405020304" pitchFamily="18" charset="0"/>
              </a:rPr>
              <a:t>6 - Fill to fit text elements, change text color (defaults: first and last name, title, NMLS, office phone, email address, and website)</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FF43D053-A64E-3A0C-4789-4B29C726FC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Yard Sign Layout 1280</a:t>
            </a:r>
          </a:p>
        </p:txBody>
      </p:sp>
      <p:grpSp>
        <p:nvGrpSpPr>
          <p:cNvPr id="15" name="Group 14">
            <a:extLst>
              <a:ext uri="{FF2B5EF4-FFF2-40B4-BE49-F238E27FC236}">
                <a16:creationId xmlns:a16="http://schemas.microsoft.com/office/drawing/2014/main" id="{F26C2025-2E3D-16BA-A3B2-462AB9D2B734}"/>
              </a:ext>
            </a:extLst>
          </p:cNvPr>
          <p:cNvGrpSpPr/>
          <p:nvPr/>
        </p:nvGrpSpPr>
        <p:grpSpPr>
          <a:xfrm>
            <a:off x="522628" y="855083"/>
            <a:ext cx="6198538" cy="4709315"/>
            <a:chOff x="522628" y="855083"/>
            <a:chExt cx="6198538" cy="4709315"/>
          </a:xfrm>
        </p:grpSpPr>
        <p:pic>
          <p:nvPicPr>
            <p:cNvPr id="4" name="Picture 3">
              <a:extLst>
                <a:ext uri="{FF2B5EF4-FFF2-40B4-BE49-F238E27FC236}">
                  <a16:creationId xmlns:a16="http://schemas.microsoft.com/office/drawing/2014/main" id="{6C8837FE-C82B-CDED-EBF8-41B0EC5759A3}"/>
                </a:ext>
              </a:extLst>
            </p:cNvPr>
            <p:cNvPicPr>
              <a:picLocks noChangeAspect="1"/>
            </p:cNvPicPr>
            <p:nvPr/>
          </p:nvPicPr>
          <p:blipFill>
            <a:blip r:embed="rId4"/>
            <a:srcRect/>
            <a:stretch/>
          </p:blipFill>
          <p:spPr>
            <a:xfrm>
              <a:off x="522628" y="855083"/>
              <a:ext cx="6198538" cy="4709315"/>
            </a:xfrm>
            <a:prstGeom prst="rect">
              <a:avLst/>
            </a:prstGeom>
            <a:ln>
              <a:noFill/>
            </a:ln>
            <a:effectLst>
              <a:outerShdw blurRad="190500" algn="tl" rotWithShape="0">
                <a:srgbClr val="000000">
                  <a:alpha val="70000"/>
                </a:srgbClr>
              </a:outerShdw>
            </a:effectLst>
          </p:spPr>
        </p:pic>
        <p:grpSp>
          <p:nvGrpSpPr>
            <p:cNvPr id="13" name="Group 12">
              <a:extLst>
                <a:ext uri="{FF2B5EF4-FFF2-40B4-BE49-F238E27FC236}">
                  <a16:creationId xmlns:a16="http://schemas.microsoft.com/office/drawing/2014/main" id="{3300C607-B055-FF37-F02B-9BCED0C16BAB}"/>
                </a:ext>
              </a:extLst>
            </p:cNvPr>
            <p:cNvGrpSpPr/>
            <p:nvPr/>
          </p:nvGrpSpPr>
          <p:grpSpPr>
            <a:xfrm>
              <a:off x="996441" y="1016602"/>
              <a:ext cx="5591473" cy="4321479"/>
              <a:chOff x="996441" y="1016602"/>
              <a:chExt cx="5591473" cy="4321479"/>
            </a:xfrm>
          </p:grpSpPr>
          <p:sp>
            <p:nvSpPr>
              <p:cNvPr id="12" name="TextBox 11">
                <a:extLst>
                  <a:ext uri="{FF2B5EF4-FFF2-40B4-BE49-F238E27FC236}">
                    <a16:creationId xmlns:a16="http://schemas.microsoft.com/office/drawing/2014/main" id="{75CCB0FF-A3BA-8645-4EB2-282C1AEECD39}"/>
                  </a:ext>
                </a:extLst>
              </p:cNvPr>
              <p:cNvSpPr txBox="1"/>
              <p:nvPr/>
            </p:nvSpPr>
            <p:spPr>
              <a:xfrm>
                <a:off x="996441" y="1293601"/>
                <a:ext cx="235807" cy="29395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10" name="TextBox 9">
                <a:extLst>
                  <a:ext uri="{FF2B5EF4-FFF2-40B4-BE49-F238E27FC236}">
                    <a16:creationId xmlns:a16="http://schemas.microsoft.com/office/drawing/2014/main" id="{2FD40443-D36C-D8C9-5443-930AD578225F}"/>
                  </a:ext>
                </a:extLst>
              </p:cNvPr>
              <p:cNvSpPr txBox="1"/>
              <p:nvPr/>
            </p:nvSpPr>
            <p:spPr>
              <a:xfrm>
                <a:off x="3295282" y="4524579"/>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14" name="TextBox 13">
                <a:extLst>
                  <a:ext uri="{FF2B5EF4-FFF2-40B4-BE49-F238E27FC236}">
                    <a16:creationId xmlns:a16="http://schemas.microsoft.com/office/drawing/2014/main" id="{F151AAFB-F43A-9074-3087-31884AC4B8E4}"/>
                  </a:ext>
                </a:extLst>
              </p:cNvPr>
              <p:cNvSpPr txBox="1"/>
              <p:nvPr/>
            </p:nvSpPr>
            <p:spPr>
              <a:xfrm>
                <a:off x="6341804" y="5061082"/>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5</a:t>
                </a:r>
              </a:p>
            </p:txBody>
          </p:sp>
          <p:sp>
            <p:nvSpPr>
              <p:cNvPr id="21" name="TextBox 20">
                <a:extLst>
                  <a:ext uri="{FF2B5EF4-FFF2-40B4-BE49-F238E27FC236}">
                    <a16:creationId xmlns:a16="http://schemas.microsoft.com/office/drawing/2014/main" id="{8FB9CE62-F8E4-2E7E-DB0A-1DA959AFCC88}"/>
                  </a:ext>
                </a:extLst>
              </p:cNvPr>
              <p:cNvSpPr txBox="1"/>
              <p:nvPr/>
            </p:nvSpPr>
            <p:spPr>
              <a:xfrm>
                <a:off x="6352107" y="1016602"/>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2</a:t>
                </a:r>
              </a:p>
            </p:txBody>
          </p:sp>
          <p:sp>
            <p:nvSpPr>
              <p:cNvPr id="3" name="TextBox 2">
                <a:extLst>
                  <a:ext uri="{FF2B5EF4-FFF2-40B4-BE49-F238E27FC236}">
                    <a16:creationId xmlns:a16="http://schemas.microsoft.com/office/drawing/2014/main" id="{188C64DD-FD9E-3566-666C-ADC76C0301C9}"/>
                  </a:ext>
                </a:extLst>
              </p:cNvPr>
              <p:cNvSpPr txBox="1"/>
              <p:nvPr/>
            </p:nvSpPr>
            <p:spPr>
              <a:xfrm>
                <a:off x="4264891" y="1155102"/>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grpSp>
      </p:grpSp>
      <p:sp>
        <p:nvSpPr>
          <p:cNvPr id="2" name="TextBox 1">
            <a:extLst>
              <a:ext uri="{FF2B5EF4-FFF2-40B4-BE49-F238E27FC236}">
                <a16:creationId xmlns:a16="http://schemas.microsoft.com/office/drawing/2014/main" id="{547CA384-DFC8-249A-C65B-D9C23B3718E4}"/>
              </a:ext>
            </a:extLst>
          </p:cNvPr>
          <p:cNvSpPr txBox="1"/>
          <p:nvPr/>
        </p:nvSpPr>
        <p:spPr>
          <a:xfrm>
            <a:off x="6341803" y="2542584"/>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6</a:t>
            </a:r>
          </a:p>
        </p:txBody>
      </p:sp>
    </p:spTree>
    <p:extLst>
      <p:ext uri="{BB962C8B-B14F-4D97-AF65-F5344CB8AC3E}">
        <p14:creationId xmlns:p14="http://schemas.microsoft.com/office/powerpoint/2010/main" val="221146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01A73-1EFE-15FA-FEC0-98391C8A8F88}"/>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2FFD3B36-18D9-FCEC-6985-DF0926FDCC4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5451CDBA-AFD0-5DFC-A6C9-4A87156569E4}"/>
              </a:ext>
            </a:extLst>
          </p:cNvPr>
          <p:cNvSpPr txBox="1">
            <a:spLocks/>
          </p:cNvSpPr>
          <p:nvPr/>
        </p:nvSpPr>
        <p:spPr>
          <a:xfrm>
            <a:off x="7089316" y="837886"/>
            <a:ext cx="4580056" cy="589178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Color block default is orange; change color, turn color blocks on/off</a:t>
            </a:r>
          </a:p>
          <a:p>
            <a:pPr defTabSz="868680">
              <a:spcBef>
                <a:spcPts val="0"/>
              </a:spcBef>
            </a:pPr>
            <a:r>
              <a:rPr lang="en-US" sz="1600" kern="100" dirty="0">
                <a:solidFill>
                  <a:srgbClr val="002060"/>
                </a:solidFill>
                <a:cs typeface="Times New Roman" panose="02020603050405020304" pitchFamily="18" charset="0"/>
              </a:rPr>
              <a:t>4 - Fill to fit text elements, change text color (defaults: first and last name, NMLS, and office phone)</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0D871D2E-3A6D-D170-EB6D-D1CB936F1E4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Yard Sign Layout 1281</a:t>
            </a:r>
          </a:p>
        </p:txBody>
      </p:sp>
      <p:grpSp>
        <p:nvGrpSpPr>
          <p:cNvPr id="15" name="Group 14">
            <a:extLst>
              <a:ext uri="{FF2B5EF4-FFF2-40B4-BE49-F238E27FC236}">
                <a16:creationId xmlns:a16="http://schemas.microsoft.com/office/drawing/2014/main" id="{1E062EFB-E4C3-99FE-770C-1798033E8227}"/>
              </a:ext>
            </a:extLst>
          </p:cNvPr>
          <p:cNvGrpSpPr/>
          <p:nvPr/>
        </p:nvGrpSpPr>
        <p:grpSpPr>
          <a:xfrm>
            <a:off x="522628" y="862149"/>
            <a:ext cx="6198538" cy="4695182"/>
            <a:chOff x="522628" y="862149"/>
            <a:chExt cx="6198538" cy="4695182"/>
          </a:xfrm>
        </p:grpSpPr>
        <p:pic>
          <p:nvPicPr>
            <p:cNvPr id="4" name="Picture 3">
              <a:extLst>
                <a:ext uri="{FF2B5EF4-FFF2-40B4-BE49-F238E27FC236}">
                  <a16:creationId xmlns:a16="http://schemas.microsoft.com/office/drawing/2014/main" id="{A5676DEF-3E2B-F9B5-D8CE-56B70E2C6925}"/>
                </a:ext>
              </a:extLst>
            </p:cNvPr>
            <p:cNvPicPr>
              <a:picLocks noChangeAspect="1"/>
            </p:cNvPicPr>
            <p:nvPr/>
          </p:nvPicPr>
          <p:blipFill>
            <a:blip r:embed="rId4"/>
            <a:srcRect/>
            <a:stretch/>
          </p:blipFill>
          <p:spPr>
            <a:xfrm>
              <a:off x="522628" y="862149"/>
              <a:ext cx="6198538" cy="4695182"/>
            </a:xfrm>
            <a:prstGeom prst="rect">
              <a:avLst/>
            </a:prstGeom>
            <a:ln>
              <a:noFill/>
            </a:ln>
            <a:effectLst>
              <a:outerShdw blurRad="190500" algn="tl" rotWithShape="0">
                <a:srgbClr val="000000">
                  <a:alpha val="70000"/>
                </a:srgbClr>
              </a:outerShdw>
            </a:effectLst>
          </p:spPr>
        </p:pic>
        <p:grpSp>
          <p:nvGrpSpPr>
            <p:cNvPr id="13" name="Group 12">
              <a:extLst>
                <a:ext uri="{FF2B5EF4-FFF2-40B4-BE49-F238E27FC236}">
                  <a16:creationId xmlns:a16="http://schemas.microsoft.com/office/drawing/2014/main" id="{5AA43C0B-8249-484D-9269-C06A3027D5CC}"/>
                </a:ext>
              </a:extLst>
            </p:cNvPr>
            <p:cNvGrpSpPr/>
            <p:nvPr/>
          </p:nvGrpSpPr>
          <p:grpSpPr>
            <a:xfrm>
              <a:off x="618754" y="1016602"/>
              <a:ext cx="5969160" cy="3294274"/>
              <a:chOff x="618754" y="1016602"/>
              <a:chExt cx="5969160" cy="3294274"/>
            </a:xfrm>
          </p:grpSpPr>
          <p:sp>
            <p:nvSpPr>
              <p:cNvPr id="12" name="TextBox 11">
                <a:extLst>
                  <a:ext uri="{FF2B5EF4-FFF2-40B4-BE49-F238E27FC236}">
                    <a16:creationId xmlns:a16="http://schemas.microsoft.com/office/drawing/2014/main" id="{11F9E558-A0BB-BF95-6208-3C2AC622272A}"/>
                  </a:ext>
                </a:extLst>
              </p:cNvPr>
              <p:cNvSpPr txBox="1"/>
              <p:nvPr/>
            </p:nvSpPr>
            <p:spPr>
              <a:xfrm>
                <a:off x="618754" y="4016923"/>
                <a:ext cx="235807" cy="29395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10" name="TextBox 9">
                <a:extLst>
                  <a:ext uri="{FF2B5EF4-FFF2-40B4-BE49-F238E27FC236}">
                    <a16:creationId xmlns:a16="http://schemas.microsoft.com/office/drawing/2014/main" id="{74699580-3DE7-F660-9E9A-18E9C630B621}"/>
                  </a:ext>
                </a:extLst>
              </p:cNvPr>
              <p:cNvSpPr txBox="1"/>
              <p:nvPr/>
            </p:nvSpPr>
            <p:spPr>
              <a:xfrm>
                <a:off x="5978096" y="3152001"/>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21" name="TextBox 20">
                <a:extLst>
                  <a:ext uri="{FF2B5EF4-FFF2-40B4-BE49-F238E27FC236}">
                    <a16:creationId xmlns:a16="http://schemas.microsoft.com/office/drawing/2014/main" id="{EE84D815-78F0-C90E-A534-B06C4664D0B3}"/>
                  </a:ext>
                </a:extLst>
              </p:cNvPr>
              <p:cNvSpPr txBox="1"/>
              <p:nvPr/>
            </p:nvSpPr>
            <p:spPr>
              <a:xfrm>
                <a:off x="6352107" y="1016602"/>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2</a:t>
                </a:r>
              </a:p>
            </p:txBody>
          </p:sp>
          <p:sp>
            <p:nvSpPr>
              <p:cNvPr id="3" name="TextBox 2">
                <a:extLst>
                  <a:ext uri="{FF2B5EF4-FFF2-40B4-BE49-F238E27FC236}">
                    <a16:creationId xmlns:a16="http://schemas.microsoft.com/office/drawing/2014/main" id="{76B789FD-0B64-D2D8-BF95-E4B5200FE299}"/>
                  </a:ext>
                </a:extLst>
              </p:cNvPr>
              <p:cNvSpPr txBox="1"/>
              <p:nvPr/>
            </p:nvSpPr>
            <p:spPr>
              <a:xfrm>
                <a:off x="3531089" y="1293601"/>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grpSp>
      </p:grpSp>
      <p:sp>
        <p:nvSpPr>
          <p:cNvPr id="6" name="TextBox 5">
            <a:extLst>
              <a:ext uri="{FF2B5EF4-FFF2-40B4-BE49-F238E27FC236}">
                <a16:creationId xmlns:a16="http://schemas.microsoft.com/office/drawing/2014/main" id="{CECFCBE1-8802-6F77-EF96-9B27BD73AA0C}"/>
              </a:ext>
            </a:extLst>
          </p:cNvPr>
          <p:cNvSpPr txBox="1"/>
          <p:nvPr/>
        </p:nvSpPr>
        <p:spPr>
          <a:xfrm>
            <a:off x="6324236" y="4310876"/>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Tree>
    <p:extLst>
      <p:ext uri="{BB962C8B-B14F-4D97-AF65-F5344CB8AC3E}">
        <p14:creationId xmlns:p14="http://schemas.microsoft.com/office/powerpoint/2010/main" val="328518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70019" y="1375478"/>
            <a:ext cx="4269470" cy="5136706"/>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606240" y="1706027"/>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070244" y="1893629"/>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3098499" y="2464096"/>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02003" y="2607481"/>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02003" y="3135131"/>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02003" y="5050628"/>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background color default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8 – Editable image block – QR code will populate from user profile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endParaRPr lang="en-US" sz="1600" dirty="0">
              <a:solidFill>
                <a:srgbClr val="002060"/>
              </a:solidFill>
            </a:endParaRPr>
          </a:p>
        </p:txBody>
      </p:sp>
      <p:sp>
        <p:nvSpPr>
          <p:cNvPr id="15" name="TextBox 14">
            <a:extLst>
              <a:ext uri="{FF2B5EF4-FFF2-40B4-BE49-F238E27FC236}">
                <a16:creationId xmlns:a16="http://schemas.microsoft.com/office/drawing/2014/main" id="{0EF0A254-3270-58FC-1736-93B57EF92762}"/>
              </a:ext>
            </a:extLst>
          </p:cNvPr>
          <p:cNvSpPr txBox="1"/>
          <p:nvPr/>
        </p:nvSpPr>
        <p:spPr>
          <a:xfrm>
            <a:off x="4691156" y="2862349"/>
            <a:ext cx="201706" cy="282388"/>
          </a:xfrm>
          <a:prstGeom prst="rect">
            <a:avLst/>
          </a:prstGeom>
          <a:noFill/>
        </p:spPr>
        <p:txBody>
          <a:bodyPr wrap="square" rtlCol="0">
            <a:spAutoFit/>
          </a:bodyPr>
          <a:lstStyle/>
          <a:p>
            <a:r>
              <a:rPr lang="en-US" sz="1200" dirty="0">
                <a:solidFill>
                  <a:srgbClr val="FF0000"/>
                </a:solidFill>
              </a:rPr>
              <a:t>7</a:t>
            </a:r>
          </a:p>
        </p:txBody>
      </p:sp>
      <p:sp>
        <p:nvSpPr>
          <p:cNvPr id="9" name="TextBox 8">
            <a:extLst>
              <a:ext uri="{FF2B5EF4-FFF2-40B4-BE49-F238E27FC236}">
                <a16:creationId xmlns:a16="http://schemas.microsoft.com/office/drawing/2014/main" id="{94F3BC4E-6873-5CC5-ABB1-905E7A992B1E}"/>
              </a:ext>
            </a:extLst>
          </p:cNvPr>
          <p:cNvSpPr txBox="1"/>
          <p:nvPr/>
        </p:nvSpPr>
        <p:spPr>
          <a:xfrm>
            <a:off x="1198815" y="4477193"/>
            <a:ext cx="201706" cy="282388"/>
          </a:xfrm>
          <a:prstGeom prst="rect">
            <a:avLst/>
          </a:prstGeom>
          <a:noFill/>
        </p:spPr>
        <p:txBody>
          <a:bodyPr wrap="square" rtlCol="0">
            <a:spAutoFit/>
          </a:bodyPr>
          <a:lstStyle/>
          <a:p>
            <a:r>
              <a:rPr lang="en-US" sz="1200" dirty="0">
                <a:solidFill>
                  <a:srgbClr val="FF0000"/>
                </a:solidFill>
              </a:rPr>
              <a:t>8</a:t>
            </a:r>
          </a:p>
        </p:txBody>
      </p:sp>
    </p:spTree>
    <p:extLst>
      <p:ext uri="{BB962C8B-B14F-4D97-AF65-F5344CB8AC3E}">
        <p14:creationId xmlns:p14="http://schemas.microsoft.com/office/powerpoint/2010/main" val="92280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EA816-4F1A-CCB0-2908-31FEB2EE6281}"/>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23DEE7F0-48E2-09C3-84B2-DCD874457C2F}"/>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9411D301-E2F5-088C-8869-6E814E593227}"/>
              </a:ext>
            </a:extLst>
          </p:cNvPr>
          <p:cNvSpPr txBox="1">
            <a:spLocks/>
          </p:cNvSpPr>
          <p:nvPr/>
        </p:nvSpPr>
        <p:spPr>
          <a:xfrm>
            <a:off x="7089316" y="837886"/>
            <a:ext cx="4580056" cy="589178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profile image,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QR code variation, presence, editability</a:t>
            </a:r>
          </a:p>
          <a:p>
            <a:pPr defTabSz="868680">
              <a:spcBef>
                <a:spcPts val="0"/>
              </a:spcBef>
            </a:pPr>
            <a:r>
              <a:rPr lang="en-US" sz="1600" kern="100" dirty="0">
                <a:solidFill>
                  <a:srgbClr val="002060"/>
                </a:solidFill>
                <a:cs typeface="Times New Roman" panose="02020603050405020304" pitchFamily="18" charset="0"/>
              </a:rPr>
              <a:t>5 - Fill to fit text elements, change text color (defaults: first and last name, title, NMLS, office phone, website, and email address)</a:t>
            </a:r>
          </a:p>
          <a:p>
            <a:pPr defTabSz="868680">
              <a:spcBef>
                <a:spcPts val="0"/>
              </a:spcBef>
            </a:pPr>
            <a:r>
              <a:rPr lang="en-US" sz="1600" kern="100" dirty="0">
                <a:solidFill>
                  <a:srgbClr val="002060"/>
                </a:solidFill>
                <a:cs typeface="Times New Roman" panose="02020603050405020304" pitchFamily="18" charset="0"/>
              </a:rPr>
              <a:t>6 – Color block defaults are black; change color, turn color blocks on/off</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629C3155-DAB6-2A30-5DB0-42C9E79C180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Yard Sign Layout 1282</a:t>
            </a:r>
          </a:p>
        </p:txBody>
      </p:sp>
      <p:grpSp>
        <p:nvGrpSpPr>
          <p:cNvPr id="15" name="Group 14">
            <a:extLst>
              <a:ext uri="{FF2B5EF4-FFF2-40B4-BE49-F238E27FC236}">
                <a16:creationId xmlns:a16="http://schemas.microsoft.com/office/drawing/2014/main" id="{EE71E36C-DFD0-3DF7-DACD-0590916B11D8}"/>
              </a:ext>
            </a:extLst>
          </p:cNvPr>
          <p:cNvGrpSpPr/>
          <p:nvPr/>
        </p:nvGrpSpPr>
        <p:grpSpPr>
          <a:xfrm>
            <a:off x="522628" y="837886"/>
            <a:ext cx="6198538" cy="4743709"/>
            <a:chOff x="522628" y="837886"/>
            <a:chExt cx="6198538" cy="4743709"/>
          </a:xfrm>
        </p:grpSpPr>
        <p:pic>
          <p:nvPicPr>
            <p:cNvPr id="4" name="Picture 3">
              <a:extLst>
                <a:ext uri="{FF2B5EF4-FFF2-40B4-BE49-F238E27FC236}">
                  <a16:creationId xmlns:a16="http://schemas.microsoft.com/office/drawing/2014/main" id="{EEA6E28C-5458-43BE-F81F-DD851EE9BD95}"/>
                </a:ext>
              </a:extLst>
            </p:cNvPr>
            <p:cNvPicPr>
              <a:picLocks noChangeAspect="1"/>
            </p:cNvPicPr>
            <p:nvPr/>
          </p:nvPicPr>
          <p:blipFill>
            <a:blip r:embed="rId4"/>
            <a:stretch>
              <a:fillRect/>
            </a:stretch>
          </p:blipFill>
          <p:spPr>
            <a:xfrm>
              <a:off x="522628" y="837886"/>
              <a:ext cx="6198538" cy="4743709"/>
            </a:xfrm>
            <a:prstGeom prst="rect">
              <a:avLst/>
            </a:prstGeom>
            <a:ln>
              <a:noFill/>
            </a:ln>
            <a:effectLst>
              <a:outerShdw blurRad="190500" algn="tl" rotWithShape="0">
                <a:srgbClr val="000000">
                  <a:alpha val="70000"/>
                </a:srgbClr>
              </a:outerShdw>
            </a:effectLst>
          </p:spPr>
        </p:pic>
        <p:grpSp>
          <p:nvGrpSpPr>
            <p:cNvPr id="13" name="Group 12">
              <a:extLst>
                <a:ext uri="{FF2B5EF4-FFF2-40B4-BE49-F238E27FC236}">
                  <a16:creationId xmlns:a16="http://schemas.microsoft.com/office/drawing/2014/main" id="{56C01283-2E40-1F3C-26EB-326EC5DACC6E}"/>
                </a:ext>
              </a:extLst>
            </p:cNvPr>
            <p:cNvGrpSpPr/>
            <p:nvPr/>
          </p:nvGrpSpPr>
          <p:grpSpPr>
            <a:xfrm>
              <a:off x="666419" y="896027"/>
              <a:ext cx="5803594" cy="4494087"/>
              <a:chOff x="666419" y="896027"/>
              <a:chExt cx="5803594" cy="4494087"/>
            </a:xfrm>
          </p:grpSpPr>
          <p:sp>
            <p:nvSpPr>
              <p:cNvPr id="12" name="TextBox 11">
                <a:extLst>
                  <a:ext uri="{FF2B5EF4-FFF2-40B4-BE49-F238E27FC236}">
                    <a16:creationId xmlns:a16="http://schemas.microsoft.com/office/drawing/2014/main" id="{09E93D03-A500-748A-C920-C17E3F648CFE}"/>
                  </a:ext>
                </a:extLst>
              </p:cNvPr>
              <p:cNvSpPr txBox="1"/>
              <p:nvPr/>
            </p:nvSpPr>
            <p:spPr>
              <a:xfrm>
                <a:off x="5998399" y="1339880"/>
                <a:ext cx="235807" cy="293953"/>
              </a:xfrm>
              <a:prstGeom prst="rect">
                <a:avLst/>
              </a:prstGeom>
              <a:solidFill>
                <a:schemeClr val="bg1"/>
              </a:solidFill>
            </p:spPr>
            <p:txBody>
              <a:bodyPr wrap="square" rtlCol="0">
                <a:spAutoFit/>
              </a:bodyPr>
              <a:lstStyle/>
              <a:p>
                <a:pPr algn="ctr"/>
                <a:r>
                  <a:rPr lang="en-US" sz="1200" dirty="0"/>
                  <a:t>3</a:t>
                </a:r>
              </a:p>
            </p:txBody>
          </p:sp>
          <p:sp>
            <p:nvSpPr>
              <p:cNvPr id="10" name="TextBox 9">
                <a:extLst>
                  <a:ext uri="{FF2B5EF4-FFF2-40B4-BE49-F238E27FC236}">
                    <a16:creationId xmlns:a16="http://schemas.microsoft.com/office/drawing/2014/main" id="{3197D5B6-965D-C9CA-13D0-BC54EB4B795D}"/>
                  </a:ext>
                </a:extLst>
              </p:cNvPr>
              <p:cNvSpPr txBox="1"/>
              <p:nvPr/>
            </p:nvSpPr>
            <p:spPr>
              <a:xfrm>
                <a:off x="2191228" y="896027"/>
                <a:ext cx="235807" cy="276999"/>
              </a:xfrm>
              <a:prstGeom prst="rect">
                <a:avLst/>
              </a:prstGeom>
              <a:solidFill>
                <a:schemeClr val="bg1"/>
              </a:solidFill>
            </p:spPr>
            <p:txBody>
              <a:bodyPr wrap="square" rtlCol="0">
                <a:spAutoFit/>
              </a:bodyPr>
              <a:lstStyle>
                <a:defPPr>
                  <a:defRPr lang="en-US"/>
                </a:defPPr>
                <a:lvl1pPr algn="ctr">
                  <a:defRPr sz="1200"/>
                </a:lvl1pPr>
              </a:lstStyle>
              <a:p>
                <a:r>
                  <a:rPr lang="en-US" dirty="0"/>
                  <a:t>4</a:t>
                </a:r>
              </a:p>
            </p:txBody>
          </p:sp>
          <p:sp>
            <p:nvSpPr>
              <p:cNvPr id="14" name="TextBox 13">
                <a:extLst>
                  <a:ext uri="{FF2B5EF4-FFF2-40B4-BE49-F238E27FC236}">
                    <a16:creationId xmlns:a16="http://schemas.microsoft.com/office/drawing/2014/main" id="{2546EA62-152C-EAFF-214E-9B114238223C}"/>
                  </a:ext>
                </a:extLst>
              </p:cNvPr>
              <p:cNvSpPr txBox="1"/>
              <p:nvPr/>
            </p:nvSpPr>
            <p:spPr>
              <a:xfrm>
                <a:off x="666419" y="3071240"/>
                <a:ext cx="235807" cy="276999"/>
              </a:xfrm>
              <a:prstGeom prst="rect">
                <a:avLst/>
              </a:prstGeom>
              <a:solidFill>
                <a:schemeClr val="bg1"/>
              </a:solidFill>
            </p:spPr>
            <p:txBody>
              <a:bodyPr wrap="square" rtlCol="0">
                <a:spAutoFit/>
              </a:bodyPr>
              <a:lstStyle>
                <a:defPPr>
                  <a:defRPr lang="en-US"/>
                </a:defPPr>
                <a:lvl1pPr algn="ctr">
                  <a:defRPr sz="1200"/>
                </a:lvl1pPr>
              </a:lstStyle>
              <a:p>
                <a:r>
                  <a:rPr lang="en-US" dirty="0"/>
                  <a:t>5</a:t>
                </a:r>
              </a:p>
            </p:txBody>
          </p:sp>
          <p:sp>
            <p:nvSpPr>
              <p:cNvPr id="21" name="TextBox 20">
                <a:extLst>
                  <a:ext uri="{FF2B5EF4-FFF2-40B4-BE49-F238E27FC236}">
                    <a16:creationId xmlns:a16="http://schemas.microsoft.com/office/drawing/2014/main" id="{FA2B651F-D9C8-E949-79A5-983145B723EC}"/>
                  </a:ext>
                </a:extLst>
              </p:cNvPr>
              <p:cNvSpPr txBox="1"/>
              <p:nvPr/>
            </p:nvSpPr>
            <p:spPr>
              <a:xfrm>
                <a:off x="6234206" y="5113115"/>
                <a:ext cx="235807" cy="276999"/>
              </a:xfrm>
              <a:prstGeom prst="rect">
                <a:avLst/>
              </a:prstGeom>
              <a:solidFill>
                <a:schemeClr val="bg1"/>
              </a:solidFill>
            </p:spPr>
            <p:txBody>
              <a:bodyPr wrap="square" rtlCol="0">
                <a:spAutoFit/>
              </a:bodyPr>
              <a:lstStyle>
                <a:defPPr>
                  <a:defRPr lang="en-US"/>
                </a:defPPr>
                <a:lvl1pPr algn="ctr">
                  <a:defRPr sz="1200"/>
                </a:lvl1pPr>
              </a:lstStyle>
              <a:p>
                <a:r>
                  <a:rPr lang="en-US" dirty="0"/>
                  <a:t>2</a:t>
                </a:r>
              </a:p>
            </p:txBody>
          </p:sp>
          <p:sp>
            <p:nvSpPr>
              <p:cNvPr id="3" name="TextBox 2">
                <a:extLst>
                  <a:ext uri="{FF2B5EF4-FFF2-40B4-BE49-F238E27FC236}">
                    <a16:creationId xmlns:a16="http://schemas.microsoft.com/office/drawing/2014/main" id="{71DEBD54-8687-F843-EC4E-8B1192666170}"/>
                  </a:ext>
                </a:extLst>
              </p:cNvPr>
              <p:cNvSpPr txBox="1"/>
              <p:nvPr/>
            </p:nvSpPr>
            <p:spPr>
              <a:xfrm>
                <a:off x="784323" y="1242599"/>
                <a:ext cx="235807" cy="276999"/>
              </a:xfrm>
              <a:prstGeom prst="rect">
                <a:avLst/>
              </a:prstGeom>
              <a:solidFill>
                <a:schemeClr val="bg1"/>
              </a:solidFill>
            </p:spPr>
            <p:txBody>
              <a:bodyPr wrap="square" rtlCol="0">
                <a:spAutoFit/>
              </a:bodyPr>
              <a:lstStyle>
                <a:defPPr>
                  <a:defRPr lang="en-US"/>
                </a:defPPr>
                <a:lvl1pPr algn="ctr">
                  <a:defRPr sz="1200"/>
                </a:lvl1pPr>
              </a:lstStyle>
              <a:p>
                <a:r>
                  <a:rPr lang="en-US" dirty="0"/>
                  <a:t>1</a:t>
                </a:r>
              </a:p>
            </p:txBody>
          </p:sp>
          <p:sp>
            <p:nvSpPr>
              <p:cNvPr id="9" name="TextBox 8">
                <a:extLst>
                  <a:ext uri="{FF2B5EF4-FFF2-40B4-BE49-F238E27FC236}">
                    <a16:creationId xmlns:a16="http://schemas.microsoft.com/office/drawing/2014/main" id="{A1E237EF-2574-DF4B-7D41-139AF1BE8935}"/>
                  </a:ext>
                </a:extLst>
              </p:cNvPr>
              <p:cNvSpPr txBox="1"/>
              <p:nvPr/>
            </p:nvSpPr>
            <p:spPr>
              <a:xfrm>
                <a:off x="3621897" y="1752649"/>
                <a:ext cx="235807" cy="276999"/>
              </a:xfrm>
              <a:prstGeom prst="rect">
                <a:avLst/>
              </a:prstGeom>
              <a:solidFill>
                <a:schemeClr val="bg1"/>
              </a:solidFill>
            </p:spPr>
            <p:txBody>
              <a:bodyPr wrap="square" rtlCol="0">
                <a:spAutoFit/>
              </a:bodyPr>
              <a:lstStyle>
                <a:defPPr>
                  <a:defRPr lang="en-US"/>
                </a:defPPr>
                <a:lvl1pPr algn="ctr">
                  <a:defRPr sz="1200"/>
                </a:lvl1pPr>
              </a:lstStyle>
              <a:p>
                <a:r>
                  <a:rPr lang="en-US" dirty="0"/>
                  <a:t>5</a:t>
                </a:r>
              </a:p>
            </p:txBody>
          </p:sp>
        </p:grpSp>
      </p:grpSp>
    </p:spTree>
    <p:extLst>
      <p:ext uri="{BB962C8B-B14F-4D97-AF65-F5344CB8AC3E}">
        <p14:creationId xmlns:p14="http://schemas.microsoft.com/office/powerpoint/2010/main" val="27762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AD3DD-84AE-66B3-E4FC-953E5CBA51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F3305C-DBC3-C199-0A83-259024009C7F}"/>
              </a:ext>
            </a:extLst>
          </p:cNvPr>
          <p:cNvSpPr>
            <a:spLocks noGrp="1"/>
          </p:cNvSpPr>
          <p:nvPr>
            <p:ph type="body" sz="quarter" idx="10"/>
          </p:nvPr>
        </p:nvSpPr>
        <p:spPr/>
        <p:txBody>
          <a:bodyPr/>
          <a:lstStyle/>
          <a:p>
            <a:r>
              <a:rPr lang="en-US" dirty="0"/>
              <a:t>Sign Riders</a:t>
            </a:r>
          </a:p>
        </p:txBody>
      </p:sp>
      <p:sp>
        <p:nvSpPr>
          <p:cNvPr id="3" name="Text Placeholder 2">
            <a:extLst>
              <a:ext uri="{FF2B5EF4-FFF2-40B4-BE49-F238E27FC236}">
                <a16:creationId xmlns:a16="http://schemas.microsoft.com/office/drawing/2014/main" id="{7CF7F51C-9C6E-AA5D-4439-C0BFBF6F854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19764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8BDF-5F86-0FC3-6B03-3BC717C2645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6532287-860A-758E-230B-91D207966371}"/>
              </a:ext>
            </a:extLst>
          </p:cNvPr>
          <p:cNvPicPr>
            <a:picLocks noChangeAspect="1" noChangeArrowheads="1"/>
          </p:cNvPicPr>
          <p:nvPr/>
        </p:nvPicPr>
        <p:blipFill>
          <a:blip r:embed="rId3"/>
          <a:srcRect/>
          <a:stretch/>
        </p:blipFill>
        <p:spPr bwMode="auto">
          <a:xfrm>
            <a:off x="562280" y="827104"/>
            <a:ext cx="10984993" cy="3983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letter t on a black background&#10;&#10;Description automatically generated">
            <a:extLst>
              <a:ext uri="{FF2B5EF4-FFF2-40B4-BE49-F238E27FC236}">
                <a16:creationId xmlns:a16="http://schemas.microsoft.com/office/drawing/2014/main" id="{9F07BB8B-9C93-D0C9-D754-FCAA5C97E252}"/>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D893F049-5EAA-F36D-BFFD-F099C019CB65}"/>
              </a:ext>
            </a:extLst>
          </p:cNvPr>
          <p:cNvSpPr txBox="1">
            <a:spLocks/>
          </p:cNvSpPr>
          <p:nvPr/>
        </p:nvSpPr>
        <p:spPr>
          <a:xfrm>
            <a:off x="522628" y="5933661"/>
            <a:ext cx="11146744" cy="79600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background image(s), editability</a:t>
            </a:r>
          </a:p>
          <a:p>
            <a:pPr defTabSz="868680">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B96F3954-C6F8-D459-5672-4718E7D0622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Sign Rider Template 1273</a:t>
            </a:r>
          </a:p>
        </p:txBody>
      </p:sp>
      <p:sp>
        <p:nvSpPr>
          <p:cNvPr id="2" name="TextBox 1">
            <a:extLst>
              <a:ext uri="{FF2B5EF4-FFF2-40B4-BE49-F238E27FC236}">
                <a16:creationId xmlns:a16="http://schemas.microsoft.com/office/drawing/2014/main" id="{1AEF7590-9CC0-7B90-B7E5-94B2B94B8503}"/>
              </a:ext>
            </a:extLst>
          </p:cNvPr>
          <p:cNvSpPr txBox="1"/>
          <p:nvPr/>
        </p:nvSpPr>
        <p:spPr>
          <a:xfrm>
            <a:off x="761384" y="1017029"/>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Tree>
    <p:extLst>
      <p:ext uri="{BB962C8B-B14F-4D97-AF65-F5344CB8AC3E}">
        <p14:creationId xmlns:p14="http://schemas.microsoft.com/office/powerpoint/2010/main" val="3635554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FBC69-B7FB-A128-28C7-49FFE3598288}"/>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680F7EF4-7D3A-21A9-8CFA-A6E967F72FC6}"/>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86C89BE5-D344-C7D5-6574-A9F017A28D7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Sign Rider Template 1284</a:t>
            </a:r>
          </a:p>
        </p:txBody>
      </p:sp>
      <p:pic>
        <p:nvPicPr>
          <p:cNvPr id="1026" name="Picture 2">
            <a:extLst>
              <a:ext uri="{FF2B5EF4-FFF2-40B4-BE49-F238E27FC236}">
                <a16:creationId xmlns:a16="http://schemas.microsoft.com/office/drawing/2014/main" id="{F9B7D7DA-93E6-A2E4-6A00-B86808F5D737}"/>
              </a:ext>
            </a:extLst>
          </p:cNvPr>
          <p:cNvPicPr>
            <a:picLocks noChangeAspect="1" noChangeArrowheads="1"/>
          </p:cNvPicPr>
          <p:nvPr/>
        </p:nvPicPr>
        <p:blipFill>
          <a:blip r:embed="rId4"/>
          <a:srcRect/>
          <a:stretch/>
        </p:blipFill>
        <p:spPr bwMode="auto">
          <a:xfrm>
            <a:off x="522628" y="827104"/>
            <a:ext cx="11064298" cy="32028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B7B60F-E6F4-52A8-033C-1723FA60D1FE}"/>
              </a:ext>
            </a:extLst>
          </p:cNvPr>
          <p:cNvSpPr txBox="1"/>
          <p:nvPr/>
        </p:nvSpPr>
        <p:spPr>
          <a:xfrm>
            <a:off x="615013" y="898407"/>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1</a:t>
            </a:r>
          </a:p>
        </p:txBody>
      </p:sp>
      <p:sp>
        <p:nvSpPr>
          <p:cNvPr id="3" name="Text Placeholder 3">
            <a:extLst>
              <a:ext uri="{FF2B5EF4-FFF2-40B4-BE49-F238E27FC236}">
                <a16:creationId xmlns:a16="http://schemas.microsoft.com/office/drawing/2014/main" id="{71B78345-6162-6ACE-CC84-E6C27EBF0EB0}"/>
              </a:ext>
            </a:extLst>
          </p:cNvPr>
          <p:cNvSpPr txBox="1">
            <a:spLocks/>
          </p:cNvSpPr>
          <p:nvPr/>
        </p:nvSpPr>
        <p:spPr>
          <a:xfrm>
            <a:off x="522628" y="5933661"/>
            <a:ext cx="11146744" cy="79600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background image(s), editability</a:t>
            </a:r>
          </a:p>
          <a:p>
            <a:pPr defTabSz="868680">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Tree>
    <p:extLst>
      <p:ext uri="{BB962C8B-B14F-4D97-AF65-F5344CB8AC3E}">
        <p14:creationId xmlns:p14="http://schemas.microsoft.com/office/powerpoint/2010/main" val="2249394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506C-0956-E119-4707-A942AF008164}"/>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4AC41BC2-1AB5-895E-656A-9F7D0FCEC2A2}"/>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83771911-5A90-2C10-2F2C-1E4299F3B60F}"/>
              </a:ext>
            </a:extLst>
          </p:cNvPr>
          <p:cNvSpPr txBox="1">
            <a:spLocks/>
          </p:cNvSpPr>
          <p:nvPr/>
        </p:nvSpPr>
        <p:spPr>
          <a:xfrm>
            <a:off x="445426" y="4175556"/>
            <a:ext cx="11223946" cy="255411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 Override profile image, editability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QR code variation, presence, editability</a:t>
            </a:r>
          </a:p>
          <a:p>
            <a:pPr defTabSz="868680">
              <a:spcBef>
                <a:spcPts val="0"/>
              </a:spcBef>
            </a:pPr>
            <a:r>
              <a:rPr lang="en-US" sz="1600" kern="100" dirty="0">
                <a:solidFill>
                  <a:srgbClr val="002060"/>
                </a:solidFill>
                <a:cs typeface="Times New Roman" panose="02020603050405020304" pitchFamily="18" charset="0"/>
              </a:rPr>
              <a:t>5 - Fill to fit text elements, change text color (defaults: first and last name, title, NMLS, and office phone)</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52A04CD7-85A6-2FF7-6DE3-2156478E5FB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Sign Rider Layout 1274</a:t>
            </a:r>
          </a:p>
        </p:txBody>
      </p:sp>
      <p:grpSp>
        <p:nvGrpSpPr>
          <p:cNvPr id="8" name="Group 7">
            <a:extLst>
              <a:ext uri="{FF2B5EF4-FFF2-40B4-BE49-F238E27FC236}">
                <a16:creationId xmlns:a16="http://schemas.microsoft.com/office/drawing/2014/main" id="{4577542E-387E-6BF8-7C5D-8518F24C41CD}"/>
              </a:ext>
            </a:extLst>
          </p:cNvPr>
          <p:cNvGrpSpPr/>
          <p:nvPr/>
        </p:nvGrpSpPr>
        <p:grpSpPr>
          <a:xfrm>
            <a:off x="445426" y="863118"/>
            <a:ext cx="8221129" cy="2983325"/>
            <a:chOff x="445426" y="863118"/>
            <a:chExt cx="8221129" cy="2983325"/>
          </a:xfrm>
        </p:grpSpPr>
        <p:pic>
          <p:nvPicPr>
            <p:cNvPr id="6" name="Picture 5">
              <a:extLst>
                <a:ext uri="{FF2B5EF4-FFF2-40B4-BE49-F238E27FC236}">
                  <a16:creationId xmlns:a16="http://schemas.microsoft.com/office/drawing/2014/main" id="{182F5D3E-29D7-9899-7489-DA93BA5EBF3B}"/>
                </a:ext>
              </a:extLst>
            </p:cNvPr>
            <p:cNvPicPr>
              <a:picLocks noChangeAspect="1"/>
            </p:cNvPicPr>
            <p:nvPr/>
          </p:nvPicPr>
          <p:blipFill>
            <a:blip r:embed="rId4"/>
            <a:stretch>
              <a:fillRect/>
            </a:stretch>
          </p:blipFill>
          <p:spPr>
            <a:xfrm>
              <a:off x="445426" y="863118"/>
              <a:ext cx="8221129" cy="2983325"/>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B8B8A46A-C393-BC13-93D8-EEC7080552DC}"/>
                </a:ext>
              </a:extLst>
            </p:cNvPr>
            <p:cNvSpPr txBox="1"/>
            <p:nvPr/>
          </p:nvSpPr>
          <p:spPr>
            <a:xfrm>
              <a:off x="813576" y="1219757"/>
              <a:ext cx="235807" cy="293953"/>
            </a:xfrm>
            <a:prstGeom prst="rect">
              <a:avLst/>
            </a:prstGeom>
            <a:solidFill>
              <a:schemeClr val="bg1"/>
            </a:solidFill>
          </p:spPr>
          <p:txBody>
            <a:bodyPr wrap="square" rtlCol="0">
              <a:spAutoFit/>
            </a:bodyPr>
            <a:lstStyle/>
            <a:p>
              <a:pPr algn="ctr"/>
              <a:r>
                <a:rPr lang="en-US" sz="1200" dirty="0"/>
                <a:t>3</a:t>
              </a:r>
            </a:p>
          </p:txBody>
        </p:sp>
        <p:sp>
          <p:nvSpPr>
            <p:cNvPr id="10" name="TextBox 9">
              <a:extLst>
                <a:ext uri="{FF2B5EF4-FFF2-40B4-BE49-F238E27FC236}">
                  <a16:creationId xmlns:a16="http://schemas.microsoft.com/office/drawing/2014/main" id="{D6CB61E7-0FE9-87B1-7E22-B0490C3F0273}"/>
                </a:ext>
              </a:extLst>
            </p:cNvPr>
            <p:cNvSpPr txBox="1"/>
            <p:nvPr/>
          </p:nvSpPr>
          <p:spPr>
            <a:xfrm>
              <a:off x="7724645" y="2842282"/>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4</a:t>
              </a:r>
            </a:p>
          </p:txBody>
        </p:sp>
        <p:sp>
          <p:nvSpPr>
            <p:cNvPr id="14" name="TextBox 13">
              <a:extLst>
                <a:ext uri="{FF2B5EF4-FFF2-40B4-BE49-F238E27FC236}">
                  <a16:creationId xmlns:a16="http://schemas.microsoft.com/office/drawing/2014/main" id="{0249AE1C-6D90-DB81-3FE3-F169328F5F4C}"/>
                </a:ext>
              </a:extLst>
            </p:cNvPr>
            <p:cNvSpPr txBox="1"/>
            <p:nvPr/>
          </p:nvSpPr>
          <p:spPr>
            <a:xfrm>
              <a:off x="5532548" y="2695305"/>
              <a:ext cx="235807" cy="293953"/>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5</a:t>
              </a:r>
            </a:p>
          </p:txBody>
        </p:sp>
        <p:sp>
          <p:nvSpPr>
            <p:cNvPr id="21" name="TextBox 20">
              <a:extLst>
                <a:ext uri="{FF2B5EF4-FFF2-40B4-BE49-F238E27FC236}">
                  <a16:creationId xmlns:a16="http://schemas.microsoft.com/office/drawing/2014/main" id="{485E8DEA-7CE1-76FE-D2FB-A45371C24EF0}"/>
                </a:ext>
              </a:extLst>
            </p:cNvPr>
            <p:cNvSpPr txBox="1"/>
            <p:nvPr/>
          </p:nvSpPr>
          <p:spPr>
            <a:xfrm>
              <a:off x="8293455" y="1031640"/>
              <a:ext cx="235807" cy="293953"/>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3F6DA6B8-95C9-972A-232D-74329F175A32}"/>
                </a:ext>
              </a:extLst>
            </p:cNvPr>
            <p:cNvSpPr txBox="1"/>
            <p:nvPr/>
          </p:nvSpPr>
          <p:spPr>
            <a:xfrm>
              <a:off x="5532548" y="1207062"/>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1</a:t>
              </a:r>
            </a:p>
          </p:txBody>
        </p:sp>
      </p:grpSp>
    </p:spTree>
    <p:extLst>
      <p:ext uri="{BB962C8B-B14F-4D97-AF65-F5344CB8AC3E}">
        <p14:creationId xmlns:p14="http://schemas.microsoft.com/office/powerpoint/2010/main" val="534219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B298-BCFD-5A97-7F2E-AC0397B40544}"/>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D7A99623-93AB-F996-A089-FB57E06D4D0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CBB42556-E076-E383-80EC-9D6FE8F54FEA}"/>
              </a:ext>
            </a:extLst>
          </p:cNvPr>
          <p:cNvSpPr txBox="1">
            <a:spLocks/>
          </p:cNvSpPr>
          <p:nvPr/>
        </p:nvSpPr>
        <p:spPr>
          <a:xfrm>
            <a:off x="445426" y="4850296"/>
            <a:ext cx="11223946" cy="187937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background image(s), editability</a:t>
            </a:r>
          </a:p>
          <a:p>
            <a:pPr defTabSz="868680">
              <a:spcBef>
                <a:spcPts val="0"/>
              </a:spcBef>
            </a:pPr>
            <a:r>
              <a:rPr lang="en-US" sz="1600" kern="100" dirty="0">
                <a:solidFill>
                  <a:srgbClr val="002060"/>
                </a:solidFill>
                <a:cs typeface="Times New Roman" panose="02020603050405020304" pitchFamily="18" charset="0"/>
              </a:rPr>
              <a:t>2 – Fill to fit text elements, change text color (defaults: first and last name, title, NMLS, office phone and website)</a:t>
            </a:r>
          </a:p>
          <a:p>
            <a:pPr>
              <a:spcBef>
                <a:spcPts val="0"/>
              </a:spcBef>
            </a:pPr>
            <a:r>
              <a:rPr lang="en-US" sz="1600" kern="100" dirty="0">
                <a:solidFill>
                  <a:srgbClr val="002060"/>
                </a:solidFill>
                <a:cs typeface="Times New Roman" panose="02020603050405020304" pitchFamily="18" charset="0"/>
              </a:rPr>
              <a:t>3 – Color block defaults are black; change color, turn color blocks on/off</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D79D058B-57BD-F2B1-3D16-637F968A730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Sign Rider Layout 1275</a:t>
            </a:r>
          </a:p>
        </p:txBody>
      </p:sp>
      <p:grpSp>
        <p:nvGrpSpPr>
          <p:cNvPr id="8" name="Group 7">
            <a:extLst>
              <a:ext uri="{FF2B5EF4-FFF2-40B4-BE49-F238E27FC236}">
                <a16:creationId xmlns:a16="http://schemas.microsoft.com/office/drawing/2014/main" id="{CC73A665-0EC0-6CE6-7510-AD84BDA364AF}"/>
              </a:ext>
            </a:extLst>
          </p:cNvPr>
          <p:cNvGrpSpPr/>
          <p:nvPr/>
        </p:nvGrpSpPr>
        <p:grpSpPr>
          <a:xfrm>
            <a:off x="445426" y="879333"/>
            <a:ext cx="8221129" cy="2953819"/>
            <a:chOff x="445426" y="879333"/>
            <a:chExt cx="8221129" cy="2953819"/>
          </a:xfrm>
        </p:grpSpPr>
        <p:pic>
          <p:nvPicPr>
            <p:cNvPr id="6" name="Picture 5">
              <a:extLst>
                <a:ext uri="{FF2B5EF4-FFF2-40B4-BE49-F238E27FC236}">
                  <a16:creationId xmlns:a16="http://schemas.microsoft.com/office/drawing/2014/main" id="{62C62E72-DFE6-D9EE-C73B-A5D56093D9D7}"/>
                </a:ext>
              </a:extLst>
            </p:cNvPr>
            <p:cNvPicPr>
              <a:picLocks noChangeAspect="1"/>
            </p:cNvPicPr>
            <p:nvPr/>
          </p:nvPicPr>
          <p:blipFill>
            <a:blip r:embed="rId4"/>
            <a:srcRect/>
            <a:stretch/>
          </p:blipFill>
          <p:spPr>
            <a:xfrm>
              <a:off x="445426" y="879333"/>
              <a:ext cx="8221129" cy="295089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85A2DC0C-887A-5050-AA48-B96FE3B05678}"/>
                </a:ext>
              </a:extLst>
            </p:cNvPr>
            <p:cNvSpPr txBox="1"/>
            <p:nvPr/>
          </p:nvSpPr>
          <p:spPr>
            <a:xfrm>
              <a:off x="492294" y="2565282"/>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14" name="TextBox 13">
              <a:extLst>
                <a:ext uri="{FF2B5EF4-FFF2-40B4-BE49-F238E27FC236}">
                  <a16:creationId xmlns:a16="http://schemas.microsoft.com/office/drawing/2014/main" id="{0311BA69-02F5-98EB-C82A-6627488DF077}"/>
                </a:ext>
              </a:extLst>
            </p:cNvPr>
            <p:cNvSpPr txBox="1"/>
            <p:nvPr/>
          </p:nvSpPr>
          <p:spPr>
            <a:xfrm>
              <a:off x="470329" y="3556153"/>
              <a:ext cx="235807" cy="276999"/>
            </a:xfrm>
            <a:prstGeom prst="rect">
              <a:avLst/>
            </a:prstGeom>
            <a:solidFill>
              <a:schemeClr val="bg1"/>
            </a:solidFill>
          </p:spPr>
          <p:txBody>
            <a:bodyPr wrap="square" rtlCol="0">
              <a:spAutoFit/>
            </a:bodyPr>
            <a:lstStyle>
              <a:defPPr>
                <a:defRPr lang="en-US"/>
              </a:defPPr>
              <a:lvl1pPr algn="ctr">
                <a:defRPr sz="1200">
                  <a:solidFill>
                    <a:schemeClr val="bg1"/>
                  </a:solidFill>
                </a:defRPr>
              </a:lvl1pPr>
            </a:lstStyle>
            <a:p>
              <a:r>
                <a:rPr lang="en-US" dirty="0">
                  <a:solidFill>
                    <a:schemeClr val="tx1"/>
                  </a:solidFill>
                </a:rPr>
                <a:t>3</a:t>
              </a:r>
            </a:p>
          </p:txBody>
        </p:sp>
        <p:sp>
          <p:nvSpPr>
            <p:cNvPr id="21" name="TextBox 20">
              <a:extLst>
                <a:ext uri="{FF2B5EF4-FFF2-40B4-BE49-F238E27FC236}">
                  <a16:creationId xmlns:a16="http://schemas.microsoft.com/office/drawing/2014/main" id="{ACC710A9-712C-052F-0522-58407AE41BCF}"/>
                </a:ext>
              </a:extLst>
            </p:cNvPr>
            <p:cNvSpPr txBox="1"/>
            <p:nvPr/>
          </p:nvSpPr>
          <p:spPr>
            <a:xfrm>
              <a:off x="8273577" y="1998112"/>
              <a:ext cx="235807" cy="293953"/>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0C1853EA-B812-D479-6C9A-09CB73C856C8}"/>
                </a:ext>
              </a:extLst>
            </p:cNvPr>
            <p:cNvSpPr txBox="1"/>
            <p:nvPr/>
          </p:nvSpPr>
          <p:spPr>
            <a:xfrm>
              <a:off x="511598" y="942758"/>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1</a:t>
              </a:r>
            </a:p>
          </p:txBody>
        </p:sp>
      </p:grpSp>
    </p:spTree>
    <p:extLst>
      <p:ext uri="{BB962C8B-B14F-4D97-AF65-F5344CB8AC3E}">
        <p14:creationId xmlns:p14="http://schemas.microsoft.com/office/powerpoint/2010/main" val="2026984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5CB5-6667-94C7-6B49-BB70DCB663FD}"/>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855A738E-B38E-F180-851A-AD9691DB96F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CF283883-F4AC-26AE-058E-063ECD910EF4}"/>
              </a:ext>
            </a:extLst>
          </p:cNvPr>
          <p:cNvSpPr txBox="1">
            <a:spLocks/>
          </p:cNvSpPr>
          <p:nvPr/>
        </p:nvSpPr>
        <p:spPr>
          <a:xfrm>
            <a:off x="445426" y="4175556"/>
            <a:ext cx="11223946" cy="255411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defTabSz="868680">
              <a:spcBef>
                <a:spcPts val="0"/>
              </a:spcBef>
            </a:pPr>
            <a:r>
              <a:rPr lang="en-US" sz="1600" kern="100" dirty="0">
                <a:solidFill>
                  <a:srgbClr val="002060"/>
                </a:solidFill>
                <a:cs typeface="Times New Roman" panose="02020603050405020304" pitchFamily="18" charset="0"/>
              </a:rPr>
              <a:t>3 </a:t>
            </a:r>
            <a:r>
              <a:rPr lang="en-US" sz="1600" kern="100" dirty="0">
                <a:solidFill>
                  <a:srgbClr val="002060"/>
                </a:solidFill>
                <a:ea typeface="Calibri" panose="020F0502020204030204" pitchFamily="34" charset="0"/>
                <a:cs typeface="Times New Roman" panose="02020603050405020304" pitchFamily="18" charset="0"/>
              </a:rPr>
              <a:t>–</a:t>
            </a:r>
            <a:r>
              <a:rPr lang="en-US" sz="1600" kern="100" dirty="0">
                <a:solidFill>
                  <a:srgbClr val="002060"/>
                </a:solidFill>
                <a:cs typeface="Times New Roman" panose="02020603050405020304" pitchFamily="18" charset="0"/>
              </a:rPr>
              <a:t> QR code variation, presence, editability</a:t>
            </a:r>
          </a:p>
          <a:p>
            <a:pPr defTabSz="868680">
              <a:spcBef>
                <a:spcPts val="0"/>
              </a:spcBef>
            </a:pPr>
            <a:r>
              <a:rPr lang="en-US" sz="1600" kern="100" dirty="0">
                <a:solidFill>
                  <a:srgbClr val="002060"/>
                </a:solidFill>
                <a:cs typeface="Times New Roman" panose="02020603050405020304" pitchFamily="18" charset="0"/>
              </a:rPr>
              <a:t>4 - Fill to fit text elements, change text color (defaults: first and last name, title, NMLS, and office phone)</a:t>
            </a:r>
          </a:p>
          <a:p>
            <a:pPr defTabSz="868680">
              <a:spcBef>
                <a:spcPts val="0"/>
              </a:spcBef>
            </a:pPr>
            <a:r>
              <a:rPr lang="en-US" sz="1600" kern="100" dirty="0">
                <a:solidFill>
                  <a:srgbClr val="002060"/>
                </a:solidFill>
                <a:cs typeface="Times New Roman" panose="02020603050405020304" pitchFamily="18" charset="0"/>
              </a:rPr>
              <a:t>5 – Color block defaults are black; change color, turn color blocks on/off</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B50C8AE7-2A07-20BB-0967-8388BFE8C83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Sign Rider Layout 1276</a:t>
            </a:r>
          </a:p>
        </p:txBody>
      </p:sp>
      <p:grpSp>
        <p:nvGrpSpPr>
          <p:cNvPr id="8" name="Group 7">
            <a:extLst>
              <a:ext uri="{FF2B5EF4-FFF2-40B4-BE49-F238E27FC236}">
                <a16:creationId xmlns:a16="http://schemas.microsoft.com/office/drawing/2014/main" id="{434D710C-DC3E-7E83-DD47-2F20BD51333B}"/>
              </a:ext>
            </a:extLst>
          </p:cNvPr>
          <p:cNvGrpSpPr/>
          <p:nvPr/>
        </p:nvGrpSpPr>
        <p:grpSpPr>
          <a:xfrm>
            <a:off x="445426" y="878355"/>
            <a:ext cx="8221129" cy="2952851"/>
            <a:chOff x="445426" y="878355"/>
            <a:chExt cx="8221129" cy="2952851"/>
          </a:xfrm>
        </p:grpSpPr>
        <p:pic>
          <p:nvPicPr>
            <p:cNvPr id="6" name="Picture 5">
              <a:extLst>
                <a:ext uri="{FF2B5EF4-FFF2-40B4-BE49-F238E27FC236}">
                  <a16:creationId xmlns:a16="http://schemas.microsoft.com/office/drawing/2014/main" id="{A626E966-45A7-B2C4-FB92-AD77FC5934E3}"/>
                </a:ext>
              </a:extLst>
            </p:cNvPr>
            <p:cNvPicPr>
              <a:picLocks noChangeAspect="1"/>
            </p:cNvPicPr>
            <p:nvPr/>
          </p:nvPicPr>
          <p:blipFill>
            <a:blip r:embed="rId4"/>
            <a:srcRect/>
            <a:stretch/>
          </p:blipFill>
          <p:spPr>
            <a:xfrm>
              <a:off x="445426" y="878355"/>
              <a:ext cx="8221129" cy="2952851"/>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03E22A6F-C2A1-F2AD-AE13-789595CF42AF}"/>
                </a:ext>
              </a:extLst>
            </p:cNvPr>
            <p:cNvSpPr txBox="1"/>
            <p:nvPr/>
          </p:nvSpPr>
          <p:spPr>
            <a:xfrm>
              <a:off x="6096000" y="1328175"/>
              <a:ext cx="235807" cy="276999"/>
            </a:xfrm>
            <a:prstGeom prst="rect">
              <a:avLst/>
            </a:prstGeom>
            <a:solidFill>
              <a:schemeClr val="bg1"/>
            </a:solidFill>
          </p:spPr>
          <p:txBody>
            <a:bodyPr wrap="square" rtlCol="0">
              <a:spAutoFit/>
            </a:bodyPr>
            <a:lstStyle/>
            <a:p>
              <a:pPr algn="ctr"/>
              <a:r>
                <a:rPr lang="en-US" sz="1200" dirty="0"/>
                <a:t>4</a:t>
              </a:r>
            </a:p>
          </p:txBody>
        </p:sp>
        <p:sp>
          <p:nvSpPr>
            <p:cNvPr id="10" name="TextBox 9">
              <a:extLst>
                <a:ext uri="{FF2B5EF4-FFF2-40B4-BE49-F238E27FC236}">
                  <a16:creationId xmlns:a16="http://schemas.microsoft.com/office/drawing/2014/main" id="{4BDF9D98-BC4C-D446-D5CF-1146BC57077D}"/>
                </a:ext>
              </a:extLst>
            </p:cNvPr>
            <p:cNvSpPr txBox="1"/>
            <p:nvPr/>
          </p:nvSpPr>
          <p:spPr>
            <a:xfrm>
              <a:off x="4762784" y="3113487"/>
              <a:ext cx="235807" cy="276999"/>
            </a:xfrm>
            <a:prstGeom prst="rect">
              <a:avLst/>
            </a:prstGeom>
            <a:solidFill>
              <a:schemeClr val="bg1"/>
            </a:solidFill>
          </p:spPr>
          <p:txBody>
            <a:bodyPr wrap="square" rtlCol="0">
              <a:spAutoFit/>
            </a:bodyPr>
            <a:lstStyle>
              <a:defPPr>
                <a:defRPr lang="en-US"/>
              </a:defPPr>
              <a:lvl1pPr algn="ctr">
                <a:defRPr sz="1200"/>
              </a:lvl1pPr>
            </a:lstStyle>
            <a:p>
              <a:r>
                <a:rPr lang="en-US" dirty="0"/>
                <a:t>5</a:t>
              </a:r>
            </a:p>
          </p:txBody>
        </p:sp>
        <p:sp>
          <p:nvSpPr>
            <p:cNvPr id="14" name="TextBox 13">
              <a:extLst>
                <a:ext uri="{FF2B5EF4-FFF2-40B4-BE49-F238E27FC236}">
                  <a16:creationId xmlns:a16="http://schemas.microsoft.com/office/drawing/2014/main" id="{4EB81531-E669-D640-2588-23B140EE19C0}"/>
                </a:ext>
              </a:extLst>
            </p:cNvPr>
            <p:cNvSpPr txBox="1"/>
            <p:nvPr/>
          </p:nvSpPr>
          <p:spPr>
            <a:xfrm>
              <a:off x="2839044" y="1072779"/>
              <a:ext cx="235807" cy="276999"/>
            </a:xfrm>
            <a:prstGeom prst="rect">
              <a:avLst/>
            </a:prstGeom>
            <a:solidFill>
              <a:schemeClr val="tx1"/>
            </a:solidFill>
          </p:spPr>
          <p:txBody>
            <a:bodyPr wrap="square" rtlCol="0">
              <a:spAutoFit/>
            </a:bodyPr>
            <a:lstStyle>
              <a:defPPr>
                <a:defRPr lang="en-US"/>
              </a:defPPr>
              <a:lvl1pPr algn="ctr">
                <a:defRPr sz="1200">
                  <a:solidFill>
                    <a:schemeClr val="bg1"/>
                  </a:solidFill>
                </a:defRPr>
              </a:lvl1pPr>
            </a:lstStyle>
            <a:p>
              <a:r>
                <a:rPr lang="en-US" dirty="0"/>
                <a:t>3</a:t>
              </a:r>
            </a:p>
          </p:txBody>
        </p:sp>
        <p:sp>
          <p:nvSpPr>
            <p:cNvPr id="21" name="TextBox 20">
              <a:extLst>
                <a:ext uri="{FF2B5EF4-FFF2-40B4-BE49-F238E27FC236}">
                  <a16:creationId xmlns:a16="http://schemas.microsoft.com/office/drawing/2014/main" id="{C0B63CC3-B635-CB76-CB86-2DD619497952}"/>
                </a:ext>
              </a:extLst>
            </p:cNvPr>
            <p:cNvSpPr txBox="1"/>
            <p:nvPr/>
          </p:nvSpPr>
          <p:spPr>
            <a:xfrm>
              <a:off x="577768" y="925804"/>
              <a:ext cx="235807" cy="293953"/>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1F8AF7EF-157A-87C2-1790-BBB7A2E71715}"/>
                </a:ext>
              </a:extLst>
            </p:cNvPr>
            <p:cNvSpPr txBox="1"/>
            <p:nvPr/>
          </p:nvSpPr>
          <p:spPr>
            <a:xfrm>
              <a:off x="577769" y="1605174"/>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1</a:t>
              </a:r>
            </a:p>
          </p:txBody>
        </p:sp>
      </p:grpSp>
    </p:spTree>
    <p:extLst>
      <p:ext uri="{BB962C8B-B14F-4D97-AF65-F5344CB8AC3E}">
        <p14:creationId xmlns:p14="http://schemas.microsoft.com/office/powerpoint/2010/main" val="318224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072F-BF9F-B462-5C3F-7A72A4D6997E}"/>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640E5AAF-332A-6D3A-A81C-DD5F8F505DB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5A5457A3-BA24-C7A4-DFB3-CC58B1A1F8E9}"/>
              </a:ext>
            </a:extLst>
          </p:cNvPr>
          <p:cNvSpPr txBox="1">
            <a:spLocks/>
          </p:cNvSpPr>
          <p:nvPr/>
        </p:nvSpPr>
        <p:spPr>
          <a:xfrm>
            <a:off x="445426" y="4175556"/>
            <a:ext cx="11223946" cy="255411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background image(s), editability</a:t>
            </a:r>
          </a:p>
          <a:p>
            <a:pPr defTabSz="868680">
              <a:spcBef>
                <a:spcPts val="0"/>
              </a:spcBef>
            </a:pPr>
            <a:r>
              <a:rPr lang="en-US" sz="1600" kern="100" dirty="0">
                <a:solidFill>
                  <a:srgbClr val="002060"/>
                </a:solidFill>
                <a:cs typeface="Times New Roman" panose="02020603050405020304" pitchFamily="18" charset="0"/>
              </a:rPr>
              <a:t>2 - Fill to fit text elements, change text color (defaults: office phone and NMLS)</a:t>
            </a:r>
          </a:p>
          <a:p>
            <a:pPr>
              <a:spcBef>
                <a:spcPts val="0"/>
              </a:spcBef>
            </a:pPr>
            <a:endParaRPr lang="en-US" sz="1600" kern="100" dirty="0">
              <a:solidFill>
                <a:srgbClr val="002060"/>
              </a:solidFill>
              <a:cs typeface="Times New Roman" panose="02020603050405020304" pitchFamily="18" charset="0"/>
            </a:endParaRPr>
          </a:p>
          <a:p>
            <a:pPr>
              <a:spcBef>
                <a:spcPts val="0"/>
              </a:spcBef>
            </a:pPr>
            <a:r>
              <a:rPr lang="en-US" sz="1600" i="1" kern="100" dirty="0">
                <a:solidFill>
                  <a:srgbClr val="002060"/>
                </a:solidFill>
                <a:cs typeface="Times New Roman" panose="02020603050405020304" pitchFamily="18" charset="0"/>
              </a:rPr>
              <a:t>*Toggles control both the back and front of each design. </a:t>
            </a:r>
          </a:p>
        </p:txBody>
      </p:sp>
      <p:sp>
        <p:nvSpPr>
          <p:cNvPr id="11" name="Text Placeholder 1">
            <a:extLst>
              <a:ext uri="{FF2B5EF4-FFF2-40B4-BE49-F238E27FC236}">
                <a16:creationId xmlns:a16="http://schemas.microsoft.com/office/drawing/2014/main" id="{CCE279B3-FC2A-766D-0D05-2E37540E3AF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Sign Rider Layout 1277</a:t>
            </a:r>
          </a:p>
        </p:txBody>
      </p:sp>
      <p:grpSp>
        <p:nvGrpSpPr>
          <p:cNvPr id="8" name="Group 7">
            <a:extLst>
              <a:ext uri="{FF2B5EF4-FFF2-40B4-BE49-F238E27FC236}">
                <a16:creationId xmlns:a16="http://schemas.microsoft.com/office/drawing/2014/main" id="{A79DDFF8-BA7A-8C40-D6DE-19698A73BB20}"/>
              </a:ext>
            </a:extLst>
          </p:cNvPr>
          <p:cNvGrpSpPr/>
          <p:nvPr/>
        </p:nvGrpSpPr>
        <p:grpSpPr>
          <a:xfrm>
            <a:off x="445426" y="881986"/>
            <a:ext cx="8221129" cy="2945588"/>
            <a:chOff x="445426" y="881986"/>
            <a:chExt cx="8221129" cy="2945588"/>
          </a:xfrm>
        </p:grpSpPr>
        <p:pic>
          <p:nvPicPr>
            <p:cNvPr id="6" name="Picture 5">
              <a:extLst>
                <a:ext uri="{FF2B5EF4-FFF2-40B4-BE49-F238E27FC236}">
                  <a16:creationId xmlns:a16="http://schemas.microsoft.com/office/drawing/2014/main" id="{82583986-6C54-76B2-D17E-E60CE42084BD}"/>
                </a:ext>
              </a:extLst>
            </p:cNvPr>
            <p:cNvPicPr>
              <a:picLocks noChangeAspect="1"/>
            </p:cNvPicPr>
            <p:nvPr/>
          </p:nvPicPr>
          <p:blipFill>
            <a:blip r:embed="rId4"/>
            <a:srcRect/>
            <a:stretch/>
          </p:blipFill>
          <p:spPr>
            <a:xfrm>
              <a:off x="445426" y="881986"/>
              <a:ext cx="8221129" cy="2945588"/>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493E017E-E50A-16E6-1F7A-D6A94D61BFA1}"/>
                </a:ext>
              </a:extLst>
            </p:cNvPr>
            <p:cNvSpPr txBox="1"/>
            <p:nvPr/>
          </p:nvSpPr>
          <p:spPr>
            <a:xfrm>
              <a:off x="528072" y="2060827"/>
              <a:ext cx="235807" cy="293953"/>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51119BFC-962D-062E-4D56-E7129B6A86A6}"/>
                </a:ext>
              </a:extLst>
            </p:cNvPr>
            <p:cNvSpPr txBox="1"/>
            <p:nvPr/>
          </p:nvSpPr>
          <p:spPr>
            <a:xfrm>
              <a:off x="8310413" y="954827"/>
              <a:ext cx="235807" cy="276999"/>
            </a:xfrm>
            <a:prstGeom prst="rect">
              <a:avLst/>
            </a:prstGeom>
            <a:solidFill>
              <a:schemeClr val="tx1"/>
            </a:solidFill>
          </p:spPr>
          <p:txBody>
            <a:bodyPr wrap="square" rtlCol="0">
              <a:spAutoFit/>
            </a:bodyPr>
            <a:lstStyle>
              <a:defPPr>
                <a:defRPr lang="en-US"/>
              </a:defPPr>
              <a:lvl1pPr algn="ctr">
                <a:defRPr sz="1200"/>
              </a:lvl1pPr>
            </a:lstStyle>
            <a:p>
              <a:r>
                <a:rPr lang="en-US" dirty="0">
                  <a:solidFill>
                    <a:schemeClr val="bg1"/>
                  </a:solidFill>
                </a:rPr>
                <a:t>1</a:t>
              </a:r>
            </a:p>
          </p:txBody>
        </p:sp>
      </p:grpSp>
    </p:spTree>
    <p:extLst>
      <p:ext uri="{BB962C8B-B14F-4D97-AF65-F5344CB8AC3E}">
        <p14:creationId xmlns:p14="http://schemas.microsoft.com/office/powerpoint/2010/main" val="1047208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5EF6D-BF37-82A3-20FB-F3B9617B9C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9D578D2-9875-DE8B-ED14-3F2003BE29BE}"/>
              </a:ext>
            </a:extLst>
          </p:cNvPr>
          <p:cNvSpPr>
            <a:spLocks noGrp="1"/>
          </p:cNvSpPr>
          <p:nvPr>
            <p:ph type="body" sz="quarter" idx="10"/>
          </p:nvPr>
        </p:nvSpPr>
        <p:spPr/>
        <p:txBody>
          <a:bodyPr/>
          <a:lstStyle/>
          <a:p>
            <a:r>
              <a:rPr lang="en-US" dirty="0"/>
              <a:t>Social Media</a:t>
            </a:r>
          </a:p>
        </p:txBody>
      </p:sp>
      <p:sp>
        <p:nvSpPr>
          <p:cNvPr id="3" name="Text Placeholder 2">
            <a:extLst>
              <a:ext uri="{FF2B5EF4-FFF2-40B4-BE49-F238E27FC236}">
                <a16:creationId xmlns:a16="http://schemas.microsoft.com/office/drawing/2014/main" id="{94CD9C0C-CB73-884B-8A9B-A2BF5EEC171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27799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1667"/>
            <a:ext cx="6993979" cy="367183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4171927" y="1486629"/>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4722999" y="1967086"/>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2873277" y="29563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 and headline</a:t>
            </a:r>
          </a:p>
          <a:p>
            <a:pPr defTabSz="868680">
              <a:spcBef>
                <a:spcPts val="0"/>
              </a:spcBef>
            </a:pPr>
            <a:r>
              <a:rPr lang="en-US" sz="1600" kern="100" dirty="0">
                <a:solidFill>
                  <a:srgbClr val="002060"/>
                </a:solidFill>
                <a:cs typeface="Times New Roman" panose="02020603050405020304" pitchFamily="18" charset="0"/>
              </a:rPr>
              <a:t>3 – Color blocks are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Upload image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62574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70019" y="1425434"/>
            <a:ext cx="4269470"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485564" y="161158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702003" y="2703479"/>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4372781" y="2063255"/>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17963" y="3871737"/>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17963" y="4429846"/>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17963" y="5039996"/>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Upload image</a:t>
            </a:r>
            <a:endParaRPr lang="en-US" sz="1600" kern="100" dirty="0">
              <a:solidFill>
                <a:srgbClr val="002060"/>
              </a:solidFill>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Tree>
    <p:extLst>
      <p:ext uri="{BB962C8B-B14F-4D97-AF65-F5344CB8AC3E}">
        <p14:creationId xmlns:p14="http://schemas.microsoft.com/office/powerpoint/2010/main" val="2899134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3338"/>
            <a:ext cx="6993979" cy="3668496"/>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439878" y="1486629"/>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842683" y="3996608"/>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3453141" y="18258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 and headline</a:t>
            </a:r>
          </a:p>
          <a:p>
            <a:pPr defTabSz="868680">
              <a:spcBef>
                <a:spcPts val="0"/>
              </a:spcBef>
            </a:pPr>
            <a:r>
              <a:rPr lang="en-US" sz="1600" kern="100" dirty="0">
                <a:solidFill>
                  <a:srgbClr val="002060"/>
                </a:solidFill>
                <a:cs typeface="Times New Roman" panose="02020603050405020304" pitchFamily="18" charset="0"/>
              </a:rPr>
              <a:t>3 – Color blocks are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Upload image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110672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76497"/>
            <a:ext cx="6993979" cy="3642178"/>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254943" y="1645276"/>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5441158" y="4006883"/>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3453141" y="18258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5</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a:t>
            </a:r>
          </a:p>
          <a:p>
            <a:pPr defTabSz="868680">
              <a:spcBef>
                <a:spcPts val="0"/>
              </a:spcBef>
            </a:pPr>
            <a:r>
              <a:rPr lang="en-US" sz="1600" kern="100" dirty="0">
                <a:solidFill>
                  <a:srgbClr val="002060"/>
                </a:solidFill>
                <a:cs typeface="Times New Roman" panose="02020603050405020304" pitchFamily="18" charset="0"/>
              </a:rPr>
              <a:t>3 – Color blocks are brand colors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039836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538451" y="920099"/>
            <a:ext cx="3077719" cy="3077719"/>
          </a:xfrm>
          <a:prstGeom prst="rect">
            <a:avLst/>
          </a:prstGeom>
          <a:effectLst>
            <a:outerShdw blurRad="127000" dist="50800" dir="2400000" algn="ctr" rotWithShape="0">
              <a:srgbClr val="000000"/>
            </a:outerShdw>
          </a:effectLst>
        </p:spPr>
      </p:pic>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2429363" y="1288336"/>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1309403" y="3375519"/>
            <a:ext cx="201706" cy="282388"/>
          </a:xfrm>
          <a:prstGeom prst="rect">
            <a:avLst/>
          </a:prstGeom>
          <a:noFill/>
        </p:spPr>
        <p:txBody>
          <a:bodyPr wrap="square" rtlCol="0">
            <a:spAutoFit/>
          </a:bodyPr>
          <a:lstStyle/>
          <a:p>
            <a:r>
              <a:rPr lang="en-US" sz="1200" dirty="0">
                <a:solidFill>
                  <a:srgbClr val="FF0000"/>
                </a:solidFill>
              </a:rPr>
              <a:t>2</a:t>
            </a:r>
          </a:p>
        </p:txBody>
      </p:sp>
      <p:sp>
        <p:nvSpPr>
          <p:cNvPr id="13" name="TextBox 12">
            <a:extLst>
              <a:ext uri="{FF2B5EF4-FFF2-40B4-BE49-F238E27FC236}">
                <a16:creationId xmlns:a16="http://schemas.microsoft.com/office/drawing/2014/main" id="{8EF3317E-14D8-2510-9C9A-6649650F84C3}"/>
              </a:ext>
            </a:extLst>
          </p:cNvPr>
          <p:cNvSpPr txBox="1"/>
          <p:nvPr/>
        </p:nvSpPr>
        <p:spPr>
          <a:xfrm>
            <a:off x="2864609" y="3748243"/>
            <a:ext cx="201706" cy="282388"/>
          </a:xfrm>
          <a:prstGeom prst="rect">
            <a:avLst/>
          </a:prstGeom>
          <a:noFill/>
        </p:spPr>
        <p:txBody>
          <a:bodyPr wrap="square" rtlCol="0">
            <a:spAutoFit/>
          </a:bodyPr>
          <a:lstStyle/>
          <a:p>
            <a:r>
              <a:rPr lang="en-US" sz="1200" dirty="0">
                <a:solidFill>
                  <a:srgbClr val="FF0000"/>
                </a:solidFill>
              </a:rPr>
              <a:t>4</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516278" y="4676279"/>
            <a:ext cx="5439793" cy="168133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t>
            </a:r>
          </a:p>
          <a:p>
            <a:pPr defTabSz="868680">
              <a:spcBef>
                <a:spcPts val="0"/>
              </a:spcBef>
            </a:pPr>
            <a:r>
              <a:rPr lang="en-US" sz="1600" kern="100" dirty="0">
                <a:solidFill>
                  <a:srgbClr val="002060"/>
                </a:solidFill>
                <a:cs typeface="Times New Roman" panose="02020603050405020304" pitchFamily="18" charset="0"/>
              </a:rPr>
              <a:t>2 – Editable CTA/text</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3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Transparent, none, white, black disclaimer block</a:t>
            </a:r>
          </a:p>
        </p:txBody>
      </p:sp>
      <p:sp>
        <p:nvSpPr>
          <p:cNvPr id="15" name="TextBox 14">
            <a:extLst>
              <a:ext uri="{FF2B5EF4-FFF2-40B4-BE49-F238E27FC236}">
                <a16:creationId xmlns:a16="http://schemas.microsoft.com/office/drawing/2014/main" id="{A0A850BC-87D5-76AA-2C55-912D1574BFA9}"/>
              </a:ext>
            </a:extLst>
          </p:cNvPr>
          <p:cNvSpPr txBox="1"/>
          <p:nvPr/>
        </p:nvSpPr>
        <p:spPr>
          <a:xfrm>
            <a:off x="1875604" y="2458958"/>
            <a:ext cx="201706" cy="276999"/>
          </a:xfrm>
          <a:prstGeom prst="rect">
            <a:avLst/>
          </a:prstGeom>
          <a:noFill/>
        </p:spPr>
        <p:txBody>
          <a:bodyPr wrap="square" rtlCol="0">
            <a:spAutoFit/>
          </a:bodyPr>
          <a:lstStyle/>
          <a:p>
            <a:r>
              <a:rPr lang="en-US" sz="1200" dirty="0">
                <a:solidFill>
                  <a:srgbClr val="FF0000"/>
                </a:solidFill>
              </a:rPr>
              <a:t>3</a:t>
            </a:r>
          </a:p>
        </p:txBody>
      </p:sp>
      <p:pic>
        <p:nvPicPr>
          <p:cNvPr id="6" name="Picture 5">
            <a:extLst>
              <a:ext uri="{FF2B5EF4-FFF2-40B4-BE49-F238E27FC236}">
                <a16:creationId xmlns:a16="http://schemas.microsoft.com/office/drawing/2014/main" id="{DDE61033-58C7-98DB-F0A7-88CAFCA2EB29}"/>
              </a:ext>
            </a:extLst>
          </p:cNvPr>
          <p:cNvPicPr>
            <a:picLocks noChangeAspect="1"/>
          </p:cNvPicPr>
          <p:nvPr/>
        </p:nvPicPr>
        <p:blipFill>
          <a:blip r:embed="rId5"/>
          <a:stretch>
            <a:fillRect/>
          </a:stretch>
        </p:blipFill>
        <p:spPr>
          <a:xfrm>
            <a:off x="4045253" y="920099"/>
            <a:ext cx="3095561" cy="3077719"/>
          </a:xfrm>
          <a:prstGeom prst="rect">
            <a:avLst/>
          </a:prstGeom>
          <a:effectLst>
            <a:outerShdw blurRad="127000" dist="50800" dir="2400000" algn="ctr" rotWithShape="0">
              <a:srgbClr val="000000"/>
            </a:outerShdw>
          </a:effectLst>
        </p:spPr>
      </p:pic>
      <p:sp>
        <p:nvSpPr>
          <p:cNvPr id="7" name="TextBox 6">
            <a:extLst>
              <a:ext uri="{FF2B5EF4-FFF2-40B4-BE49-F238E27FC236}">
                <a16:creationId xmlns:a16="http://schemas.microsoft.com/office/drawing/2014/main" id="{8F7B820D-0A36-1A4B-47FC-04F674174D3A}"/>
              </a:ext>
            </a:extLst>
          </p:cNvPr>
          <p:cNvSpPr txBox="1"/>
          <p:nvPr/>
        </p:nvSpPr>
        <p:spPr>
          <a:xfrm>
            <a:off x="4807075" y="3375521"/>
            <a:ext cx="201706" cy="282388"/>
          </a:xfrm>
          <a:prstGeom prst="rect">
            <a:avLst/>
          </a:prstGeom>
          <a:noFill/>
        </p:spPr>
        <p:txBody>
          <a:bodyPr wrap="square" rtlCol="0">
            <a:spAutoFit/>
          </a:bodyPr>
          <a:lstStyle/>
          <a:p>
            <a:r>
              <a:rPr lang="en-US" sz="1200" dirty="0">
                <a:solidFill>
                  <a:srgbClr val="FF0000"/>
                </a:solidFill>
              </a:rPr>
              <a:t>2</a:t>
            </a:r>
          </a:p>
        </p:txBody>
      </p:sp>
      <p:sp>
        <p:nvSpPr>
          <p:cNvPr id="8" name="TextBox 7">
            <a:extLst>
              <a:ext uri="{FF2B5EF4-FFF2-40B4-BE49-F238E27FC236}">
                <a16:creationId xmlns:a16="http://schemas.microsoft.com/office/drawing/2014/main" id="{54105185-0384-5A52-7317-936636CB480A}"/>
              </a:ext>
            </a:extLst>
          </p:cNvPr>
          <p:cNvSpPr txBox="1"/>
          <p:nvPr/>
        </p:nvSpPr>
        <p:spPr>
          <a:xfrm>
            <a:off x="6511946" y="1745900"/>
            <a:ext cx="201706" cy="282388"/>
          </a:xfrm>
          <a:prstGeom prst="rect">
            <a:avLst/>
          </a:prstGeom>
          <a:noFill/>
        </p:spPr>
        <p:txBody>
          <a:bodyPr wrap="square" rtlCol="0">
            <a:spAutoFit/>
          </a:bodyPr>
          <a:lstStyle/>
          <a:p>
            <a:r>
              <a:rPr lang="en-US" sz="1200" dirty="0">
                <a:solidFill>
                  <a:srgbClr val="FF0000"/>
                </a:solidFill>
              </a:rPr>
              <a:t>2</a:t>
            </a:r>
          </a:p>
        </p:txBody>
      </p:sp>
      <p:sp>
        <p:nvSpPr>
          <p:cNvPr id="16" name="TextBox 15">
            <a:extLst>
              <a:ext uri="{FF2B5EF4-FFF2-40B4-BE49-F238E27FC236}">
                <a16:creationId xmlns:a16="http://schemas.microsoft.com/office/drawing/2014/main" id="{1EF010E1-8BAE-8AA6-74A2-0AD6EA06DEC4}"/>
              </a:ext>
            </a:extLst>
          </p:cNvPr>
          <p:cNvSpPr txBox="1"/>
          <p:nvPr/>
        </p:nvSpPr>
        <p:spPr>
          <a:xfrm>
            <a:off x="6411093" y="3732321"/>
            <a:ext cx="201706" cy="282388"/>
          </a:xfrm>
          <a:prstGeom prst="rect">
            <a:avLst/>
          </a:prstGeom>
          <a:noFill/>
        </p:spPr>
        <p:txBody>
          <a:bodyPr wrap="square" rtlCol="0">
            <a:spAutoFit/>
          </a:bodyPr>
          <a:lstStyle/>
          <a:p>
            <a:r>
              <a:rPr lang="en-US" sz="1200" dirty="0">
                <a:solidFill>
                  <a:srgbClr val="FF0000"/>
                </a:solidFill>
              </a:rPr>
              <a:t>4</a:t>
            </a:r>
          </a:p>
        </p:txBody>
      </p:sp>
      <p:sp>
        <p:nvSpPr>
          <p:cNvPr id="17" name="TextBox 16">
            <a:extLst>
              <a:ext uri="{FF2B5EF4-FFF2-40B4-BE49-F238E27FC236}">
                <a16:creationId xmlns:a16="http://schemas.microsoft.com/office/drawing/2014/main" id="{6371773E-4E24-7C97-9658-80B370EFAFA1}"/>
              </a:ext>
            </a:extLst>
          </p:cNvPr>
          <p:cNvSpPr txBox="1"/>
          <p:nvPr/>
        </p:nvSpPr>
        <p:spPr>
          <a:xfrm>
            <a:off x="6044923" y="1147144"/>
            <a:ext cx="201706" cy="282388"/>
          </a:xfrm>
          <a:prstGeom prst="rect">
            <a:avLst/>
          </a:prstGeom>
          <a:noFill/>
        </p:spPr>
        <p:txBody>
          <a:bodyPr wrap="square" rtlCol="0">
            <a:spAutoFit/>
          </a:bodyPr>
          <a:lstStyle/>
          <a:p>
            <a:r>
              <a:rPr lang="en-US" sz="1200" dirty="0">
                <a:solidFill>
                  <a:srgbClr val="FF0000"/>
                </a:solidFill>
              </a:rPr>
              <a:t>1</a:t>
            </a:r>
          </a:p>
        </p:txBody>
      </p:sp>
      <p:sp>
        <p:nvSpPr>
          <p:cNvPr id="18" name="TextBox 17">
            <a:extLst>
              <a:ext uri="{FF2B5EF4-FFF2-40B4-BE49-F238E27FC236}">
                <a16:creationId xmlns:a16="http://schemas.microsoft.com/office/drawing/2014/main" id="{F49E4BB7-284B-2F2F-30E7-CD3A61DF1825}"/>
              </a:ext>
            </a:extLst>
          </p:cNvPr>
          <p:cNvSpPr txBox="1"/>
          <p:nvPr/>
        </p:nvSpPr>
        <p:spPr>
          <a:xfrm>
            <a:off x="5454602" y="2452165"/>
            <a:ext cx="201706" cy="276999"/>
          </a:xfrm>
          <a:prstGeom prst="rect">
            <a:avLst/>
          </a:prstGeom>
          <a:noFill/>
        </p:spPr>
        <p:txBody>
          <a:bodyPr wrap="square" rtlCol="0">
            <a:spAutoFit/>
          </a:bodyPr>
          <a:lstStyle/>
          <a:p>
            <a:r>
              <a:rPr lang="en-US" sz="1200" dirty="0">
                <a:solidFill>
                  <a:srgbClr val="FF0000"/>
                </a:solidFill>
              </a:rPr>
              <a:t>3</a:t>
            </a:r>
          </a:p>
        </p:txBody>
      </p:sp>
      <p:pic>
        <p:nvPicPr>
          <p:cNvPr id="20" name="Picture 19">
            <a:extLst>
              <a:ext uri="{FF2B5EF4-FFF2-40B4-BE49-F238E27FC236}">
                <a16:creationId xmlns:a16="http://schemas.microsoft.com/office/drawing/2014/main" id="{495985BC-24ED-10F6-22E8-EF528C164EBC}"/>
              </a:ext>
            </a:extLst>
          </p:cNvPr>
          <p:cNvPicPr>
            <a:picLocks noChangeAspect="1"/>
          </p:cNvPicPr>
          <p:nvPr/>
        </p:nvPicPr>
        <p:blipFill>
          <a:blip r:embed="rId6"/>
          <a:stretch>
            <a:fillRect/>
          </a:stretch>
        </p:blipFill>
        <p:spPr>
          <a:xfrm>
            <a:off x="7581425" y="920099"/>
            <a:ext cx="3069277" cy="3077720"/>
          </a:xfrm>
          <a:prstGeom prst="rect">
            <a:avLst/>
          </a:prstGeom>
          <a:effectLst>
            <a:outerShdw blurRad="127000" dist="50800" dir="2400000" algn="ctr" rotWithShape="0">
              <a:srgbClr val="000000"/>
            </a:outerShdw>
          </a:effectLst>
        </p:spPr>
      </p:pic>
      <p:sp>
        <p:nvSpPr>
          <p:cNvPr id="23" name="TextBox 22">
            <a:extLst>
              <a:ext uri="{FF2B5EF4-FFF2-40B4-BE49-F238E27FC236}">
                <a16:creationId xmlns:a16="http://schemas.microsoft.com/office/drawing/2014/main" id="{8C6E393B-8BA8-A7A7-B59B-F065D6D65E14}"/>
              </a:ext>
            </a:extLst>
          </p:cNvPr>
          <p:cNvSpPr txBox="1"/>
          <p:nvPr/>
        </p:nvSpPr>
        <p:spPr>
          <a:xfrm>
            <a:off x="9573664" y="1147144"/>
            <a:ext cx="201706" cy="282388"/>
          </a:xfrm>
          <a:prstGeom prst="rect">
            <a:avLst/>
          </a:prstGeom>
          <a:noFill/>
        </p:spPr>
        <p:txBody>
          <a:bodyPr wrap="square" rtlCol="0">
            <a:spAutoFit/>
          </a:bodyPr>
          <a:lstStyle/>
          <a:p>
            <a:r>
              <a:rPr lang="en-US" sz="1200" dirty="0">
                <a:solidFill>
                  <a:srgbClr val="FF0000"/>
                </a:solidFill>
              </a:rPr>
              <a:t>1</a:t>
            </a:r>
          </a:p>
        </p:txBody>
      </p:sp>
      <p:sp>
        <p:nvSpPr>
          <p:cNvPr id="24" name="TextBox 23">
            <a:extLst>
              <a:ext uri="{FF2B5EF4-FFF2-40B4-BE49-F238E27FC236}">
                <a16:creationId xmlns:a16="http://schemas.microsoft.com/office/drawing/2014/main" id="{F4B5E2FB-C9A2-1F3F-C158-1023EF023D49}"/>
              </a:ext>
            </a:extLst>
          </p:cNvPr>
          <p:cNvSpPr txBox="1"/>
          <p:nvPr/>
        </p:nvSpPr>
        <p:spPr>
          <a:xfrm>
            <a:off x="7645749" y="3234325"/>
            <a:ext cx="201706" cy="282388"/>
          </a:xfrm>
          <a:prstGeom prst="rect">
            <a:avLst/>
          </a:prstGeom>
          <a:noFill/>
        </p:spPr>
        <p:txBody>
          <a:bodyPr wrap="square" rtlCol="0">
            <a:spAutoFit/>
          </a:bodyPr>
          <a:lstStyle/>
          <a:p>
            <a:r>
              <a:rPr lang="en-US" sz="1200" dirty="0">
                <a:solidFill>
                  <a:srgbClr val="FF0000"/>
                </a:solidFill>
              </a:rPr>
              <a:t>2</a:t>
            </a:r>
          </a:p>
        </p:txBody>
      </p:sp>
      <p:sp>
        <p:nvSpPr>
          <p:cNvPr id="25" name="TextBox 24">
            <a:extLst>
              <a:ext uri="{FF2B5EF4-FFF2-40B4-BE49-F238E27FC236}">
                <a16:creationId xmlns:a16="http://schemas.microsoft.com/office/drawing/2014/main" id="{3FA2D3AE-5FF1-CCB6-05C4-7718BBFCE294}"/>
              </a:ext>
            </a:extLst>
          </p:cNvPr>
          <p:cNvSpPr txBox="1"/>
          <p:nvPr/>
        </p:nvSpPr>
        <p:spPr>
          <a:xfrm>
            <a:off x="8914357" y="2417814"/>
            <a:ext cx="201706" cy="276999"/>
          </a:xfrm>
          <a:prstGeom prst="rect">
            <a:avLst/>
          </a:prstGeom>
          <a:noFill/>
        </p:spPr>
        <p:txBody>
          <a:bodyPr wrap="square" rtlCol="0">
            <a:spAutoFit/>
          </a:bodyPr>
          <a:lstStyle/>
          <a:p>
            <a:r>
              <a:rPr lang="en-US" sz="1200" dirty="0">
                <a:solidFill>
                  <a:srgbClr val="FF0000"/>
                </a:solidFill>
              </a:rPr>
              <a:t>3</a:t>
            </a:r>
          </a:p>
        </p:txBody>
      </p:sp>
      <p:sp>
        <p:nvSpPr>
          <p:cNvPr id="26" name="TextBox 25">
            <a:extLst>
              <a:ext uri="{FF2B5EF4-FFF2-40B4-BE49-F238E27FC236}">
                <a16:creationId xmlns:a16="http://schemas.microsoft.com/office/drawing/2014/main" id="{A03B7A34-0066-BC6F-1BA2-BFB593983BD9}"/>
              </a:ext>
            </a:extLst>
          </p:cNvPr>
          <p:cNvSpPr txBox="1"/>
          <p:nvPr/>
        </p:nvSpPr>
        <p:spPr>
          <a:xfrm>
            <a:off x="9930746" y="3732321"/>
            <a:ext cx="201706" cy="282388"/>
          </a:xfrm>
          <a:prstGeom prst="rect">
            <a:avLst/>
          </a:prstGeom>
          <a:noFill/>
        </p:spPr>
        <p:txBody>
          <a:bodyPr wrap="square" rtlCol="0">
            <a:spAutoFit/>
          </a:bodyPr>
          <a:lstStyle/>
          <a:p>
            <a:r>
              <a:rPr lang="en-US" sz="1200" dirty="0">
                <a:solidFill>
                  <a:srgbClr val="FF0000"/>
                </a:solidFill>
              </a:rPr>
              <a:t>4</a:t>
            </a:r>
          </a:p>
        </p:txBody>
      </p:sp>
      <p:sp>
        <p:nvSpPr>
          <p:cNvPr id="5" name="Text Placeholder 3">
            <a:extLst>
              <a:ext uri="{FF2B5EF4-FFF2-40B4-BE49-F238E27FC236}">
                <a16:creationId xmlns:a16="http://schemas.microsoft.com/office/drawing/2014/main" id="{B92E007C-3DD1-9C4C-B56A-D716E05AC852}"/>
              </a:ext>
            </a:extLst>
          </p:cNvPr>
          <p:cNvSpPr txBox="1">
            <a:spLocks/>
          </p:cNvSpPr>
          <p:nvPr/>
        </p:nvSpPr>
        <p:spPr>
          <a:xfrm>
            <a:off x="7560322" y="4014709"/>
            <a:ext cx="3123371" cy="584775"/>
          </a:xfrm>
          <a:prstGeom prst="rect">
            <a:avLst/>
          </a:prstGeom>
          <a:noFill/>
        </p:spPr>
        <p:txBody>
          <a:bodyPr wrap="square">
            <a:spAutoFit/>
          </a:bodyPr>
          <a:lstStyle>
            <a:defPPr>
              <a:defRPr lang="en-US"/>
            </a:defPPr>
            <a:lvl1pPr algn="ctr" defTabSz="868680">
              <a:spcBef>
                <a:spcPts val="0"/>
              </a:spcBef>
              <a:defRPr sz="1600" kern="100">
                <a:solidFill>
                  <a:srgbClr val="002060"/>
                </a:solidFill>
                <a:ea typeface="Calibri" panose="020F0502020204030204" pitchFamily="34" charset="0"/>
                <a:cs typeface="Times New Roman" panose="02020603050405020304" pitchFamily="18"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Square Social Template – Headshot and Contact Info - 1069</a:t>
            </a:r>
          </a:p>
        </p:txBody>
      </p:sp>
      <p:sp>
        <p:nvSpPr>
          <p:cNvPr id="12" name="TextBox 11">
            <a:extLst>
              <a:ext uri="{FF2B5EF4-FFF2-40B4-BE49-F238E27FC236}">
                <a16:creationId xmlns:a16="http://schemas.microsoft.com/office/drawing/2014/main" id="{2B97A825-73DB-8476-EC72-DFEABAF84B5C}"/>
              </a:ext>
            </a:extLst>
          </p:cNvPr>
          <p:cNvSpPr txBox="1"/>
          <p:nvPr/>
        </p:nvSpPr>
        <p:spPr>
          <a:xfrm>
            <a:off x="516278" y="3997816"/>
            <a:ext cx="3123371" cy="338554"/>
          </a:xfrm>
          <a:prstGeom prst="rect">
            <a:avLst/>
          </a:prstGeom>
          <a:noFill/>
        </p:spPr>
        <p:txBody>
          <a:bodyPr wrap="square">
            <a:spAutoFit/>
          </a:bodyPr>
          <a:lstStyle/>
          <a:p>
            <a:pPr algn="ctr" defTabSz="868680">
              <a:spcBef>
                <a:spcPts val="0"/>
              </a:spcBef>
            </a:pPr>
            <a:r>
              <a:rPr lang="en-US" sz="1600" kern="100" dirty="0">
                <a:solidFill>
                  <a:srgbClr val="002060"/>
                </a:solidFill>
                <a:cs typeface="Times New Roman" panose="02020603050405020304" pitchFamily="18" charset="0"/>
              </a:rPr>
              <a:t>Square Social Template – 1067</a:t>
            </a:r>
          </a:p>
        </p:txBody>
      </p:sp>
      <p:sp>
        <p:nvSpPr>
          <p:cNvPr id="19" name="TextBox 18">
            <a:extLst>
              <a:ext uri="{FF2B5EF4-FFF2-40B4-BE49-F238E27FC236}">
                <a16:creationId xmlns:a16="http://schemas.microsoft.com/office/drawing/2014/main" id="{34DBAB0D-DBA4-9C9E-E07A-3D4779567E03}"/>
              </a:ext>
            </a:extLst>
          </p:cNvPr>
          <p:cNvSpPr txBox="1"/>
          <p:nvPr/>
        </p:nvSpPr>
        <p:spPr>
          <a:xfrm>
            <a:off x="4031347" y="4030631"/>
            <a:ext cx="3123371" cy="584775"/>
          </a:xfrm>
          <a:prstGeom prst="rect">
            <a:avLst/>
          </a:prstGeom>
          <a:noFill/>
        </p:spPr>
        <p:txBody>
          <a:bodyPr wrap="square">
            <a:spAutoFit/>
          </a:bodyPr>
          <a:lstStyle/>
          <a:p>
            <a:pPr algn="ct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Square Social Template – Testimonial – 1068</a:t>
            </a:r>
          </a:p>
        </p:txBody>
      </p:sp>
      <p:sp>
        <p:nvSpPr>
          <p:cNvPr id="27" name="Text Placeholder 1">
            <a:extLst>
              <a:ext uri="{FF2B5EF4-FFF2-40B4-BE49-F238E27FC236}">
                <a16:creationId xmlns:a16="http://schemas.microsoft.com/office/drawing/2014/main" id="{C56A10A5-71BC-4C3C-E74D-78AC0006879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Square Social Templates 1067-1069</a:t>
            </a:r>
          </a:p>
        </p:txBody>
      </p:sp>
    </p:spTree>
    <p:extLst>
      <p:ext uri="{BB962C8B-B14F-4D97-AF65-F5344CB8AC3E}">
        <p14:creationId xmlns:p14="http://schemas.microsoft.com/office/powerpoint/2010/main" val="1200754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445426" y="767709"/>
            <a:ext cx="6993979" cy="3664845"/>
          </a:xfrm>
          <a:prstGeom prst="rect">
            <a:avLst/>
          </a:prstGeom>
          <a:effectLst>
            <a:outerShdw blurRad="127000" dist="50800" dir="2400000" algn="ctr" rotWithShape="0">
              <a:srgbClr val="000000"/>
            </a:outerShdw>
          </a:effectLst>
        </p:spPr>
      </p:pic>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241094" y="969795"/>
            <a:ext cx="201706" cy="282388"/>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3841562" y="2458937"/>
            <a:ext cx="201706" cy="282388"/>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12" name="TextBox 11">
            <a:extLst>
              <a:ext uri="{FF2B5EF4-FFF2-40B4-BE49-F238E27FC236}">
                <a16:creationId xmlns:a16="http://schemas.microsoft.com/office/drawing/2014/main" id="{EB262154-7EC5-2219-785A-FACF5519C966}"/>
              </a:ext>
            </a:extLst>
          </p:cNvPr>
          <p:cNvSpPr txBox="1"/>
          <p:nvPr/>
        </p:nvSpPr>
        <p:spPr>
          <a:xfrm>
            <a:off x="1972698" y="3631577"/>
            <a:ext cx="201706" cy="282388"/>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3" name="TextBox 12">
            <a:extLst>
              <a:ext uri="{FF2B5EF4-FFF2-40B4-BE49-F238E27FC236}">
                <a16:creationId xmlns:a16="http://schemas.microsoft.com/office/drawing/2014/main" id="{8EF3317E-14D8-2510-9C9A-6649650F84C3}"/>
              </a:ext>
            </a:extLst>
          </p:cNvPr>
          <p:cNvSpPr txBox="1"/>
          <p:nvPr/>
        </p:nvSpPr>
        <p:spPr>
          <a:xfrm>
            <a:off x="5542743" y="3996608"/>
            <a:ext cx="201706" cy="282388"/>
          </a:xfrm>
          <a:prstGeom prst="rect">
            <a:avLst/>
          </a:prstGeom>
          <a:solidFill>
            <a:schemeClr val="tx1"/>
          </a:solidFill>
        </p:spPr>
        <p:txBody>
          <a:bodyPr wrap="square" rtlCol="0">
            <a:spAutoFit/>
          </a:bodyPr>
          <a:lstStyle/>
          <a:p>
            <a:pPr algn="ctr"/>
            <a:r>
              <a:rPr lang="en-US" sz="1200" dirty="0">
                <a:solidFill>
                  <a:schemeClr val="bg1"/>
                </a:solidFill>
              </a:rPr>
              <a:t>4</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7805362" y="767709"/>
            <a:ext cx="4132397"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3 – Call-to-action text, editability and presence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Transparent, none, white, black disclaimer block; font color; set maximum and minimum font size; toggle presence of compliance elements</a:t>
            </a:r>
          </a:p>
          <a:p>
            <a:endParaRPr lang="en-US" sz="1600" dirty="0">
              <a:solidFill>
                <a:srgbClr val="002060"/>
              </a:solidFill>
            </a:endParaRPr>
          </a:p>
        </p:txBody>
      </p:sp>
      <p:sp>
        <p:nvSpPr>
          <p:cNvPr id="5" name="Text Placeholder 1">
            <a:extLst>
              <a:ext uri="{FF2B5EF4-FFF2-40B4-BE49-F238E27FC236}">
                <a16:creationId xmlns:a16="http://schemas.microsoft.com/office/drawing/2014/main" id="{944351F6-8216-901D-47F9-E7F1D69823A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Horizontal Social Template 0727</a:t>
            </a:r>
          </a:p>
        </p:txBody>
      </p:sp>
    </p:spTree>
    <p:extLst>
      <p:ext uri="{BB962C8B-B14F-4D97-AF65-F5344CB8AC3E}">
        <p14:creationId xmlns:p14="http://schemas.microsoft.com/office/powerpoint/2010/main" val="544816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EA8F54-FA0E-A03E-2614-8B68014D4BA7}"/>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E660A48D-9B66-0865-20FA-0394E94AED87}"/>
              </a:ext>
            </a:extLst>
          </p:cNvPr>
          <p:cNvPicPr>
            <a:picLocks noChangeAspect="1"/>
          </p:cNvPicPr>
          <p:nvPr/>
        </p:nvPicPr>
        <p:blipFill>
          <a:blip r:embed="rId3"/>
          <a:stretch>
            <a:fillRect/>
          </a:stretch>
        </p:blipFill>
        <p:spPr>
          <a:xfrm>
            <a:off x="8791614" y="252907"/>
            <a:ext cx="3177445" cy="259695"/>
          </a:xfrm>
          <a:prstGeom prst="rect">
            <a:avLst/>
          </a:prstGeom>
        </p:spPr>
      </p:pic>
      <p:grpSp>
        <p:nvGrpSpPr>
          <p:cNvPr id="6" name="Group 5">
            <a:extLst>
              <a:ext uri="{FF2B5EF4-FFF2-40B4-BE49-F238E27FC236}">
                <a16:creationId xmlns:a16="http://schemas.microsoft.com/office/drawing/2014/main" id="{84AE155B-4B4E-8879-179A-B9A338069B40}"/>
              </a:ext>
            </a:extLst>
          </p:cNvPr>
          <p:cNvGrpSpPr/>
          <p:nvPr/>
        </p:nvGrpSpPr>
        <p:grpSpPr>
          <a:xfrm>
            <a:off x="599934" y="1158477"/>
            <a:ext cx="3968723" cy="4960904"/>
            <a:chOff x="562443" y="1158477"/>
            <a:chExt cx="3968723" cy="4960904"/>
          </a:xfrm>
        </p:grpSpPr>
        <p:pic>
          <p:nvPicPr>
            <p:cNvPr id="1026" name="Picture 2">
              <a:extLst>
                <a:ext uri="{FF2B5EF4-FFF2-40B4-BE49-F238E27FC236}">
                  <a16:creationId xmlns:a16="http://schemas.microsoft.com/office/drawing/2014/main" id="{1EC0555C-1279-A01F-EE6E-2538B84FC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43" y="1158477"/>
              <a:ext cx="3968723" cy="49609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E40B99-CF5F-6DA9-6F5D-E79E03950EDD}"/>
                </a:ext>
              </a:extLst>
            </p:cNvPr>
            <p:cNvSpPr txBox="1"/>
            <p:nvPr/>
          </p:nvSpPr>
          <p:spPr>
            <a:xfrm>
              <a:off x="1949959" y="1269316"/>
              <a:ext cx="201706" cy="282388"/>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3" name="TextBox 2">
              <a:extLst>
                <a:ext uri="{FF2B5EF4-FFF2-40B4-BE49-F238E27FC236}">
                  <a16:creationId xmlns:a16="http://schemas.microsoft.com/office/drawing/2014/main" id="{8C4AFE0F-AB64-F36F-8C9C-77E9EFDD5057}"/>
                </a:ext>
              </a:extLst>
            </p:cNvPr>
            <p:cNvSpPr txBox="1"/>
            <p:nvPr/>
          </p:nvSpPr>
          <p:spPr>
            <a:xfrm>
              <a:off x="1748253" y="4994340"/>
              <a:ext cx="201706" cy="282388"/>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12" name="TextBox 11">
              <a:extLst>
                <a:ext uri="{FF2B5EF4-FFF2-40B4-BE49-F238E27FC236}">
                  <a16:creationId xmlns:a16="http://schemas.microsoft.com/office/drawing/2014/main" id="{E25E0661-260F-D480-91BD-4C4DC8941324}"/>
                </a:ext>
              </a:extLst>
            </p:cNvPr>
            <p:cNvSpPr txBox="1"/>
            <p:nvPr/>
          </p:nvSpPr>
          <p:spPr>
            <a:xfrm>
              <a:off x="3602715" y="3005811"/>
              <a:ext cx="201706" cy="282388"/>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3" name="TextBox 12">
              <a:extLst>
                <a:ext uri="{FF2B5EF4-FFF2-40B4-BE49-F238E27FC236}">
                  <a16:creationId xmlns:a16="http://schemas.microsoft.com/office/drawing/2014/main" id="{01714AC9-2B75-3715-6E6C-D35ED9E2E2BD}"/>
                </a:ext>
              </a:extLst>
            </p:cNvPr>
            <p:cNvSpPr txBox="1"/>
            <p:nvPr/>
          </p:nvSpPr>
          <p:spPr>
            <a:xfrm>
              <a:off x="4207867" y="5417135"/>
              <a:ext cx="201706" cy="282388"/>
            </a:xfrm>
            <a:prstGeom prst="rect">
              <a:avLst/>
            </a:prstGeom>
            <a:solidFill>
              <a:schemeClr val="tx1"/>
            </a:solidFill>
          </p:spPr>
          <p:txBody>
            <a:bodyPr wrap="square" rtlCol="0">
              <a:spAutoFit/>
            </a:bodyPr>
            <a:lstStyle/>
            <a:p>
              <a:pPr algn="ctr"/>
              <a:r>
                <a:rPr lang="en-US" sz="1200" dirty="0">
                  <a:solidFill>
                    <a:schemeClr val="bg1"/>
                  </a:solidFill>
                </a:rPr>
                <a:t>4</a:t>
              </a:r>
            </a:p>
          </p:txBody>
        </p:sp>
      </p:grpSp>
      <p:sp>
        <p:nvSpPr>
          <p:cNvPr id="14" name="Text Placeholder 3">
            <a:extLst>
              <a:ext uri="{FF2B5EF4-FFF2-40B4-BE49-F238E27FC236}">
                <a16:creationId xmlns:a16="http://schemas.microsoft.com/office/drawing/2014/main" id="{1F75576D-72B3-875D-CF6D-6EDA09D174F1}"/>
              </a:ext>
            </a:extLst>
          </p:cNvPr>
          <p:cNvSpPr txBox="1">
            <a:spLocks/>
          </p:cNvSpPr>
          <p:nvPr/>
        </p:nvSpPr>
        <p:spPr>
          <a:xfrm>
            <a:off x="6389456" y="1082255"/>
            <a:ext cx="4587577"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Logo presence, adjust logo background color, logo variations from branding setup, editability</a:t>
            </a:r>
          </a:p>
          <a:p>
            <a:pPr defTabSz="868680">
              <a:spcBef>
                <a:spcPts val="0"/>
              </a:spcBef>
            </a:pPr>
            <a:r>
              <a:rPr lang="en-US" sz="1600" kern="100" dirty="0">
                <a:solidFill>
                  <a:srgbClr val="002060"/>
                </a:solidFill>
                <a:cs typeface="Times New Roman" panose="02020603050405020304" pitchFamily="18" charset="0"/>
              </a:rPr>
              <a:t>2 – Upload background image(s), editability</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3 – Call-to-action text, editability and presence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Transparent, none, white, black disclaimer block; font color; set maximum and minimum font size; toggle presence of compliance elements</a:t>
            </a:r>
          </a:p>
          <a:p>
            <a:endParaRPr lang="en-US" sz="1600" dirty="0">
              <a:solidFill>
                <a:srgbClr val="002060"/>
              </a:solidFill>
            </a:endParaRPr>
          </a:p>
        </p:txBody>
      </p:sp>
      <p:sp>
        <p:nvSpPr>
          <p:cNvPr id="7" name="Text Placeholder 1">
            <a:extLst>
              <a:ext uri="{FF2B5EF4-FFF2-40B4-BE49-F238E27FC236}">
                <a16:creationId xmlns:a16="http://schemas.microsoft.com/office/drawing/2014/main" id="{431954A3-27C5-0ACA-5596-90FF7796887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Vertical 4:5 Social Template 1081</a:t>
            </a:r>
          </a:p>
        </p:txBody>
      </p:sp>
    </p:spTree>
    <p:extLst>
      <p:ext uri="{BB962C8B-B14F-4D97-AF65-F5344CB8AC3E}">
        <p14:creationId xmlns:p14="http://schemas.microsoft.com/office/powerpoint/2010/main" val="205185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717963" y="1353340"/>
            <a:ext cx="3886714"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775384" y="150225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222690" y="3287806"/>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4372781" y="2063255"/>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4007815" y="3730543"/>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674531" y="4058567"/>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3381650" y="4771639"/>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Upload image</a:t>
            </a:r>
            <a:endParaRPr lang="en-US" sz="1600" kern="100" dirty="0">
              <a:solidFill>
                <a:srgbClr val="002060"/>
              </a:solidFill>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Tree>
    <p:extLst>
      <p:ext uri="{BB962C8B-B14F-4D97-AF65-F5344CB8AC3E}">
        <p14:creationId xmlns:p14="http://schemas.microsoft.com/office/powerpoint/2010/main" val="203433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99049" y="1425434"/>
            <a:ext cx="4211409"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3703247" y="1648590"/>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780034" y="1687001"/>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780034" y="2014763"/>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79043" y="2201331"/>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59300" y="2977228"/>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59300" y="3491558"/>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Default to brand primary color</a:t>
            </a:r>
          </a:p>
          <a:p>
            <a:pPr defTabSz="868680">
              <a:spcBef>
                <a:spcPts val="0"/>
              </a:spcBef>
            </a:pPr>
            <a:r>
              <a:rPr lang="en-US" sz="1600" kern="100" dirty="0">
                <a:solidFill>
                  <a:srgbClr val="002060"/>
                </a:solidFill>
                <a:cs typeface="Times New Roman" panose="02020603050405020304" pitchFamily="18" charset="0"/>
              </a:rPr>
              <a:t>4 – Default to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9" name="TextBox 8">
            <a:extLst>
              <a:ext uri="{FF2B5EF4-FFF2-40B4-BE49-F238E27FC236}">
                <a16:creationId xmlns:a16="http://schemas.microsoft.com/office/drawing/2014/main" id="{C18D7F3C-71C3-5FA6-C8CE-C3F3421B2FA4}"/>
              </a:ext>
            </a:extLst>
          </p:cNvPr>
          <p:cNvSpPr txBox="1"/>
          <p:nvPr/>
        </p:nvSpPr>
        <p:spPr>
          <a:xfrm>
            <a:off x="741566" y="4976893"/>
            <a:ext cx="201706" cy="282388"/>
          </a:xfrm>
          <a:prstGeom prst="rect">
            <a:avLst/>
          </a:prstGeom>
          <a:noFill/>
        </p:spPr>
        <p:txBody>
          <a:bodyPr wrap="square" rtlCol="0">
            <a:spAutoFit/>
          </a:bodyPr>
          <a:lstStyle/>
          <a:p>
            <a:r>
              <a:rPr lang="en-US" sz="1200" dirty="0">
                <a:solidFill>
                  <a:srgbClr val="FF0000"/>
                </a:solidFill>
              </a:rPr>
              <a:t>7</a:t>
            </a:r>
          </a:p>
        </p:txBody>
      </p:sp>
    </p:spTree>
    <p:extLst>
      <p:ext uri="{BB962C8B-B14F-4D97-AF65-F5344CB8AC3E}">
        <p14:creationId xmlns:p14="http://schemas.microsoft.com/office/powerpoint/2010/main" val="202087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6677" y="1425434"/>
            <a:ext cx="3916153"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675665"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685424" y="1920083"/>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6518" y="3429000"/>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4019335" y="3429000"/>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cs typeface="Times New Roman" panose="02020603050405020304" pitchFamily="18" charset="0"/>
              </a:rPr>
              <a:t>3 – Fill to fit headline/sub-headline,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9" name="TextBox 8">
            <a:extLst>
              <a:ext uri="{FF2B5EF4-FFF2-40B4-BE49-F238E27FC236}">
                <a16:creationId xmlns:a16="http://schemas.microsoft.com/office/drawing/2014/main" id="{C18D7F3C-71C3-5FA6-C8CE-C3F3421B2FA4}"/>
              </a:ext>
            </a:extLst>
          </p:cNvPr>
          <p:cNvSpPr txBox="1"/>
          <p:nvPr/>
        </p:nvSpPr>
        <p:spPr>
          <a:xfrm>
            <a:off x="3534462" y="4847684"/>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Box 13">
            <a:extLst>
              <a:ext uri="{FF2B5EF4-FFF2-40B4-BE49-F238E27FC236}">
                <a16:creationId xmlns:a16="http://schemas.microsoft.com/office/drawing/2014/main" id="{EEF2CFAF-84E7-68CC-30E2-5F7C77F953D5}"/>
              </a:ext>
            </a:extLst>
          </p:cNvPr>
          <p:cNvSpPr txBox="1"/>
          <p:nvPr/>
        </p:nvSpPr>
        <p:spPr>
          <a:xfrm>
            <a:off x="2887130" y="2697119"/>
            <a:ext cx="201706" cy="282388"/>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1194534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
        <AccountId xsi:nil="true"/>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cce6c5d5f81ba19ab5306bea1d0a101d">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4820be3622cabb6498fef93a9ff0385a"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schemas.microsoft.com/office/2006/documentManagement/types"/>
    <ds:schemaRef ds:uri="http://purl.org/dc/dcmitype/"/>
    <ds:schemaRef ds:uri="91805258-178e-4cbc-bf17-90bc7eb439d2"/>
    <ds:schemaRef ds:uri="454e9e6b-ff12-49f1-8c43-73c8976e54e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www.w3.org/XML/1998/namespace"/>
    <ds:schemaRef ds:uri="http://purl.org/dc/terms/"/>
    <ds:schemaRef ds:uri="9d6ea532-a128-4102-90d6-037480f28622"/>
    <ds:schemaRef ds:uri="a0d940e6-08f7-4f55-ab22-1c60154efa17"/>
  </ds:schemaRefs>
</ds:datastoreItem>
</file>

<file path=customXml/itemProps2.xml><?xml version="1.0" encoding="utf-8"?>
<ds:datastoreItem xmlns:ds="http://schemas.openxmlformats.org/officeDocument/2006/customXml" ds:itemID="{4ABAC30E-EFA4-4BE0-BCCA-42A6CB401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49185</TotalTime>
  <Words>4095</Words>
  <Application>Microsoft Office PowerPoint</Application>
  <PresentationFormat>Widescreen</PresentationFormat>
  <Paragraphs>724</Paragraphs>
  <Slides>64</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Calibri</vt:lpstr>
      <vt:lpstr>Objektiv Mk2</vt:lpstr>
      <vt:lpstr>Times New Roman</vt:lpstr>
      <vt:lpstr>Arial</vt:lpstr>
      <vt:lpstr>Objektiv Mk2 SemiBold</vt:lpstr>
      <vt:lpstr>Barlow Medium</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55</cp:revision>
  <dcterms:created xsi:type="dcterms:W3CDTF">2021-06-10T15:34:01Z</dcterms:created>
  <dcterms:modified xsi:type="dcterms:W3CDTF">2026-01-12T15:53:27Z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{"FileActivityType":"9","FileActivityTimeStamp":"2024-09-06T17:43:03.817Z","FileActivityUsersOnPage":[{"DisplayName":"Chad Spencer","Id":"chad.spencer@totalexpert.com"}],"FileActivityNavigationId":null}</vt:lpwstr>
  </property>
  <property fmtid="{D5CDD505-2E9C-101B-9397-08002B2CF9AE}" pid="8" name="TriggerFlowInfo">
    <vt:lpwstr/>
  </property>
</Properties>
</file>