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BBF57F7_E49FF469.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7BBF5800_5C82B839.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7BBF580E_D838C609.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70"/>
  </p:notesMasterIdLst>
  <p:sldIdLst>
    <p:sldId id="2076137455" r:id="rId5"/>
    <p:sldId id="2076137505" r:id="rId6"/>
    <p:sldId id="2076137499" r:id="rId7"/>
    <p:sldId id="2076137467" r:id="rId8"/>
    <p:sldId id="2076137463" r:id="rId9"/>
    <p:sldId id="2076137492" r:id="rId10"/>
    <p:sldId id="2076137466" r:id="rId11"/>
    <p:sldId id="2076137468" r:id="rId12"/>
    <p:sldId id="2076137498" r:id="rId13"/>
    <p:sldId id="2076137497" r:id="rId14"/>
    <p:sldId id="2076137496" r:id="rId15"/>
    <p:sldId id="2076137495" r:id="rId16"/>
    <p:sldId id="2076137494" r:id="rId17"/>
    <p:sldId id="2076137472" r:id="rId18"/>
    <p:sldId id="2076137540" r:id="rId19"/>
    <p:sldId id="2076137500" r:id="rId20"/>
    <p:sldId id="2076137476" r:id="rId21"/>
    <p:sldId id="2076137506" r:id="rId22"/>
    <p:sldId id="2076137507" r:id="rId23"/>
    <p:sldId id="2076137508" r:id="rId24"/>
    <p:sldId id="2076137509" r:id="rId25"/>
    <p:sldId id="2076137478" r:id="rId26"/>
    <p:sldId id="2076137541" r:id="rId27"/>
    <p:sldId id="2076137481" r:id="rId28"/>
    <p:sldId id="2076137482" r:id="rId29"/>
    <p:sldId id="2076137501" r:id="rId30"/>
    <p:sldId id="2076137484" r:id="rId31"/>
    <p:sldId id="2076137486" r:id="rId32"/>
    <p:sldId id="2076137510" r:id="rId33"/>
    <p:sldId id="2076137512" r:id="rId34"/>
    <p:sldId id="2076137513" r:id="rId35"/>
    <p:sldId id="2076137514" r:id="rId36"/>
    <p:sldId id="2076137515" r:id="rId37"/>
    <p:sldId id="2076137516" r:id="rId38"/>
    <p:sldId id="2076137517" r:id="rId39"/>
    <p:sldId id="2076137518" r:id="rId40"/>
    <p:sldId id="2076137520" r:id="rId41"/>
    <p:sldId id="2076137521" r:id="rId42"/>
    <p:sldId id="2076137522" r:id="rId43"/>
    <p:sldId id="2076137519" r:id="rId44"/>
    <p:sldId id="2076137502" r:id="rId45"/>
    <p:sldId id="2076137488" r:id="rId46"/>
    <p:sldId id="2076137489" r:id="rId47"/>
    <p:sldId id="2076137490" r:id="rId48"/>
    <p:sldId id="2076137503" r:id="rId49"/>
    <p:sldId id="2076137532" r:id="rId50"/>
    <p:sldId id="2076137538" r:id="rId51"/>
    <p:sldId id="2076137534" r:id="rId52"/>
    <p:sldId id="2076137536" r:id="rId53"/>
    <p:sldId id="2076137537" r:id="rId54"/>
    <p:sldId id="2076137535" r:id="rId55"/>
    <p:sldId id="2076137525" r:id="rId56"/>
    <p:sldId id="2076137528" r:id="rId57"/>
    <p:sldId id="2076137539" r:id="rId58"/>
    <p:sldId id="2076137529" r:id="rId59"/>
    <p:sldId id="2076137530" r:id="rId60"/>
    <p:sldId id="2076137531" r:id="rId61"/>
    <p:sldId id="2076137533" r:id="rId62"/>
    <p:sldId id="2076137524" r:id="rId63"/>
    <p:sldId id="2076137465" r:id="rId64"/>
    <p:sldId id="2076137470" r:id="rId65"/>
    <p:sldId id="2076137487" r:id="rId66"/>
    <p:sldId id="2076137483" r:id="rId67"/>
    <p:sldId id="2076137474" r:id="rId68"/>
    <p:sldId id="2076137523" r:id="rId69"/>
  </p:sldIdLst>
  <p:sldSz cx="12192000" cy="6858000"/>
  <p:notesSz cx="6858000" cy="9144000"/>
  <p:embeddedFontLst>
    <p:embeddedFont>
      <p:font typeface="Barlow" panose="00000500000000000000" pitchFamily="2" charset="0"/>
      <p:regular r:id="rId71"/>
      <p:bold r:id="rId72"/>
      <p:italic r:id="rId73"/>
      <p:boldItalic r:id="rId74"/>
    </p:embeddedFont>
    <p:embeddedFont>
      <p:font typeface="Barlow Medium" panose="00000600000000000000" pitchFamily="2" charset="0"/>
      <p:regular r:id="rId75"/>
      <p:italic r:id="rId76"/>
    </p:embeddedFont>
    <p:embeddedFont>
      <p:font typeface="Objektiv Mk2" panose="020B0702020204020203" pitchFamily="34" charset="0"/>
      <p:regular r:id="rId77"/>
      <p:bold r:id="rId78"/>
      <p:italic r:id="rId79"/>
      <p:boldItalic r:id="rId80"/>
    </p:embeddedFont>
    <p:embeddedFont>
      <p:font typeface="Objektiv Mk2 SemiBold" panose="020B0602020204020203" pitchFamily="34" charset="0"/>
      <p:regular r:id="rId81"/>
      <p:bold r:id="rId8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C267D1D-2565-457F-A76B-E6B80070978A}">
          <p14:sldIdLst>
            <p14:sldId id="2076137455"/>
            <p14:sldId id="2076137505"/>
          </p14:sldIdLst>
        </p14:section>
        <p14:section name="Print Flyers" id="{238D9E5A-9564-4C89-BB27-781529216C7F}">
          <p14:sldIdLst>
            <p14:sldId id="2076137499"/>
            <p14:sldId id="2076137467"/>
            <p14:sldId id="2076137463"/>
            <p14:sldId id="2076137492"/>
            <p14:sldId id="2076137466"/>
            <p14:sldId id="2076137468"/>
            <p14:sldId id="2076137498"/>
            <p14:sldId id="2076137497"/>
            <p14:sldId id="2076137496"/>
            <p14:sldId id="2076137495"/>
            <p14:sldId id="2076137494"/>
            <p14:sldId id="2076137472"/>
            <p14:sldId id="2076137540"/>
          </p14:sldIdLst>
        </p14:section>
        <p14:section name="Postcards" id="{8D887255-E51F-4B53-9EDF-F9AB0D9A605A}">
          <p14:sldIdLst>
            <p14:sldId id="2076137500"/>
            <p14:sldId id="2076137476"/>
            <p14:sldId id="2076137506"/>
            <p14:sldId id="2076137507"/>
            <p14:sldId id="2076137508"/>
            <p14:sldId id="2076137509"/>
            <p14:sldId id="2076137478"/>
            <p14:sldId id="2076137541"/>
            <p14:sldId id="2076137481"/>
            <p14:sldId id="2076137482"/>
          </p14:sldIdLst>
        </p14:section>
        <p14:section name="Greeting Cards" id="{D1268A89-5DD2-4F8B-B917-BC8911976D99}">
          <p14:sldIdLst>
            <p14:sldId id="2076137501"/>
            <p14:sldId id="2076137484"/>
            <p14:sldId id="2076137486"/>
          </p14:sldIdLst>
        </p14:section>
        <p14:section name="Door Hangers" id="{4E7DF88C-3B0A-4CB0-B4B8-8D1A9EBA7D26}">
          <p14:sldIdLst>
            <p14:sldId id="2076137510"/>
            <p14:sldId id="2076137512"/>
            <p14:sldId id="2076137513"/>
            <p14:sldId id="2076137514"/>
            <p14:sldId id="2076137515"/>
            <p14:sldId id="2076137516"/>
            <p14:sldId id="2076137517"/>
            <p14:sldId id="2076137518"/>
            <p14:sldId id="2076137520"/>
            <p14:sldId id="2076137521"/>
            <p14:sldId id="2076137522"/>
            <p14:sldId id="2076137519"/>
          </p14:sldIdLst>
        </p14:section>
        <p14:section name="Brochures" id="{6F8045BC-1903-4AEA-AD99-E7F345B06A4A}">
          <p14:sldIdLst>
            <p14:sldId id="2076137502"/>
            <p14:sldId id="2076137488"/>
            <p14:sldId id="2076137489"/>
            <p14:sldId id="2076137490"/>
          </p14:sldIdLst>
        </p14:section>
        <p14:section name="Yard Signs" id="{A61AB332-2206-4E93-A3F9-175D088179B4}">
          <p14:sldIdLst>
            <p14:sldId id="2076137503"/>
            <p14:sldId id="2076137532"/>
            <p14:sldId id="2076137538"/>
            <p14:sldId id="2076137534"/>
            <p14:sldId id="2076137536"/>
            <p14:sldId id="2076137537"/>
            <p14:sldId id="2076137535"/>
          </p14:sldIdLst>
        </p14:section>
        <p14:section name="Sign Riders" id="{5DA1AB69-4776-439A-ACD3-EA906B83C44D}">
          <p14:sldIdLst>
            <p14:sldId id="2076137525"/>
            <p14:sldId id="2076137528"/>
            <p14:sldId id="2076137539"/>
            <p14:sldId id="2076137529"/>
            <p14:sldId id="2076137530"/>
            <p14:sldId id="2076137531"/>
            <p14:sldId id="2076137533"/>
          </p14:sldIdLst>
        </p14:section>
        <p14:section name="Social Media" id="{3A4FB935-F9EC-4427-B932-734572AC2065}">
          <p14:sldIdLst>
            <p14:sldId id="2076137524"/>
            <p14:sldId id="2076137465"/>
            <p14:sldId id="2076137470"/>
            <p14:sldId id="2076137487"/>
            <p14:sldId id="2076137483"/>
            <p14:sldId id="2076137474"/>
            <p14:sldId id="2076137523"/>
          </p14:sldIdLst>
        </p14:section>
      </p14:sectionLst>
    </p:ext>
    <p:ext uri="{EFAFB233-063F-42B5-8137-9DF3F51BA10A}">
      <p15:sldGuideLst xmlns:p15="http://schemas.microsoft.com/office/powerpoint/2012/main">
        <p15:guide id="1" orient="horz" pos="384" userDrawn="1">
          <p15:clr>
            <a:srgbClr val="A4A3A4"/>
          </p15:clr>
        </p15:guide>
        <p15:guide id="2" pos="3864" userDrawn="1">
          <p15:clr>
            <a:srgbClr val="A4A3A4"/>
          </p15:clr>
        </p15:guide>
        <p15:guide id="3" pos="44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65B127-2606-D94D-0DEC-A82020509815}" name="Michael Carey" initials="MC" userId="S::michael.carey@totalexpert.com::ff958cdb-e55a-4083-b7d0-b60439c79b22" providerId="AD"/>
  <p188:author id="{043C02FF-C086-76F6-9BC1-965B71DD5E12}" name="Aubrey Olsen" initials="AO" userId="S::aubrey.olsen@totalexpert.com::408c3e31-be18-4626-a9af-ec1f5bfcad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3A"/>
    <a:srgbClr val="009B77"/>
    <a:srgbClr val="00A677"/>
    <a:srgbClr val="0072CE"/>
    <a:srgbClr val="85CBF9"/>
    <a:srgbClr val="753BBD"/>
    <a:srgbClr val="48D597"/>
    <a:srgbClr val="DDE5ED"/>
    <a:srgbClr val="96A4AE"/>
    <a:srgbClr val="26A6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9DCC69-BD22-4DD1-AF5B-D9F8AD6EBC05}" v="63" dt="2026-08-07T13:56:35.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86634"/>
  </p:normalViewPr>
  <p:slideViewPr>
    <p:cSldViewPr snapToGrid="0">
      <p:cViewPr varScale="1">
        <p:scale>
          <a:sx n="96" d="100"/>
          <a:sy n="96" d="100"/>
        </p:scale>
        <p:origin x="1062" y="78"/>
      </p:cViewPr>
      <p:guideLst>
        <p:guide orient="horz" pos="384"/>
        <p:guide pos="3864"/>
        <p:guide pos="4416"/>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89" Type="http://schemas.microsoft.com/office/2018/10/relationships/authors" Targe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4.fntdata"/><Relationship Id="rId79" Type="http://schemas.openxmlformats.org/officeDocument/2006/relationships/font" Target="fonts/font9.fntdata"/><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7.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2.fntdata"/><Relationship Id="rId80" Type="http://schemas.openxmlformats.org/officeDocument/2006/relationships/font" Target="fonts/font10.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font" Target="fonts/font5.fntdata"/><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3.fntdata"/><Relationship Id="rId78" Type="http://schemas.openxmlformats.org/officeDocument/2006/relationships/font" Target="fonts/font8.fntdata"/><Relationship Id="rId81" Type="http://schemas.openxmlformats.org/officeDocument/2006/relationships/font" Target="fonts/font11.fntdata"/><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6.fntdata"/><Relationship Id="rId7" Type="http://schemas.openxmlformats.org/officeDocument/2006/relationships/slide" Target="slides/slide3.xml"/><Relationship Id="rId71" Type="http://schemas.openxmlformats.org/officeDocument/2006/relationships/font" Target="fonts/font1.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font" Target="fonts/font12.fntdata"/><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brey Olsen" userId="408c3e31-be18-4626-a9af-ec1f5bfcad06" providerId="ADAL" clId="{FAD87B61-D275-4C4D-B910-430706BF1181}"/>
    <pc:docChg chg="undo custSel addSld delSld modSld sldOrd modSection">
      <pc:chgData name="Aubrey Olsen" userId="408c3e31-be18-4626-a9af-ec1f5bfcad06" providerId="ADAL" clId="{FAD87B61-D275-4C4D-B910-430706BF1181}" dt="2026-08-07T13:57:39.604" v="537" actId="114"/>
      <pc:docMkLst>
        <pc:docMk/>
      </pc:docMkLst>
      <pc:sldChg chg="modSp mod">
        <pc:chgData name="Aubrey Olsen" userId="408c3e31-be18-4626-a9af-ec1f5bfcad06" providerId="ADAL" clId="{FAD87B61-D275-4C4D-B910-430706BF1181}" dt="2026-08-07T13:57:39.604" v="537" actId="114"/>
        <pc:sldMkLst>
          <pc:docMk/>
          <pc:sldMk cId="2502691790" sldId="2076137455"/>
        </pc:sldMkLst>
        <pc:spChg chg="mod">
          <ac:chgData name="Aubrey Olsen" userId="408c3e31-be18-4626-a9af-ec1f5bfcad06" providerId="ADAL" clId="{FAD87B61-D275-4C4D-B910-430706BF1181}" dt="2026-08-07T13:57:39.604" v="537" actId="114"/>
          <ac:spMkLst>
            <pc:docMk/>
            <pc:sldMk cId="2502691790" sldId="2076137455"/>
            <ac:spMk id="3" creationId="{D1D0C212-2C65-3120-0FAF-E4A28B00A75E}"/>
          </ac:spMkLst>
        </pc:spChg>
      </pc:sldChg>
      <pc:sldChg chg="modSp mod">
        <pc:chgData name="Aubrey Olsen" userId="408c3e31-be18-4626-a9af-ec1f5bfcad06" providerId="ADAL" clId="{FAD87B61-D275-4C4D-B910-430706BF1181}" dt="2026-08-07T13:32:13.221" v="23"/>
        <pc:sldMkLst>
          <pc:docMk/>
          <pc:sldMk cId="3835688041" sldId="2076137463"/>
        </pc:sldMkLst>
        <pc:spChg chg="mod">
          <ac:chgData name="Aubrey Olsen" userId="408c3e31-be18-4626-a9af-ec1f5bfcad06" providerId="ADAL" clId="{FAD87B61-D275-4C4D-B910-430706BF1181}" dt="2026-08-07T13:32:13.221" v="23"/>
          <ac:spMkLst>
            <pc:docMk/>
            <pc:sldMk cId="3835688041" sldId="2076137463"/>
            <ac:spMk id="2" creationId="{F33D2045-7611-334A-9ABA-2B2AC3BF65F8}"/>
          </ac:spMkLst>
        </pc:spChg>
        <pc:spChg chg="mod">
          <ac:chgData name="Aubrey Olsen" userId="408c3e31-be18-4626-a9af-ec1f5bfcad06" providerId="ADAL" clId="{FAD87B61-D275-4C4D-B910-430706BF1181}" dt="2026-08-07T13:31:18.759" v="6" actId="14100"/>
          <ac:spMkLst>
            <pc:docMk/>
            <pc:sldMk cId="3835688041" sldId="2076137463"/>
            <ac:spMk id="13" creationId="{3DC7637B-1B1E-8A4D-DC63-3F91B43D372E}"/>
          </ac:spMkLst>
        </pc:spChg>
      </pc:sldChg>
      <pc:sldChg chg="modSp mod">
        <pc:chgData name="Aubrey Olsen" userId="408c3e31-be18-4626-a9af-ec1f5bfcad06" providerId="ADAL" clId="{FAD87B61-D275-4C4D-B910-430706BF1181}" dt="2026-08-07T13:50:50.009" v="459" actId="20577"/>
        <pc:sldMkLst>
          <pc:docMk/>
          <pc:sldMk cId="2625746306" sldId="2076137465"/>
        </pc:sldMkLst>
        <pc:spChg chg="mod">
          <ac:chgData name="Aubrey Olsen" userId="408c3e31-be18-4626-a9af-ec1f5bfcad06" providerId="ADAL" clId="{FAD87B61-D275-4C4D-B910-430706BF1181}" dt="2026-08-07T13:50:50.009" v="459" actId="20577"/>
          <ac:spMkLst>
            <pc:docMk/>
            <pc:sldMk cId="2625746306" sldId="2076137465"/>
            <ac:spMk id="10" creationId="{C2F9D714-61CD-0960-78E4-E36C4A8D5909}"/>
          </ac:spMkLst>
        </pc:spChg>
      </pc:sldChg>
      <pc:sldChg chg="modSp mod">
        <pc:chgData name="Aubrey Olsen" userId="408c3e31-be18-4626-a9af-ec1f5bfcad06" providerId="ADAL" clId="{FAD87B61-D275-4C4D-B910-430706BF1181}" dt="2026-08-07T13:32:17.411" v="25"/>
        <pc:sldMkLst>
          <pc:docMk/>
          <pc:sldMk cId="92280168" sldId="2076137466"/>
        </pc:sldMkLst>
        <pc:spChg chg="mod">
          <ac:chgData name="Aubrey Olsen" userId="408c3e31-be18-4626-a9af-ec1f5bfcad06" providerId="ADAL" clId="{FAD87B61-D275-4C4D-B910-430706BF1181}" dt="2026-08-07T13:32:17.411" v="25"/>
          <ac:spMkLst>
            <pc:docMk/>
            <pc:sldMk cId="92280168" sldId="2076137466"/>
            <ac:spMk id="2" creationId="{F33D2045-7611-334A-9ABA-2B2AC3BF65F8}"/>
          </ac:spMkLst>
        </pc:spChg>
        <pc:spChg chg="mod">
          <ac:chgData name="Aubrey Olsen" userId="408c3e31-be18-4626-a9af-ec1f5bfcad06" providerId="ADAL" clId="{FAD87B61-D275-4C4D-B910-430706BF1181}" dt="2026-08-07T13:31:27.328" v="8" actId="14100"/>
          <ac:spMkLst>
            <pc:docMk/>
            <pc:sldMk cId="92280168" sldId="2076137466"/>
            <ac:spMk id="13" creationId="{3DC7637B-1B1E-8A4D-DC63-3F91B43D372E}"/>
          </ac:spMkLst>
        </pc:spChg>
      </pc:sldChg>
      <pc:sldChg chg="modSp mod">
        <pc:chgData name="Aubrey Olsen" userId="408c3e31-be18-4626-a9af-ec1f5bfcad06" providerId="ADAL" clId="{FAD87B61-D275-4C4D-B910-430706BF1181}" dt="2026-08-07T13:32:10.394" v="22" actId="20577"/>
        <pc:sldMkLst>
          <pc:docMk/>
          <pc:sldMk cId="2899134827" sldId="2076137467"/>
        </pc:sldMkLst>
        <pc:spChg chg="mod">
          <ac:chgData name="Aubrey Olsen" userId="408c3e31-be18-4626-a9af-ec1f5bfcad06" providerId="ADAL" clId="{FAD87B61-D275-4C4D-B910-430706BF1181}" dt="2026-08-07T13:32:10.394" v="22" actId="20577"/>
          <ac:spMkLst>
            <pc:docMk/>
            <pc:sldMk cId="2899134827" sldId="2076137467"/>
            <ac:spMk id="2" creationId="{F33D2045-7611-334A-9ABA-2B2AC3BF65F8}"/>
          </ac:spMkLst>
        </pc:spChg>
        <pc:spChg chg="mod">
          <ac:chgData name="Aubrey Olsen" userId="408c3e31-be18-4626-a9af-ec1f5bfcad06" providerId="ADAL" clId="{FAD87B61-D275-4C4D-B910-430706BF1181}" dt="2026-08-07T13:31:15.237" v="5" actId="14100"/>
          <ac:spMkLst>
            <pc:docMk/>
            <pc:sldMk cId="2899134827" sldId="2076137467"/>
            <ac:spMk id="13" creationId="{3DC7637B-1B1E-8A4D-DC63-3F91B43D372E}"/>
          </ac:spMkLst>
        </pc:spChg>
      </pc:sldChg>
      <pc:sldChg chg="modSp mod">
        <pc:chgData name="Aubrey Olsen" userId="408c3e31-be18-4626-a9af-ec1f5bfcad06" providerId="ADAL" clId="{FAD87B61-D275-4C4D-B910-430706BF1181}" dt="2026-08-07T13:32:20.160" v="26"/>
        <pc:sldMkLst>
          <pc:docMk/>
          <pc:sldMk cId="2020878434" sldId="2076137468"/>
        </pc:sldMkLst>
        <pc:spChg chg="mod">
          <ac:chgData name="Aubrey Olsen" userId="408c3e31-be18-4626-a9af-ec1f5bfcad06" providerId="ADAL" clId="{FAD87B61-D275-4C4D-B910-430706BF1181}" dt="2026-08-07T13:32:20.160" v="26"/>
          <ac:spMkLst>
            <pc:docMk/>
            <pc:sldMk cId="2020878434" sldId="2076137468"/>
            <ac:spMk id="2" creationId="{F33D2045-7611-334A-9ABA-2B2AC3BF65F8}"/>
          </ac:spMkLst>
        </pc:spChg>
        <pc:spChg chg="mod">
          <ac:chgData name="Aubrey Olsen" userId="408c3e31-be18-4626-a9af-ec1f5bfcad06" providerId="ADAL" clId="{FAD87B61-D275-4C4D-B910-430706BF1181}" dt="2026-08-07T13:31:31.979" v="9" actId="14100"/>
          <ac:spMkLst>
            <pc:docMk/>
            <pc:sldMk cId="2020878434" sldId="2076137468"/>
            <ac:spMk id="13" creationId="{3DC7637B-1B1E-8A4D-DC63-3F91B43D372E}"/>
          </ac:spMkLst>
        </pc:spChg>
      </pc:sldChg>
      <pc:sldChg chg="modSp mod">
        <pc:chgData name="Aubrey Olsen" userId="408c3e31-be18-4626-a9af-ec1f5bfcad06" providerId="ADAL" clId="{FAD87B61-D275-4C4D-B910-430706BF1181}" dt="2026-08-07T13:51:38.720" v="468" actId="20577"/>
        <pc:sldMkLst>
          <pc:docMk/>
          <pc:sldMk cId="2110672366" sldId="2076137470"/>
        </pc:sldMkLst>
        <pc:spChg chg="mod">
          <ac:chgData name="Aubrey Olsen" userId="408c3e31-be18-4626-a9af-ec1f5bfcad06" providerId="ADAL" clId="{FAD87B61-D275-4C4D-B910-430706BF1181}" dt="2026-08-07T13:51:38.720" v="468" actId="20577"/>
          <ac:spMkLst>
            <pc:docMk/>
            <pc:sldMk cId="2110672366" sldId="2076137470"/>
            <ac:spMk id="10" creationId="{C2F9D714-61CD-0960-78E4-E36C4A8D5909}"/>
          </ac:spMkLst>
        </pc:spChg>
      </pc:sldChg>
      <pc:sldChg chg="modSp mod">
        <pc:chgData name="Aubrey Olsen" userId="408c3e31-be18-4626-a9af-ec1f5bfcad06" providerId="ADAL" clId="{FAD87B61-D275-4C4D-B910-430706BF1181}" dt="2026-08-07T13:32:35.937" v="37" actId="20577"/>
        <pc:sldMkLst>
          <pc:docMk/>
          <pc:sldMk cId="1552070713" sldId="2076137472"/>
        </pc:sldMkLst>
        <pc:spChg chg="mod">
          <ac:chgData name="Aubrey Olsen" userId="408c3e31-be18-4626-a9af-ec1f5bfcad06" providerId="ADAL" clId="{FAD87B61-D275-4C4D-B910-430706BF1181}" dt="2026-08-07T13:32:35.937" v="37" actId="20577"/>
          <ac:spMkLst>
            <pc:docMk/>
            <pc:sldMk cId="1552070713" sldId="2076137472"/>
            <ac:spMk id="2" creationId="{F33D2045-7611-334A-9ABA-2B2AC3BF65F8}"/>
          </ac:spMkLst>
        </pc:spChg>
        <pc:spChg chg="mod">
          <ac:chgData name="Aubrey Olsen" userId="408c3e31-be18-4626-a9af-ec1f5bfcad06" providerId="ADAL" clId="{FAD87B61-D275-4C4D-B910-430706BF1181}" dt="2026-08-07T13:31:52.445" v="15" actId="14100"/>
          <ac:spMkLst>
            <pc:docMk/>
            <pc:sldMk cId="1552070713" sldId="2076137472"/>
            <ac:spMk id="13" creationId="{DE6EF331-4ACB-2A86-8ACF-0AAF368A34C7}"/>
          </ac:spMkLst>
        </pc:spChg>
      </pc:sldChg>
      <pc:sldChg chg="modSp mod">
        <pc:chgData name="Aubrey Olsen" userId="408c3e31-be18-4626-a9af-ec1f5bfcad06" providerId="ADAL" clId="{FAD87B61-D275-4C4D-B910-430706BF1181}" dt="2026-08-07T13:34:40.569" v="154" actId="20577"/>
        <pc:sldMkLst>
          <pc:docMk/>
          <pc:sldMk cId="3802312000" sldId="2076137476"/>
        </pc:sldMkLst>
        <pc:spChg chg="mod">
          <ac:chgData name="Aubrey Olsen" userId="408c3e31-be18-4626-a9af-ec1f5bfcad06" providerId="ADAL" clId="{FAD87B61-D275-4C4D-B910-430706BF1181}" dt="2026-08-07T13:34:40.569" v="154" actId="20577"/>
          <ac:spMkLst>
            <pc:docMk/>
            <pc:sldMk cId="3802312000" sldId="2076137476"/>
            <ac:spMk id="2" creationId="{F33D2045-7611-334A-9ABA-2B2AC3BF65F8}"/>
          </ac:spMkLst>
        </pc:spChg>
      </pc:sldChg>
      <pc:sldChg chg="addSp modSp mod ord">
        <pc:chgData name="Aubrey Olsen" userId="408c3e31-be18-4626-a9af-ec1f5bfcad06" providerId="ADAL" clId="{FAD87B61-D275-4C4D-B910-430706BF1181}" dt="2026-08-07T13:45:18.312" v="368" actId="14100"/>
        <pc:sldMkLst>
          <pc:docMk/>
          <pc:sldMk cId="728732443" sldId="2076137478"/>
        </pc:sldMkLst>
        <pc:spChg chg="mod">
          <ac:chgData name="Aubrey Olsen" userId="408c3e31-be18-4626-a9af-ec1f5bfcad06" providerId="ADAL" clId="{FAD87B61-D275-4C4D-B910-430706BF1181}" dt="2026-08-07T13:45:18.312" v="368" actId="14100"/>
          <ac:spMkLst>
            <pc:docMk/>
            <pc:sldMk cId="728732443" sldId="2076137478"/>
            <ac:spMk id="2" creationId="{F33D2045-7611-334A-9ABA-2B2AC3BF65F8}"/>
          </ac:spMkLst>
        </pc:spChg>
        <pc:spChg chg="mod">
          <ac:chgData name="Aubrey Olsen" userId="408c3e31-be18-4626-a9af-ec1f5bfcad06" providerId="ADAL" clId="{FAD87B61-D275-4C4D-B910-430706BF1181}" dt="2026-08-07T13:42:13.933" v="310" actId="14100"/>
          <ac:spMkLst>
            <pc:docMk/>
            <pc:sldMk cId="728732443" sldId="2076137478"/>
            <ac:spMk id="7" creationId="{607BB636-B255-2264-C928-61A58C607193}"/>
          </ac:spMkLst>
        </pc:spChg>
        <pc:spChg chg="mod">
          <ac:chgData name="Aubrey Olsen" userId="408c3e31-be18-4626-a9af-ec1f5bfcad06" providerId="ADAL" clId="{FAD87B61-D275-4C4D-B910-430706BF1181}" dt="2026-08-07T13:36:14.852" v="224" actId="164"/>
          <ac:spMkLst>
            <pc:docMk/>
            <pc:sldMk cId="728732443" sldId="2076137478"/>
            <ac:spMk id="8" creationId="{C4F64249-B65B-6394-6B6B-22DA5758F6C3}"/>
          </ac:spMkLst>
        </pc:spChg>
        <pc:spChg chg="mod">
          <ac:chgData name="Aubrey Olsen" userId="408c3e31-be18-4626-a9af-ec1f5bfcad06" providerId="ADAL" clId="{FAD87B61-D275-4C4D-B910-430706BF1181}" dt="2026-08-07T13:36:18.138" v="225" actId="164"/>
          <ac:spMkLst>
            <pc:docMk/>
            <pc:sldMk cId="728732443" sldId="2076137478"/>
            <ac:spMk id="9" creationId="{6E509710-26E2-CC10-ACF3-1392FE85ADC3}"/>
          </ac:spMkLst>
        </pc:spChg>
        <pc:spChg chg="mod">
          <ac:chgData name="Aubrey Olsen" userId="408c3e31-be18-4626-a9af-ec1f5bfcad06" providerId="ADAL" clId="{FAD87B61-D275-4C4D-B910-430706BF1181}" dt="2026-08-07T13:36:14.852" v="224" actId="164"/>
          <ac:spMkLst>
            <pc:docMk/>
            <pc:sldMk cId="728732443" sldId="2076137478"/>
            <ac:spMk id="11" creationId="{60611107-EFC8-E380-E8DD-F12B0E22431E}"/>
          </ac:spMkLst>
        </pc:spChg>
        <pc:spChg chg="mod">
          <ac:chgData name="Aubrey Olsen" userId="408c3e31-be18-4626-a9af-ec1f5bfcad06" providerId="ADAL" clId="{FAD87B61-D275-4C4D-B910-430706BF1181}" dt="2026-08-07T13:36:18.138" v="225" actId="164"/>
          <ac:spMkLst>
            <pc:docMk/>
            <pc:sldMk cId="728732443" sldId="2076137478"/>
            <ac:spMk id="12" creationId="{3E1A63BA-E0C5-44E5-54EA-F21235D7B8C1}"/>
          </ac:spMkLst>
        </pc:spChg>
        <pc:grpChg chg="add mod">
          <ac:chgData name="Aubrey Olsen" userId="408c3e31-be18-4626-a9af-ec1f5bfcad06" providerId="ADAL" clId="{FAD87B61-D275-4C4D-B910-430706BF1181}" dt="2026-08-07T13:36:42.478" v="232" actId="1076"/>
          <ac:grpSpMkLst>
            <pc:docMk/>
            <pc:sldMk cId="728732443" sldId="2076137478"/>
            <ac:grpSpMk id="3" creationId="{C85B69B5-8785-C7E2-5493-F33B8C142B49}"/>
          </ac:grpSpMkLst>
        </pc:grpChg>
        <pc:grpChg chg="add mod">
          <ac:chgData name="Aubrey Olsen" userId="408c3e31-be18-4626-a9af-ec1f5bfcad06" providerId="ADAL" clId="{FAD87B61-D275-4C4D-B910-430706BF1181}" dt="2026-08-07T13:42:17.180" v="311" actId="1076"/>
          <ac:grpSpMkLst>
            <pc:docMk/>
            <pc:sldMk cId="728732443" sldId="2076137478"/>
            <ac:grpSpMk id="10" creationId="{9D0C1D3E-8570-5227-F3CE-5F5134DF7C61}"/>
          </ac:grpSpMkLst>
        </pc:grpChg>
        <pc:picChg chg="mod">
          <ac:chgData name="Aubrey Olsen" userId="408c3e31-be18-4626-a9af-ec1f5bfcad06" providerId="ADAL" clId="{FAD87B61-D275-4C4D-B910-430706BF1181}" dt="2026-08-07T13:36:14.852" v="224" actId="164"/>
          <ac:picMkLst>
            <pc:docMk/>
            <pc:sldMk cId="728732443" sldId="2076137478"/>
            <ac:picMk id="4" creationId="{70428015-1EDC-C3A2-3103-91A625CE5D23}"/>
          </ac:picMkLst>
        </pc:picChg>
        <pc:picChg chg="mod">
          <ac:chgData name="Aubrey Olsen" userId="408c3e31-be18-4626-a9af-ec1f5bfcad06" providerId="ADAL" clId="{FAD87B61-D275-4C4D-B910-430706BF1181}" dt="2026-08-07T13:36:18.138" v="225" actId="164"/>
          <ac:picMkLst>
            <pc:docMk/>
            <pc:sldMk cId="728732443" sldId="2076137478"/>
            <ac:picMk id="6" creationId="{199EC56D-EF42-9B50-ED31-224206272652}"/>
          </ac:picMkLst>
        </pc:picChg>
      </pc:sldChg>
      <pc:sldChg chg="addSp modSp mod">
        <pc:chgData name="Aubrey Olsen" userId="408c3e31-be18-4626-a9af-ec1f5bfcad06" providerId="ADAL" clId="{FAD87B61-D275-4C4D-B910-430706BF1181}" dt="2026-08-07T13:46:00.960" v="384" actId="14100"/>
        <pc:sldMkLst>
          <pc:docMk/>
          <pc:sldMk cId="3489073546" sldId="2076137481"/>
        </pc:sldMkLst>
        <pc:spChg chg="mod">
          <ac:chgData name="Aubrey Olsen" userId="408c3e31-be18-4626-a9af-ec1f5bfcad06" providerId="ADAL" clId="{FAD87B61-D275-4C4D-B910-430706BF1181}" dt="2026-08-07T13:45:30.807" v="371" actId="14100"/>
          <ac:spMkLst>
            <pc:docMk/>
            <pc:sldMk cId="3489073546" sldId="2076137481"/>
            <ac:spMk id="2" creationId="{F33D2045-7611-334A-9ABA-2B2AC3BF65F8}"/>
          </ac:spMkLst>
        </pc:spChg>
        <pc:spChg chg="mod">
          <ac:chgData name="Aubrey Olsen" userId="408c3e31-be18-4626-a9af-ec1f5bfcad06" providerId="ADAL" clId="{FAD87B61-D275-4C4D-B910-430706BF1181}" dt="2026-08-07T13:46:00.960" v="384" actId="14100"/>
          <ac:spMkLst>
            <pc:docMk/>
            <pc:sldMk cId="3489073546" sldId="2076137481"/>
            <ac:spMk id="7" creationId="{607BB636-B255-2264-C928-61A58C607193}"/>
          </ac:spMkLst>
        </pc:spChg>
        <pc:spChg chg="mod">
          <ac:chgData name="Aubrey Olsen" userId="408c3e31-be18-4626-a9af-ec1f5bfcad06" providerId="ADAL" clId="{FAD87B61-D275-4C4D-B910-430706BF1181}" dt="2026-08-07T13:42:30.705" v="312" actId="164"/>
          <ac:spMkLst>
            <pc:docMk/>
            <pc:sldMk cId="3489073546" sldId="2076137481"/>
            <ac:spMk id="8" creationId="{C4F64249-B65B-6394-6B6B-22DA5758F6C3}"/>
          </ac:spMkLst>
        </pc:spChg>
        <pc:spChg chg="mod">
          <ac:chgData name="Aubrey Olsen" userId="408c3e31-be18-4626-a9af-ec1f5bfcad06" providerId="ADAL" clId="{FAD87B61-D275-4C4D-B910-430706BF1181}" dt="2026-08-07T13:42:34.185" v="313" actId="164"/>
          <ac:spMkLst>
            <pc:docMk/>
            <pc:sldMk cId="3489073546" sldId="2076137481"/>
            <ac:spMk id="9" creationId="{6E509710-26E2-CC10-ACF3-1392FE85ADC3}"/>
          </ac:spMkLst>
        </pc:spChg>
        <pc:spChg chg="mod">
          <ac:chgData name="Aubrey Olsen" userId="408c3e31-be18-4626-a9af-ec1f5bfcad06" providerId="ADAL" clId="{FAD87B61-D275-4C4D-B910-430706BF1181}" dt="2026-08-07T13:42:30.705" v="312" actId="164"/>
          <ac:spMkLst>
            <pc:docMk/>
            <pc:sldMk cId="3489073546" sldId="2076137481"/>
            <ac:spMk id="11" creationId="{60611107-EFC8-E380-E8DD-F12B0E22431E}"/>
          </ac:spMkLst>
        </pc:spChg>
        <pc:spChg chg="mod">
          <ac:chgData name="Aubrey Olsen" userId="408c3e31-be18-4626-a9af-ec1f5bfcad06" providerId="ADAL" clId="{FAD87B61-D275-4C4D-B910-430706BF1181}" dt="2026-08-07T13:42:34.185" v="313" actId="164"/>
          <ac:spMkLst>
            <pc:docMk/>
            <pc:sldMk cId="3489073546" sldId="2076137481"/>
            <ac:spMk id="12" creationId="{3E1A63BA-E0C5-44E5-54EA-F21235D7B8C1}"/>
          </ac:spMkLst>
        </pc:spChg>
        <pc:grpChg chg="add mod">
          <ac:chgData name="Aubrey Olsen" userId="408c3e31-be18-4626-a9af-ec1f5bfcad06" providerId="ADAL" clId="{FAD87B61-D275-4C4D-B910-430706BF1181}" dt="2026-08-07T13:45:03.929" v="366" actId="1076"/>
          <ac:grpSpMkLst>
            <pc:docMk/>
            <pc:sldMk cId="3489073546" sldId="2076137481"/>
            <ac:grpSpMk id="3" creationId="{C4F3E7ED-25CC-C725-DA95-89FBD475AE4B}"/>
          </ac:grpSpMkLst>
        </pc:grpChg>
        <pc:grpChg chg="add mod">
          <ac:chgData name="Aubrey Olsen" userId="408c3e31-be18-4626-a9af-ec1f5bfcad06" providerId="ADAL" clId="{FAD87B61-D275-4C4D-B910-430706BF1181}" dt="2026-08-07T13:42:41.649" v="315" actId="1076"/>
          <ac:grpSpMkLst>
            <pc:docMk/>
            <pc:sldMk cId="3489073546" sldId="2076137481"/>
            <ac:grpSpMk id="10" creationId="{4268FF0C-91AC-5004-4FA6-79A9A7C70C44}"/>
          </ac:grpSpMkLst>
        </pc:grpChg>
        <pc:picChg chg="mod">
          <ac:chgData name="Aubrey Olsen" userId="408c3e31-be18-4626-a9af-ec1f5bfcad06" providerId="ADAL" clId="{FAD87B61-D275-4C4D-B910-430706BF1181}" dt="2026-08-07T13:42:30.705" v="312" actId="164"/>
          <ac:picMkLst>
            <pc:docMk/>
            <pc:sldMk cId="3489073546" sldId="2076137481"/>
            <ac:picMk id="4" creationId="{70428015-1EDC-C3A2-3103-91A625CE5D23}"/>
          </ac:picMkLst>
        </pc:picChg>
        <pc:picChg chg="mod">
          <ac:chgData name="Aubrey Olsen" userId="408c3e31-be18-4626-a9af-ec1f5bfcad06" providerId="ADAL" clId="{FAD87B61-D275-4C4D-B910-430706BF1181}" dt="2026-08-07T13:42:34.185" v="313" actId="164"/>
          <ac:picMkLst>
            <pc:docMk/>
            <pc:sldMk cId="3489073546" sldId="2076137481"/>
            <ac:picMk id="6" creationId="{199EC56D-EF42-9B50-ED31-224206272652}"/>
          </ac:picMkLst>
        </pc:picChg>
      </pc:sldChg>
      <pc:sldChg chg="addSp modSp mod">
        <pc:chgData name="Aubrey Olsen" userId="408c3e31-be18-4626-a9af-ec1f5bfcad06" providerId="ADAL" clId="{FAD87B61-D275-4C4D-B910-430706BF1181}" dt="2026-08-07T13:45:56.933" v="383" actId="14100"/>
        <pc:sldMkLst>
          <pc:docMk/>
          <pc:sldMk cId="313208707" sldId="2076137482"/>
        </pc:sldMkLst>
        <pc:spChg chg="mod">
          <ac:chgData name="Aubrey Olsen" userId="408c3e31-be18-4626-a9af-ec1f5bfcad06" providerId="ADAL" clId="{FAD87B61-D275-4C4D-B910-430706BF1181}" dt="2026-08-07T13:45:46.661" v="380" actId="14100"/>
          <ac:spMkLst>
            <pc:docMk/>
            <pc:sldMk cId="313208707" sldId="2076137482"/>
            <ac:spMk id="2" creationId="{F33D2045-7611-334A-9ABA-2B2AC3BF65F8}"/>
          </ac:spMkLst>
        </pc:spChg>
        <pc:spChg chg="mod">
          <ac:chgData name="Aubrey Olsen" userId="408c3e31-be18-4626-a9af-ec1f5bfcad06" providerId="ADAL" clId="{FAD87B61-D275-4C4D-B910-430706BF1181}" dt="2026-08-07T13:45:56.933" v="383" actId="14100"/>
          <ac:spMkLst>
            <pc:docMk/>
            <pc:sldMk cId="313208707" sldId="2076137482"/>
            <ac:spMk id="7" creationId="{607BB636-B255-2264-C928-61A58C607193}"/>
          </ac:spMkLst>
        </pc:spChg>
        <pc:spChg chg="mod">
          <ac:chgData name="Aubrey Olsen" userId="408c3e31-be18-4626-a9af-ec1f5bfcad06" providerId="ADAL" clId="{FAD87B61-D275-4C4D-B910-430706BF1181}" dt="2026-08-07T13:43:37.017" v="326" actId="164"/>
          <ac:spMkLst>
            <pc:docMk/>
            <pc:sldMk cId="313208707" sldId="2076137482"/>
            <ac:spMk id="8" creationId="{C4F64249-B65B-6394-6B6B-22DA5758F6C3}"/>
          </ac:spMkLst>
        </pc:spChg>
        <pc:spChg chg="mod">
          <ac:chgData name="Aubrey Olsen" userId="408c3e31-be18-4626-a9af-ec1f5bfcad06" providerId="ADAL" clId="{FAD87B61-D275-4C4D-B910-430706BF1181}" dt="2026-08-07T13:43:40.193" v="327" actId="164"/>
          <ac:spMkLst>
            <pc:docMk/>
            <pc:sldMk cId="313208707" sldId="2076137482"/>
            <ac:spMk id="9" creationId="{6E509710-26E2-CC10-ACF3-1392FE85ADC3}"/>
          </ac:spMkLst>
        </pc:spChg>
        <pc:spChg chg="mod">
          <ac:chgData name="Aubrey Olsen" userId="408c3e31-be18-4626-a9af-ec1f5bfcad06" providerId="ADAL" clId="{FAD87B61-D275-4C4D-B910-430706BF1181}" dt="2026-08-07T13:43:37.017" v="326" actId="164"/>
          <ac:spMkLst>
            <pc:docMk/>
            <pc:sldMk cId="313208707" sldId="2076137482"/>
            <ac:spMk id="11" creationId="{60611107-EFC8-E380-E8DD-F12B0E22431E}"/>
          </ac:spMkLst>
        </pc:spChg>
        <pc:spChg chg="mod">
          <ac:chgData name="Aubrey Olsen" userId="408c3e31-be18-4626-a9af-ec1f5bfcad06" providerId="ADAL" clId="{FAD87B61-D275-4C4D-B910-430706BF1181}" dt="2026-08-07T13:43:40.193" v="327" actId="164"/>
          <ac:spMkLst>
            <pc:docMk/>
            <pc:sldMk cId="313208707" sldId="2076137482"/>
            <ac:spMk id="12" creationId="{3E1A63BA-E0C5-44E5-54EA-F21235D7B8C1}"/>
          </ac:spMkLst>
        </pc:spChg>
        <pc:grpChg chg="add mod">
          <ac:chgData name="Aubrey Olsen" userId="408c3e31-be18-4626-a9af-ec1f5bfcad06" providerId="ADAL" clId="{FAD87B61-D275-4C4D-B910-430706BF1181}" dt="2026-08-07T13:45:48.796" v="381" actId="1076"/>
          <ac:grpSpMkLst>
            <pc:docMk/>
            <pc:sldMk cId="313208707" sldId="2076137482"/>
            <ac:grpSpMk id="3" creationId="{BF73EAB1-C3EC-F4AA-E6D7-2B70A495DDFB}"/>
          </ac:grpSpMkLst>
        </pc:grpChg>
        <pc:grpChg chg="add mod">
          <ac:chgData name="Aubrey Olsen" userId="408c3e31-be18-4626-a9af-ec1f5bfcad06" providerId="ADAL" clId="{FAD87B61-D275-4C4D-B910-430706BF1181}" dt="2026-08-07T13:45:52.278" v="382" actId="1076"/>
          <ac:grpSpMkLst>
            <pc:docMk/>
            <pc:sldMk cId="313208707" sldId="2076137482"/>
            <ac:grpSpMk id="10" creationId="{A0A1B6B1-766B-808C-1E83-4C26ECFFBD4C}"/>
          </ac:grpSpMkLst>
        </pc:grpChg>
        <pc:picChg chg="mod">
          <ac:chgData name="Aubrey Olsen" userId="408c3e31-be18-4626-a9af-ec1f5bfcad06" providerId="ADAL" clId="{FAD87B61-D275-4C4D-B910-430706BF1181}" dt="2026-08-07T13:43:37.017" v="326" actId="164"/>
          <ac:picMkLst>
            <pc:docMk/>
            <pc:sldMk cId="313208707" sldId="2076137482"/>
            <ac:picMk id="4" creationId="{70428015-1EDC-C3A2-3103-91A625CE5D23}"/>
          </ac:picMkLst>
        </pc:picChg>
        <pc:picChg chg="mod">
          <ac:chgData name="Aubrey Olsen" userId="408c3e31-be18-4626-a9af-ec1f5bfcad06" providerId="ADAL" clId="{FAD87B61-D275-4C4D-B910-430706BF1181}" dt="2026-08-07T13:43:40.193" v="327" actId="164"/>
          <ac:picMkLst>
            <pc:docMk/>
            <pc:sldMk cId="313208707" sldId="2076137482"/>
            <ac:picMk id="6" creationId="{199EC56D-EF42-9B50-ED31-224206272652}"/>
          </ac:picMkLst>
        </pc:picChg>
      </pc:sldChg>
      <pc:sldChg chg="modSp mod">
        <pc:chgData name="Aubrey Olsen" userId="408c3e31-be18-4626-a9af-ec1f5bfcad06" providerId="ADAL" clId="{FAD87B61-D275-4C4D-B910-430706BF1181}" dt="2026-08-07T13:55:17.812" v="509" actId="1076"/>
        <pc:sldMkLst>
          <pc:docMk/>
          <pc:sldMk cId="3335796420" sldId="2076137484"/>
        </pc:sldMkLst>
        <pc:spChg chg="mod">
          <ac:chgData name="Aubrey Olsen" userId="408c3e31-be18-4626-a9af-ec1f5bfcad06" providerId="ADAL" clId="{FAD87B61-D275-4C4D-B910-430706BF1181}" dt="2026-08-07T13:55:17.812" v="509" actId="1076"/>
          <ac:spMkLst>
            <pc:docMk/>
            <pc:sldMk cId="3335796420" sldId="2076137484"/>
            <ac:spMk id="7" creationId="{607BB636-B255-2264-C928-61A58C607193}"/>
          </ac:spMkLst>
        </pc:spChg>
      </pc:sldChg>
      <pc:sldChg chg="addSp modSp mod">
        <pc:chgData name="Aubrey Olsen" userId="408c3e31-be18-4626-a9af-ec1f5bfcad06" providerId="ADAL" clId="{FAD87B61-D275-4C4D-B910-430706BF1181}" dt="2026-08-07T13:55:04.690" v="505" actId="113"/>
        <pc:sldMkLst>
          <pc:docMk/>
          <pc:sldMk cId="3627599369" sldId="2076137486"/>
        </pc:sldMkLst>
        <pc:spChg chg="mod">
          <ac:chgData name="Aubrey Olsen" userId="408c3e31-be18-4626-a9af-ec1f5bfcad06" providerId="ADAL" clId="{FAD87B61-D275-4C4D-B910-430706BF1181}" dt="2026-08-07T13:55:04.690" v="505" actId="113"/>
          <ac:spMkLst>
            <pc:docMk/>
            <pc:sldMk cId="3627599369" sldId="2076137486"/>
            <ac:spMk id="7" creationId="{607BB636-B255-2264-C928-61A58C607193}"/>
          </ac:spMkLst>
        </pc:spChg>
        <pc:spChg chg="mod">
          <ac:chgData name="Aubrey Olsen" userId="408c3e31-be18-4626-a9af-ec1f5bfcad06" providerId="ADAL" clId="{FAD87B61-D275-4C4D-B910-430706BF1181}" dt="2026-08-07T13:53:47.739" v="489" actId="164"/>
          <ac:spMkLst>
            <pc:docMk/>
            <pc:sldMk cId="3627599369" sldId="2076137486"/>
            <ac:spMk id="12" creationId="{3E1A63BA-E0C5-44E5-54EA-F21235D7B8C1}"/>
          </ac:spMkLst>
        </pc:spChg>
        <pc:spChg chg="mod">
          <ac:chgData name="Aubrey Olsen" userId="408c3e31-be18-4626-a9af-ec1f5bfcad06" providerId="ADAL" clId="{FAD87B61-D275-4C4D-B910-430706BF1181}" dt="2026-08-07T13:53:47.739" v="489" actId="164"/>
          <ac:spMkLst>
            <pc:docMk/>
            <pc:sldMk cId="3627599369" sldId="2076137486"/>
            <ac:spMk id="17" creationId="{F98D793C-9A63-1041-C1A2-F0FB6FDCACCC}"/>
          </ac:spMkLst>
        </pc:spChg>
        <pc:spChg chg="mod">
          <ac:chgData name="Aubrey Olsen" userId="408c3e31-be18-4626-a9af-ec1f5bfcad06" providerId="ADAL" clId="{FAD87B61-D275-4C4D-B910-430706BF1181}" dt="2026-08-07T13:53:44.721" v="488" actId="164"/>
          <ac:spMkLst>
            <pc:docMk/>
            <pc:sldMk cId="3627599369" sldId="2076137486"/>
            <ac:spMk id="18" creationId="{E28A9FFC-7824-FB29-9929-94F33F837716}"/>
          </ac:spMkLst>
        </pc:spChg>
        <pc:spChg chg="mod">
          <ac:chgData name="Aubrey Olsen" userId="408c3e31-be18-4626-a9af-ec1f5bfcad06" providerId="ADAL" clId="{FAD87B61-D275-4C4D-B910-430706BF1181}" dt="2026-08-07T13:53:50.266" v="490" actId="164"/>
          <ac:spMkLst>
            <pc:docMk/>
            <pc:sldMk cId="3627599369" sldId="2076137486"/>
            <ac:spMk id="19" creationId="{D291442C-1E89-CE2E-EC77-C45D01D1EE37}"/>
          </ac:spMkLst>
        </pc:spChg>
        <pc:spChg chg="mod">
          <ac:chgData name="Aubrey Olsen" userId="408c3e31-be18-4626-a9af-ec1f5bfcad06" providerId="ADAL" clId="{FAD87B61-D275-4C4D-B910-430706BF1181}" dt="2026-08-07T13:53:44.721" v="488" actId="164"/>
          <ac:spMkLst>
            <pc:docMk/>
            <pc:sldMk cId="3627599369" sldId="2076137486"/>
            <ac:spMk id="20" creationId="{1EBBB206-6046-9560-DE63-9E3AD9F01AB5}"/>
          </ac:spMkLst>
        </pc:spChg>
        <pc:grpChg chg="add mod">
          <ac:chgData name="Aubrey Olsen" userId="408c3e31-be18-4626-a9af-ec1f5bfcad06" providerId="ADAL" clId="{FAD87B61-D275-4C4D-B910-430706BF1181}" dt="2026-08-07T13:54:01.154" v="495" actId="1076"/>
          <ac:grpSpMkLst>
            <pc:docMk/>
            <pc:sldMk cId="3627599369" sldId="2076137486"/>
            <ac:grpSpMk id="3" creationId="{5AF579BB-71D1-7609-8EC5-8B691B2BED6E}"/>
          </ac:grpSpMkLst>
        </pc:grpChg>
        <pc:grpChg chg="add mod">
          <ac:chgData name="Aubrey Olsen" userId="408c3e31-be18-4626-a9af-ec1f5bfcad06" providerId="ADAL" clId="{FAD87B61-D275-4C4D-B910-430706BF1181}" dt="2026-08-07T13:53:47.739" v="489" actId="164"/>
          <ac:grpSpMkLst>
            <pc:docMk/>
            <pc:sldMk cId="3627599369" sldId="2076137486"/>
            <ac:grpSpMk id="6" creationId="{D63947BA-D8C6-D278-E6F7-AF0096C7DEBB}"/>
          </ac:grpSpMkLst>
        </pc:grpChg>
        <pc:grpChg chg="add mod">
          <ac:chgData name="Aubrey Olsen" userId="408c3e31-be18-4626-a9af-ec1f5bfcad06" providerId="ADAL" clId="{FAD87B61-D275-4C4D-B910-430706BF1181}" dt="2026-08-07T13:53:59.206" v="494" actId="1076"/>
          <ac:grpSpMkLst>
            <pc:docMk/>
            <pc:sldMk cId="3627599369" sldId="2076137486"/>
            <ac:grpSpMk id="8" creationId="{265B5C96-9CBB-FA50-AF4D-7F2A695528E3}"/>
          </ac:grpSpMkLst>
        </pc:grpChg>
        <pc:picChg chg="mod">
          <ac:chgData name="Aubrey Olsen" userId="408c3e31-be18-4626-a9af-ec1f5bfcad06" providerId="ADAL" clId="{FAD87B61-D275-4C4D-B910-430706BF1181}" dt="2026-08-07T13:53:44.721" v="488" actId="164"/>
          <ac:picMkLst>
            <pc:docMk/>
            <pc:sldMk cId="3627599369" sldId="2076137486"/>
            <ac:picMk id="4" creationId="{F4C9EB5F-7F3E-1E03-5B06-DC4ECF417647}"/>
          </ac:picMkLst>
        </pc:picChg>
        <pc:picChg chg="mod">
          <ac:chgData name="Aubrey Olsen" userId="408c3e31-be18-4626-a9af-ec1f5bfcad06" providerId="ADAL" clId="{FAD87B61-D275-4C4D-B910-430706BF1181}" dt="2026-08-07T13:53:50.266" v="490" actId="164"/>
          <ac:picMkLst>
            <pc:docMk/>
            <pc:sldMk cId="3627599369" sldId="2076137486"/>
            <ac:picMk id="10" creationId="{3E05B2D5-6F12-41E3-7AF7-7F02E1761A32}"/>
          </ac:picMkLst>
        </pc:picChg>
        <pc:picChg chg="mod">
          <ac:chgData name="Aubrey Olsen" userId="408c3e31-be18-4626-a9af-ec1f5bfcad06" providerId="ADAL" clId="{FAD87B61-D275-4C4D-B910-430706BF1181}" dt="2026-08-07T13:53:47.739" v="489" actId="164"/>
          <ac:picMkLst>
            <pc:docMk/>
            <pc:sldMk cId="3627599369" sldId="2076137486"/>
            <ac:picMk id="14" creationId="{B13AA830-E40C-9B50-F9A8-1403C9D682CE}"/>
          </ac:picMkLst>
        </pc:picChg>
      </pc:sldChg>
      <pc:sldChg chg="modSp mod">
        <pc:chgData name="Aubrey Olsen" userId="408c3e31-be18-4626-a9af-ec1f5bfcad06" providerId="ADAL" clId="{FAD87B61-D275-4C4D-B910-430706BF1181}" dt="2026-08-07T13:51:43.898" v="475" actId="20577"/>
        <pc:sldMkLst>
          <pc:docMk/>
          <pc:sldMk cId="2039836652" sldId="2076137487"/>
        </pc:sldMkLst>
        <pc:spChg chg="mod">
          <ac:chgData name="Aubrey Olsen" userId="408c3e31-be18-4626-a9af-ec1f5bfcad06" providerId="ADAL" clId="{FAD87B61-D275-4C4D-B910-430706BF1181}" dt="2026-08-07T13:51:43.898" v="475" actId="20577"/>
          <ac:spMkLst>
            <pc:docMk/>
            <pc:sldMk cId="2039836652" sldId="2076137487"/>
            <ac:spMk id="10" creationId="{C2F9D714-61CD-0960-78E4-E36C4A8D5909}"/>
          </ac:spMkLst>
        </pc:spChg>
      </pc:sldChg>
      <pc:sldChg chg="modSp mod">
        <pc:chgData name="Aubrey Olsen" userId="408c3e31-be18-4626-a9af-ec1f5bfcad06" providerId="ADAL" clId="{FAD87B61-D275-4C4D-B910-430706BF1181}" dt="2026-08-07T13:47:38.837" v="410" actId="108"/>
        <pc:sldMkLst>
          <pc:docMk/>
          <pc:sldMk cId="4125245645" sldId="2076137488"/>
        </pc:sldMkLst>
        <pc:spChg chg="mod">
          <ac:chgData name="Aubrey Olsen" userId="408c3e31-be18-4626-a9af-ec1f5bfcad06" providerId="ADAL" clId="{FAD87B61-D275-4C4D-B910-430706BF1181}" dt="2026-08-07T13:46:40.114" v="401" actId="20577"/>
          <ac:spMkLst>
            <pc:docMk/>
            <pc:sldMk cId="4125245645" sldId="2076137488"/>
            <ac:spMk id="2" creationId="{F33D2045-7611-334A-9ABA-2B2AC3BF65F8}"/>
          </ac:spMkLst>
        </pc:spChg>
        <pc:spChg chg="mod">
          <ac:chgData name="Aubrey Olsen" userId="408c3e31-be18-4626-a9af-ec1f5bfcad06" providerId="ADAL" clId="{FAD87B61-D275-4C4D-B910-430706BF1181}" dt="2026-08-07T13:47:38.837" v="410" actId="108"/>
          <ac:spMkLst>
            <pc:docMk/>
            <pc:sldMk cId="4125245645" sldId="2076137488"/>
            <ac:spMk id="8" creationId="{60495582-C31D-1809-3AD0-CA3D5C52D1FC}"/>
          </ac:spMkLst>
        </pc:spChg>
        <pc:picChg chg="mod">
          <ac:chgData name="Aubrey Olsen" userId="408c3e31-be18-4626-a9af-ec1f5bfcad06" providerId="ADAL" clId="{FAD87B61-D275-4C4D-B910-430706BF1181}" dt="2026-08-07T13:47:16.851" v="406" actId="1076"/>
          <ac:picMkLst>
            <pc:docMk/>
            <pc:sldMk cId="4125245645" sldId="2076137488"/>
            <ac:picMk id="6" creationId="{715B339D-66F3-EA56-F77D-A8036769FF0A}"/>
          </ac:picMkLst>
        </pc:picChg>
        <pc:picChg chg="mod">
          <ac:chgData name="Aubrey Olsen" userId="408c3e31-be18-4626-a9af-ec1f5bfcad06" providerId="ADAL" clId="{FAD87B61-D275-4C4D-B910-430706BF1181}" dt="2026-08-07T13:47:16.851" v="406" actId="1076"/>
          <ac:picMkLst>
            <pc:docMk/>
            <pc:sldMk cId="4125245645" sldId="2076137488"/>
            <ac:picMk id="11" creationId="{08F9A396-0E48-08FE-51AE-98B8E62A9167}"/>
          </ac:picMkLst>
        </pc:picChg>
      </pc:sldChg>
      <pc:sldChg chg="modSp mod">
        <pc:chgData name="Aubrey Olsen" userId="408c3e31-be18-4626-a9af-ec1f5bfcad06" providerId="ADAL" clId="{FAD87B61-D275-4C4D-B910-430706BF1181}" dt="2026-08-07T13:49:47.188" v="443" actId="27636"/>
        <pc:sldMkLst>
          <pc:docMk/>
          <pc:sldMk cId="3634364806" sldId="2076137489"/>
        </pc:sldMkLst>
        <pc:spChg chg="mod">
          <ac:chgData name="Aubrey Olsen" userId="408c3e31-be18-4626-a9af-ec1f5bfcad06" providerId="ADAL" clId="{FAD87B61-D275-4C4D-B910-430706BF1181}" dt="2026-08-07T13:49:47.188" v="443" actId="27636"/>
          <ac:spMkLst>
            <pc:docMk/>
            <pc:sldMk cId="3634364806" sldId="2076137489"/>
            <ac:spMk id="2" creationId="{F33D2045-7611-334A-9ABA-2B2AC3BF65F8}"/>
          </ac:spMkLst>
        </pc:spChg>
        <pc:spChg chg="mod">
          <ac:chgData name="Aubrey Olsen" userId="408c3e31-be18-4626-a9af-ec1f5bfcad06" providerId="ADAL" clId="{FAD87B61-D275-4C4D-B910-430706BF1181}" dt="2026-08-07T13:48:36.035" v="422" actId="255"/>
          <ac:spMkLst>
            <pc:docMk/>
            <pc:sldMk cId="3634364806" sldId="2076137489"/>
            <ac:spMk id="7" creationId="{607BB636-B255-2264-C928-61A58C607193}"/>
          </ac:spMkLst>
        </pc:spChg>
      </pc:sldChg>
      <pc:sldChg chg="modSp mod">
        <pc:chgData name="Aubrey Olsen" userId="408c3e31-be18-4626-a9af-ec1f5bfcad06" providerId="ADAL" clId="{FAD87B61-D275-4C4D-B910-430706BF1181}" dt="2026-08-07T13:50:04.106" v="452" actId="20577"/>
        <pc:sldMkLst>
          <pc:docMk/>
          <pc:sldMk cId="3421795403" sldId="2076137490"/>
        </pc:sldMkLst>
        <pc:spChg chg="mod">
          <ac:chgData name="Aubrey Olsen" userId="408c3e31-be18-4626-a9af-ec1f5bfcad06" providerId="ADAL" clId="{FAD87B61-D275-4C4D-B910-430706BF1181}" dt="2026-08-07T13:50:04.106" v="452" actId="20577"/>
          <ac:spMkLst>
            <pc:docMk/>
            <pc:sldMk cId="3421795403" sldId="2076137490"/>
            <ac:spMk id="2" creationId="{F33D2045-7611-334A-9ABA-2B2AC3BF65F8}"/>
          </ac:spMkLst>
        </pc:spChg>
        <pc:spChg chg="mod">
          <ac:chgData name="Aubrey Olsen" userId="408c3e31-be18-4626-a9af-ec1f5bfcad06" providerId="ADAL" clId="{FAD87B61-D275-4C4D-B910-430706BF1181}" dt="2026-08-07T13:49:24.106" v="435"/>
          <ac:spMkLst>
            <pc:docMk/>
            <pc:sldMk cId="3421795403" sldId="2076137490"/>
            <ac:spMk id="7" creationId="{607BB636-B255-2264-C928-61A58C607193}"/>
          </ac:spMkLst>
        </pc:spChg>
      </pc:sldChg>
      <pc:sldChg chg="modSp mod">
        <pc:chgData name="Aubrey Olsen" userId="408c3e31-be18-4626-a9af-ec1f5bfcad06" providerId="ADAL" clId="{FAD87B61-D275-4C4D-B910-430706BF1181}" dt="2026-08-07T13:32:15.143" v="24"/>
        <pc:sldMkLst>
          <pc:docMk/>
          <pc:sldMk cId="2034337126" sldId="2076137492"/>
        </pc:sldMkLst>
        <pc:spChg chg="mod">
          <ac:chgData name="Aubrey Olsen" userId="408c3e31-be18-4626-a9af-ec1f5bfcad06" providerId="ADAL" clId="{FAD87B61-D275-4C4D-B910-430706BF1181}" dt="2026-08-07T13:32:15.143" v="24"/>
          <ac:spMkLst>
            <pc:docMk/>
            <pc:sldMk cId="2034337126" sldId="2076137492"/>
            <ac:spMk id="2" creationId="{F33D2045-7611-334A-9ABA-2B2AC3BF65F8}"/>
          </ac:spMkLst>
        </pc:spChg>
        <pc:spChg chg="mod">
          <ac:chgData name="Aubrey Olsen" userId="408c3e31-be18-4626-a9af-ec1f5bfcad06" providerId="ADAL" clId="{FAD87B61-D275-4C4D-B910-430706BF1181}" dt="2026-08-07T13:31:23.082" v="7" actId="14100"/>
          <ac:spMkLst>
            <pc:docMk/>
            <pc:sldMk cId="2034337126" sldId="2076137492"/>
            <ac:spMk id="13" creationId="{3DC7637B-1B1E-8A4D-DC63-3F91B43D372E}"/>
          </ac:spMkLst>
        </pc:spChg>
      </pc:sldChg>
      <pc:sldChg chg="modSp mod">
        <pc:chgData name="Aubrey Olsen" userId="408c3e31-be18-4626-a9af-ec1f5bfcad06" providerId="ADAL" clId="{FAD87B61-D275-4C4D-B910-430706BF1181}" dt="2026-08-07T13:32:32.189" v="31"/>
        <pc:sldMkLst>
          <pc:docMk/>
          <pc:sldMk cId="1194534588" sldId="2076137494"/>
        </pc:sldMkLst>
        <pc:spChg chg="mod">
          <ac:chgData name="Aubrey Olsen" userId="408c3e31-be18-4626-a9af-ec1f5bfcad06" providerId="ADAL" clId="{FAD87B61-D275-4C4D-B910-430706BF1181}" dt="2026-08-07T13:32:32.189" v="31"/>
          <ac:spMkLst>
            <pc:docMk/>
            <pc:sldMk cId="1194534588" sldId="2076137494"/>
            <ac:spMk id="2" creationId="{F33D2045-7611-334A-9ABA-2B2AC3BF65F8}"/>
          </ac:spMkLst>
        </pc:spChg>
        <pc:spChg chg="mod">
          <ac:chgData name="Aubrey Olsen" userId="408c3e31-be18-4626-a9af-ec1f5bfcad06" providerId="ADAL" clId="{FAD87B61-D275-4C4D-B910-430706BF1181}" dt="2026-08-07T13:31:49.298" v="14" actId="14100"/>
          <ac:spMkLst>
            <pc:docMk/>
            <pc:sldMk cId="1194534588" sldId="2076137494"/>
            <ac:spMk id="13" creationId="{3DC7637B-1B1E-8A4D-DC63-3F91B43D372E}"/>
          </ac:spMkLst>
        </pc:spChg>
      </pc:sldChg>
      <pc:sldChg chg="modSp mod">
        <pc:chgData name="Aubrey Olsen" userId="408c3e31-be18-4626-a9af-ec1f5bfcad06" providerId="ADAL" clId="{FAD87B61-D275-4C4D-B910-430706BF1181}" dt="2026-08-07T13:32:30.061" v="30"/>
        <pc:sldMkLst>
          <pc:docMk/>
          <pc:sldMk cId="2411153983" sldId="2076137495"/>
        </pc:sldMkLst>
        <pc:spChg chg="mod">
          <ac:chgData name="Aubrey Olsen" userId="408c3e31-be18-4626-a9af-ec1f5bfcad06" providerId="ADAL" clId="{FAD87B61-D275-4C4D-B910-430706BF1181}" dt="2026-08-07T13:32:30.061" v="30"/>
          <ac:spMkLst>
            <pc:docMk/>
            <pc:sldMk cId="2411153983" sldId="2076137495"/>
            <ac:spMk id="2" creationId="{F33D2045-7611-334A-9ABA-2B2AC3BF65F8}"/>
          </ac:spMkLst>
        </pc:spChg>
        <pc:spChg chg="mod">
          <ac:chgData name="Aubrey Olsen" userId="408c3e31-be18-4626-a9af-ec1f5bfcad06" providerId="ADAL" clId="{FAD87B61-D275-4C4D-B910-430706BF1181}" dt="2026-08-07T13:31:46.475" v="13" actId="14100"/>
          <ac:spMkLst>
            <pc:docMk/>
            <pc:sldMk cId="2411153983" sldId="2076137495"/>
            <ac:spMk id="13" creationId="{3DC7637B-1B1E-8A4D-DC63-3F91B43D372E}"/>
          </ac:spMkLst>
        </pc:spChg>
      </pc:sldChg>
      <pc:sldChg chg="modSp mod">
        <pc:chgData name="Aubrey Olsen" userId="408c3e31-be18-4626-a9af-ec1f5bfcad06" providerId="ADAL" clId="{FAD87B61-D275-4C4D-B910-430706BF1181}" dt="2026-08-07T13:32:27.675" v="29"/>
        <pc:sldMkLst>
          <pc:docMk/>
          <pc:sldMk cId="2412568547" sldId="2076137496"/>
        </pc:sldMkLst>
        <pc:spChg chg="mod">
          <ac:chgData name="Aubrey Olsen" userId="408c3e31-be18-4626-a9af-ec1f5bfcad06" providerId="ADAL" clId="{FAD87B61-D275-4C4D-B910-430706BF1181}" dt="2026-08-07T13:32:27.675" v="29"/>
          <ac:spMkLst>
            <pc:docMk/>
            <pc:sldMk cId="2412568547" sldId="2076137496"/>
            <ac:spMk id="2" creationId="{F33D2045-7611-334A-9ABA-2B2AC3BF65F8}"/>
          </ac:spMkLst>
        </pc:spChg>
        <pc:spChg chg="mod">
          <ac:chgData name="Aubrey Olsen" userId="408c3e31-be18-4626-a9af-ec1f5bfcad06" providerId="ADAL" clId="{FAD87B61-D275-4C4D-B910-430706BF1181}" dt="2026-08-07T13:31:42.107" v="12" actId="14100"/>
          <ac:spMkLst>
            <pc:docMk/>
            <pc:sldMk cId="2412568547" sldId="2076137496"/>
            <ac:spMk id="13" creationId="{3DC7637B-1B1E-8A4D-DC63-3F91B43D372E}"/>
          </ac:spMkLst>
        </pc:spChg>
      </pc:sldChg>
      <pc:sldChg chg="modSp mod">
        <pc:chgData name="Aubrey Olsen" userId="408c3e31-be18-4626-a9af-ec1f5bfcad06" providerId="ADAL" clId="{FAD87B61-D275-4C4D-B910-430706BF1181}" dt="2026-08-07T13:32:24.232" v="28"/>
        <pc:sldMkLst>
          <pc:docMk/>
          <pc:sldMk cId="2974800548" sldId="2076137497"/>
        </pc:sldMkLst>
        <pc:spChg chg="mod">
          <ac:chgData name="Aubrey Olsen" userId="408c3e31-be18-4626-a9af-ec1f5bfcad06" providerId="ADAL" clId="{FAD87B61-D275-4C4D-B910-430706BF1181}" dt="2026-08-07T13:32:24.232" v="28"/>
          <ac:spMkLst>
            <pc:docMk/>
            <pc:sldMk cId="2974800548" sldId="2076137497"/>
            <ac:spMk id="2" creationId="{F33D2045-7611-334A-9ABA-2B2AC3BF65F8}"/>
          </ac:spMkLst>
        </pc:spChg>
        <pc:spChg chg="mod">
          <ac:chgData name="Aubrey Olsen" userId="408c3e31-be18-4626-a9af-ec1f5bfcad06" providerId="ADAL" clId="{FAD87B61-D275-4C4D-B910-430706BF1181}" dt="2026-08-07T13:31:38.071" v="11" actId="14100"/>
          <ac:spMkLst>
            <pc:docMk/>
            <pc:sldMk cId="2974800548" sldId="2076137497"/>
            <ac:spMk id="13" creationId="{3DC7637B-1B1E-8A4D-DC63-3F91B43D372E}"/>
          </ac:spMkLst>
        </pc:spChg>
      </pc:sldChg>
      <pc:sldChg chg="modSp mod">
        <pc:chgData name="Aubrey Olsen" userId="408c3e31-be18-4626-a9af-ec1f5bfcad06" providerId="ADAL" clId="{FAD87B61-D275-4C4D-B910-430706BF1181}" dt="2026-08-07T13:32:22.070" v="27"/>
        <pc:sldMkLst>
          <pc:docMk/>
          <pc:sldMk cId="474811892" sldId="2076137498"/>
        </pc:sldMkLst>
        <pc:spChg chg="mod">
          <ac:chgData name="Aubrey Olsen" userId="408c3e31-be18-4626-a9af-ec1f5bfcad06" providerId="ADAL" clId="{FAD87B61-D275-4C4D-B910-430706BF1181}" dt="2026-08-07T13:32:22.070" v="27"/>
          <ac:spMkLst>
            <pc:docMk/>
            <pc:sldMk cId="474811892" sldId="2076137498"/>
            <ac:spMk id="2" creationId="{F33D2045-7611-334A-9ABA-2B2AC3BF65F8}"/>
          </ac:spMkLst>
        </pc:spChg>
        <pc:spChg chg="mod">
          <ac:chgData name="Aubrey Olsen" userId="408c3e31-be18-4626-a9af-ec1f5bfcad06" providerId="ADAL" clId="{FAD87B61-D275-4C4D-B910-430706BF1181}" dt="2026-08-07T13:31:35.127" v="10" actId="14100"/>
          <ac:spMkLst>
            <pc:docMk/>
            <pc:sldMk cId="474811892" sldId="2076137498"/>
            <ac:spMk id="13" creationId="{3DC7637B-1B1E-8A4D-DC63-3F91B43D372E}"/>
          </ac:spMkLst>
        </pc:spChg>
      </pc:sldChg>
      <pc:sldChg chg="addSp delSp modSp del mod">
        <pc:chgData name="Aubrey Olsen" userId="408c3e31-be18-4626-a9af-ec1f5bfcad06" providerId="ADAL" clId="{FAD87B61-D275-4C4D-B910-430706BF1181}" dt="2026-08-07T13:40:06.084" v="277" actId="47"/>
        <pc:sldMkLst>
          <pc:docMk/>
          <pc:sldMk cId="2991798098" sldId="2076137504"/>
        </pc:sldMkLst>
        <pc:spChg chg="del">
          <ac:chgData name="Aubrey Olsen" userId="408c3e31-be18-4626-a9af-ec1f5bfcad06" providerId="ADAL" clId="{FAD87B61-D275-4C4D-B910-430706BF1181}" dt="2026-08-07T13:37:55.422" v="248" actId="21"/>
          <ac:spMkLst>
            <pc:docMk/>
            <pc:sldMk cId="2991798098" sldId="2076137504"/>
            <ac:spMk id="8" creationId="{41ADE2EA-1A59-7AA1-8EDB-AACCF430E305}"/>
          </ac:spMkLst>
        </pc:spChg>
        <pc:spChg chg="mod">
          <ac:chgData name="Aubrey Olsen" userId="408c3e31-be18-4626-a9af-ec1f5bfcad06" providerId="ADAL" clId="{FAD87B61-D275-4C4D-B910-430706BF1181}" dt="2026-08-07T13:38:18.386" v="255" actId="164"/>
          <ac:spMkLst>
            <pc:docMk/>
            <pc:sldMk cId="2991798098" sldId="2076137504"/>
            <ac:spMk id="9" creationId="{710AE8A3-8504-61BF-7B3F-1F2624C32668}"/>
          </ac:spMkLst>
        </pc:spChg>
        <pc:spChg chg="del">
          <ac:chgData name="Aubrey Olsen" userId="408c3e31-be18-4626-a9af-ec1f5bfcad06" providerId="ADAL" clId="{FAD87B61-D275-4C4D-B910-430706BF1181}" dt="2026-08-07T13:37:55.422" v="248" actId="21"/>
          <ac:spMkLst>
            <pc:docMk/>
            <pc:sldMk cId="2991798098" sldId="2076137504"/>
            <ac:spMk id="11" creationId="{1933C9B3-9BA1-32FE-4CA9-62BCA04C285A}"/>
          </ac:spMkLst>
        </pc:spChg>
        <pc:spChg chg="mod">
          <ac:chgData name="Aubrey Olsen" userId="408c3e31-be18-4626-a9af-ec1f5bfcad06" providerId="ADAL" clId="{FAD87B61-D275-4C4D-B910-430706BF1181}" dt="2026-08-07T13:38:18.386" v="255" actId="164"/>
          <ac:spMkLst>
            <pc:docMk/>
            <pc:sldMk cId="2991798098" sldId="2076137504"/>
            <ac:spMk id="12" creationId="{469C374A-62D1-BAA2-FCB7-5EB6A365BEEB}"/>
          </ac:spMkLst>
        </pc:spChg>
        <pc:grpChg chg="add del mod">
          <ac:chgData name="Aubrey Olsen" userId="408c3e31-be18-4626-a9af-ec1f5bfcad06" providerId="ADAL" clId="{FAD87B61-D275-4C4D-B910-430706BF1181}" dt="2026-08-07T13:38:19.491" v="256" actId="21"/>
          <ac:grpSpMkLst>
            <pc:docMk/>
            <pc:sldMk cId="2991798098" sldId="2076137504"/>
            <ac:grpSpMk id="3" creationId="{5753F0A2-E8DC-0209-037B-B74077E09DCC}"/>
          </ac:grpSpMkLst>
        </pc:grpChg>
        <pc:picChg chg="del">
          <ac:chgData name="Aubrey Olsen" userId="408c3e31-be18-4626-a9af-ec1f5bfcad06" providerId="ADAL" clId="{FAD87B61-D275-4C4D-B910-430706BF1181}" dt="2026-08-07T13:37:31.583" v="242" actId="21"/>
          <ac:picMkLst>
            <pc:docMk/>
            <pc:sldMk cId="2991798098" sldId="2076137504"/>
            <ac:picMk id="4" creationId="{63F7E45B-AD27-EDDF-FECB-34CA26B0DC9C}"/>
          </ac:picMkLst>
        </pc:picChg>
        <pc:picChg chg="mod">
          <ac:chgData name="Aubrey Olsen" userId="408c3e31-be18-4626-a9af-ec1f5bfcad06" providerId="ADAL" clId="{FAD87B61-D275-4C4D-B910-430706BF1181}" dt="2026-08-07T13:38:18.386" v="255" actId="164"/>
          <ac:picMkLst>
            <pc:docMk/>
            <pc:sldMk cId="2991798098" sldId="2076137504"/>
            <ac:picMk id="6" creationId="{83E93E6F-71D8-40AF-D17A-3DCA5DCDB221}"/>
          </ac:picMkLst>
        </pc:picChg>
      </pc:sldChg>
      <pc:sldChg chg="modSp mod">
        <pc:chgData name="Aubrey Olsen" userId="408c3e31-be18-4626-a9af-ec1f5bfcad06" providerId="ADAL" clId="{FAD87B61-D275-4C4D-B910-430706BF1181}" dt="2026-08-07T13:34:51.257" v="170" actId="20577"/>
        <pc:sldMkLst>
          <pc:docMk/>
          <pc:sldMk cId="753350301" sldId="2076137506"/>
        </pc:sldMkLst>
        <pc:spChg chg="mod">
          <ac:chgData name="Aubrey Olsen" userId="408c3e31-be18-4626-a9af-ec1f5bfcad06" providerId="ADAL" clId="{FAD87B61-D275-4C4D-B910-430706BF1181}" dt="2026-08-07T13:34:51.257" v="170" actId="20577"/>
          <ac:spMkLst>
            <pc:docMk/>
            <pc:sldMk cId="753350301" sldId="2076137506"/>
            <ac:spMk id="2" creationId="{0C90533D-D1BD-1557-300A-3270C7E4DD33}"/>
          </ac:spMkLst>
        </pc:spChg>
      </pc:sldChg>
      <pc:sldChg chg="modSp mod">
        <pc:chgData name="Aubrey Olsen" userId="408c3e31-be18-4626-a9af-ec1f5bfcad06" providerId="ADAL" clId="{FAD87B61-D275-4C4D-B910-430706BF1181}" dt="2026-08-07T13:35:00.352" v="184" actId="20577"/>
        <pc:sldMkLst>
          <pc:docMk/>
          <pc:sldMk cId="370247788" sldId="2076137507"/>
        </pc:sldMkLst>
        <pc:spChg chg="mod">
          <ac:chgData name="Aubrey Olsen" userId="408c3e31-be18-4626-a9af-ec1f5bfcad06" providerId="ADAL" clId="{FAD87B61-D275-4C4D-B910-430706BF1181}" dt="2026-08-07T13:35:00.352" v="184" actId="20577"/>
          <ac:spMkLst>
            <pc:docMk/>
            <pc:sldMk cId="370247788" sldId="2076137507"/>
            <ac:spMk id="2" creationId="{37B5D814-23D2-F7CB-D7EA-A2FA529919FF}"/>
          </ac:spMkLst>
        </pc:spChg>
      </pc:sldChg>
      <pc:sldChg chg="modSp mod">
        <pc:chgData name="Aubrey Olsen" userId="408c3e31-be18-4626-a9af-ec1f5bfcad06" providerId="ADAL" clId="{FAD87B61-D275-4C4D-B910-430706BF1181}" dt="2026-08-07T13:35:10.561" v="200" actId="20577"/>
        <pc:sldMkLst>
          <pc:docMk/>
          <pc:sldMk cId="3161917276" sldId="2076137508"/>
        </pc:sldMkLst>
        <pc:spChg chg="mod">
          <ac:chgData name="Aubrey Olsen" userId="408c3e31-be18-4626-a9af-ec1f5bfcad06" providerId="ADAL" clId="{FAD87B61-D275-4C4D-B910-430706BF1181}" dt="2026-08-07T13:35:10.561" v="200" actId="20577"/>
          <ac:spMkLst>
            <pc:docMk/>
            <pc:sldMk cId="3161917276" sldId="2076137508"/>
            <ac:spMk id="2" creationId="{3413C956-5AF1-41AF-9977-169CC3453D3B}"/>
          </ac:spMkLst>
        </pc:spChg>
      </pc:sldChg>
      <pc:sldChg chg="modSp mod">
        <pc:chgData name="Aubrey Olsen" userId="408c3e31-be18-4626-a9af-ec1f5bfcad06" providerId="ADAL" clId="{FAD87B61-D275-4C4D-B910-430706BF1181}" dt="2026-08-07T13:35:17.985" v="214" actId="20577"/>
        <pc:sldMkLst>
          <pc:docMk/>
          <pc:sldMk cId="1965646344" sldId="2076137509"/>
        </pc:sldMkLst>
        <pc:spChg chg="mod">
          <ac:chgData name="Aubrey Olsen" userId="408c3e31-be18-4626-a9af-ec1f5bfcad06" providerId="ADAL" clId="{FAD87B61-D275-4C4D-B910-430706BF1181}" dt="2026-08-07T13:35:17.985" v="214" actId="20577"/>
          <ac:spMkLst>
            <pc:docMk/>
            <pc:sldMk cId="1965646344" sldId="2076137509"/>
            <ac:spMk id="2" creationId="{05DF4819-518E-330C-6473-9D7F67ECA08B}"/>
          </ac:spMkLst>
        </pc:spChg>
      </pc:sldChg>
      <pc:sldChg chg="modSp mod">
        <pc:chgData name="Aubrey Olsen" userId="408c3e31-be18-4626-a9af-ec1f5bfcad06" providerId="ADAL" clId="{FAD87B61-D275-4C4D-B910-430706BF1181}" dt="2026-08-07T13:46:30.448" v="392" actId="20577"/>
        <pc:sldMkLst>
          <pc:docMk/>
          <pc:sldMk cId="2643123632" sldId="2076137512"/>
        </pc:sldMkLst>
        <pc:spChg chg="mod">
          <ac:chgData name="Aubrey Olsen" userId="408c3e31-be18-4626-a9af-ec1f5bfcad06" providerId="ADAL" clId="{FAD87B61-D275-4C4D-B910-430706BF1181}" dt="2026-08-07T13:46:30.448" v="392" actId="20577"/>
          <ac:spMkLst>
            <pc:docMk/>
            <pc:sldMk cId="2643123632" sldId="2076137512"/>
            <ac:spMk id="3" creationId="{CE651CBE-B502-68E1-972E-C8A54F86111C}"/>
          </ac:spMkLst>
        </pc:spChg>
      </pc:sldChg>
      <pc:sldChg chg="addSp modSp add mod">
        <pc:chgData name="Aubrey Olsen" userId="408c3e31-be18-4626-a9af-ec1f5bfcad06" providerId="ADAL" clId="{FAD87B61-D275-4C4D-B910-430706BF1181}" dt="2026-08-07T13:56:43.447" v="530" actId="12"/>
        <pc:sldMkLst>
          <pc:docMk/>
          <pc:sldMk cId="1939611493" sldId="2076137540"/>
        </pc:sldMkLst>
        <pc:spChg chg="mod">
          <ac:chgData name="Aubrey Olsen" userId="408c3e31-be18-4626-a9af-ec1f5bfcad06" providerId="ADAL" clId="{FAD87B61-D275-4C4D-B910-430706BF1181}" dt="2026-08-07T13:56:11.608" v="525" actId="20577"/>
          <ac:spMkLst>
            <pc:docMk/>
            <pc:sldMk cId="1939611493" sldId="2076137540"/>
            <ac:spMk id="2" creationId="{AC96BFF2-0EBC-F3D0-4AC6-0741CBFEB882}"/>
          </ac:spMkLst>
        </pc:spChg>
        <pc:spChg chg="add mod">
          <ac:chgData name="Aubrey Olsen" userId="408c3e31-be18-4626-a9af-ec1f5bfcad06" providerId="ADAL" clId="{FAD87B61-D275-4C4D-B910-430706BF1181}" dt="2026-08-07T13:33:56.386" v="139" actId="164"/>
          <ac:spMkLst>
            <pc:docMk/>
            <pc:sldMk cId="1939611493" sldId="2076137540"/>
            <ac:spMk id="8" creationId="{07E02552-E7AF-9B54-7F00-CF291C48CD70}"/>
          </ac:spMkLst>
        </pc:spChg>
        <pc:spChg chg="add mod">
          <ac:chgData name="Aubrey Olsen" userId="408c3e31-be18-4626-a9af-ec1f5bfcad06" providerId="ADAL" clId="{FAD87B61-D275-4C4D-B910-430706BF1181}" dt="2026-08-07T13:33:53.883" v="138" actId="164"/>
          <ac:spMkLst>
            <pc:docMk/>
            <pc:sldMk cId="1939611493" sldId="2076137540"/>
            <ac:spMk id="11" creationId="{741E5A23-E920-D03C-EF33-31C2C2696BF2}"/>
          </ac:spMkLst>
        </pc:spChg>
        <pc:spChg chg="mod">
          <ac:chgData name="Aubrey Olsen" userId="408c3e31-be18-4626-a9af-ec1f5bfcad06" providerId="ADAL" clId="{FAD87B61-D275-4C4D-B910-430706BF1181}" dt="2026-08-07T13:56:43.447" v="530" actId="12"/>
          <ac:spMkLst>
            <pc:docMk/>
            <pc:sldMk cId="1939611493" sldId="2076137540"/>
            <ac:spMk id="13" creationId="{2DBA6EF5-DE69-6041-CE8A-C3985D3E3BF8}"/>
          </ac:spMkLst>
        </pc:spChg>
        <pc:spChg chg="mod">
          <ac:chgData name="Aubrey Olsen" userId="408c3e31-be18-4626-a9af-ec1f5bfcad06" providerId="ADAL" clId="{FAD87B61-D275-4C4D-B910-430706BF1181}" dt="2026-08-07T13:33:27.755" v="131"/>
          <ac:spMkLst>
            <pc:docMk/>
            <pc:sldMk cId="1939611493" sldId="2076137540"/>
            <ac:spMk id="14" creationId="{10DABA64-5DCA-0746-BAE0-6E7B19FB28CD}"/>
          </ac:spMkLst>
        </pc:spChg>
        <pc:grpChg chg="mod">
          <ac:chgData name="Aubrey Olsen" userId="408c3e31-be18-4626-a9af-ec1f5bfcad06" providerId="ADAL" clId="{FAD87B61-D275-4C4D-B910-430706BF1181}" dt="2026-08-07T13:33:53.883" v="138" actId="164"/>
          <ac:grpSpMkLst>
            <pc:docMk/>
            <pc:sldMk cId="1939611493" sldId="2076137540"/>
            <ac:grpSpMk id="3" creationId="{6489C926-7530-A584-688C-D58C42E5AC0A}"/>
          </ac:grpSpMkLst>
        </pc:grpChg>
        <pc:grpChg chg="mod">
          <ac:chgData name="Aubrey Olsen" userId="408c3e31-be18-4626-a9af-ec1f5bfcad06" providerId="ADAL" clId="{FAD87B61-D275-4C4D-B910-430706BF1181}" dt="2026-08-07T13:33:56.386" v="139" actId="164"/>
          <ac:grpSpMkLst>
            <pc:docMk/>
            <pc:sldMk cId="1939611493" sldId="2076137540"/>
            <ac:grpSpMk id="6" creationId="{2DFD7D65-424A-7A95-42AE-E3FC671F138E}"/>
          </ac:grpSpMkLst>
        </pc:grpChg>
        <pc:grpChg chg="add mod">
          <ac:chgData name="Aubrey Olsen" userId="408c3e31-be18-4626-a9af-ec1f5bfcad06" providerId="ADAL" clId="{FAD87B61-D275-4C4D-B910-430706BF1181}" dt="2026-08-07T13:33:53.883" v="138" actId="164"/>
          <ac:grpSpMkLst>
            <pc:docMk/>
            <pc:sldMk cId="1939611493" sldId="2076137540"/>
            <ac:grpSpMk id="12" creationId="{EEB1FD77-7967-4277-DEDA-D7503A765DE3}"/>
          </ac:grpSpMkLst>
        </pc:grpChg>
        <pc:grpChg chg="add mod">
          <ac:chgData name="Aubrey Olsen" userId="408c3e31-be18-4626-a9af-ec1f5bfcad06" providerId="ADAL" clId="{FAD87B61-D275-4C4D-B910-430706BF1181}" dt="2026-08-07T13:33:56.386" v="139" actId="164"/>
          <ac:grpSpMkLst>
            <pc:docMk/>
            <pc:sldMk cId="1939611493" sldId="2076137540"/>
            <ac:grpSpMk id="15" creationId="{ADB18271-10B3-0A67-5C7E-DD0C244C3932}"/>
          </ac:grpSpMkLst>
        </pc:grpChg>
        <pc:picChg chg="mod">
          <ac:chgData name="Aubrey Olsen" userId="408c3e31-be18-4626-a9af-ec1f5bfcad06" providerId="ADAL" clId="{FAD87B61-D275-4C4D-B910-430706BF1181}" dt="2026-08-07T13:33:27.755" v="131"/>
          <ac:picMkLst>
            <pc:docMk/>
            <pc:sldMk cId="1939611493" sldId="2076137540"/>
            <ac:picMk id="4" creationId="{6DBE13F1-8AEB-3C7B-079D-11E0C3783863}"/>
          </ac:picMkLst>
        </pc:picChg>
      </pc:sldChg>
      <pc:sldChg chg="addSp delSp modSp add mod">
        <pc:chgData name="Aubrey Olsen" userId="408c3e31-be18-4626-a9af-ec1f5bfcad06" providerId="ADAL" clId="{FAD87B61-D275-4C4D-B910-430706BF1181}" dt="2026-08-07T13:46:04.417" v="385" actId="14100"/>
        <pc:sldMkLst>
          <pc:docMk/>
          <pc:sldMk cId="2498074145" sldId="2076137541"/>
        </pc:sldMkLst>
        <pc:spChg chg="mod">
          <ac:chgData name="Aubrey Olsen" userId="408c3e31-be18-4626-a9af-ec1f5bfcad06" providerId="ADAL" clId="{FAD87B61-D275-4C4D-B910-430706BF1181}" dt="2026-08-07T13:45:25.635" v="370" actId="14100"/>
          <ac:spMkLst>
            <pc:docMk/>
            <pc:sldMk cId="2498074145" sldId="2076137541"/>
            <ac:spMk id="2" creationId="{A7D100E2-4671-90DC-9585-10BB992E39EE}"/>
          </ac:spMkLst>
        </pc:spChg>
        <pc:spChg chg="mod">
          <ac:chgData name="Aubrey Olsen" userId="408c3e31-be18-4626-a9af-ec1f5bfcad06" providerId="ADAL" clId="{FAD87B61-D275-4C4D-B910-430706BF1181}" dt="2026-08-07T13:46:04.417" v="385" actId="14100"/>
          <ac:spMkLst>
            <pc:docMk/>
            <pc:sldMk cId="2498074145" sldId="2076137541"/>
            <ac:spMk id="7" creationId="{008C407E-62C5-A83C-4075-FC5FFCBBBE70}"/>
          </ac:spMkLst>
        </pc:spChg>
        <pc:spChg chg="add mod">
          <ac:chgData name="Aubrey Olsen" userId="408c3e31-be18-4626-a9af-ec1f5bfcad06" providerId="ADAL" clId="{FAD87B61-D275-4C4D-B910-430706BF1181}" dt="2026-08-07T13:38:13.419" v="254" actId="164"/>
          <ac:spMkLst>
            <pc:docMk/>
            <pc:sldMk cId="2498074145" sldId="2076137541"/>
            <ac:spMk id="16" creationId="{CF873DEC-F98C-1C05-E96A-92F55BD2D983}"/>
          </ac:spMkLst>
        </pc:spChg>
        <pc:spChg chg="add mod">
          <ac:chgData name="Aubrey Olsen" userId="408c3e31-be18-4626-a9af-ec1f5bfcad06" providerId="ADAL" clId="{FAD87B61-D275-4C4D-B910-430706BF1181}" dt="2026-08-07T13:38:13.419" v="254" actId="164"/>
          <ac:spMkLst>
            <pc:docMk/>
            <pc:sldMk cId="2498074145" sldId="2076137541"/>
            <ac:spMk id="18" creationId="{84F95B43-8FDE-3B43-2E03-8F57E4C9527F}"/>
          </ac:spMkLst>
        </pc:spChg>
        <pc:spChg chg="mod">
          <ac:chgData name="Aubrey Olsen" userId="408c3e31-be18-4626-a9af-ec1f5bfcad06" providerId="ADAL" clId="{FAD87B61-D275-4C4D-B910-430706BF1181}" dt="2026-08-07T13:38:20.647" v="257"/>
          <ac:spMkLst>
            <pc:docMk/>
            <pc:sldMk cId="2498074145" sldId="2076137541"/>
            <ac:spMk id="22" creationId="{710AE8A3-8504-61BF-7B3F-1F2624C32668}"/>
          </ac:spMkLst>
        </pc:spChg>
        <pc:spChg chg="mod">
          <ac:chgData name="Aubrey Olsen" userId="408c3e31-be18-4626-a9af-ec1f5bfcad06" providerId="ADAL" clId="{FAD87B61-D275-4C4D-B910-430706BF1181}" dt="2026-08-07T13:38:20.647" v="257"/>
          <ac:spMkLst>
            <pc:docMk/>
            <pc:sldMk cId="2498074145" sldId="2076137541"/>
            <ac:spMk id="23" creationId="{469C374A-62D1-BAA2-FCB7-5EB6A365BEEB}"/>
          </ac:spMkLst>
        </pc:spChg>
        <pc:grpChg chg="del">
          <ac:chgData name="Aubrey Olsen" userId="408c3e31-be18-4626-a9af-ec1f5bfcad06" providerId="ADAL" clId="{FAD87B61-D275-4C4D-B910-430706BF1181}" dt="2026-08-07T13:37:47.667" v="247" actId="478"/>
          <ac:grpSpMkLst>
            <pc:docMk/>
            <pc:sldMk cId="2498074145" sldId="2076137541"/>
            <ac:grpSpMk id="3" creationId="{697907AA-CC33-E56E-A306-038EE310DD42}"/>
          </ac:grpSpMkLst>
        </pc:grpChg>
        <pc:grpChg chg="del">
          <ac:chgData name="Aubrey Olsen" userId="408c3e31-be18-4626-a9af-ec1f5bfcad06" providerId="ADAL" clId="{FAD87B61-D275-4C4D-B910-430706BF1181}" dt="2026-08-07T13:38:32.649" v="261" actId="478"/>
          <ac:grpSpMkLst>
            <pc:docMk/>
            <pc:sldMk cId="2498074145" sldId="2076137541"/>
            <ac:grpSpMk id="10" creationId="{C3B887EE-8F52-3690-AAF6-26171D061543}"/>
          </ac:grpSpMkLst>
        </pc:grpChg>
        <pc:grpChg chg="add mod">
          <ac:chgData name="Aubrey Olsen" userId="408c3e31-be18-4626-a9af-ec1f5bfcad06" providerId="ADAL" clId="{FAD87B61-D275-4C4D-B910-430706BF1181}" dt="2026-08-07T13:38:13.419" v="254" actId="164"/>
          <ac:grpSpMkLst>
            <pc:docMk/>
            <pc:sldMk cId="2498074145" sldId="2076137541"/>
            <ac:grpSpMk id="19" creationId="{93B06BB6-EEF1-64C1-02CD-D3A5AA4CB08D}"/>
          </ac:grpSpMkLst>
        </pc:grpChg>
        <pc:grpChg chg="add mod ord">
          <ac:chgData name="Aubrey Olsen" userId="408c3e31-be18-4626-a9af-ec1f5bfcad06" providerId="ADAL" clId="{FAD87B61-D275-4C4D-B910-430706BF1181}" dt="2026-08-07T13:41:56.269" v="306" actId="1076"/>
          <ac:grpSpMkLst>
            <pc:docMk/>
            <pc:sldMk cId="2498074145" sldId="2076137541"/>
            <ac:grpSpMk id="20" creationId="{5753F0A2-E8DC-0209-037B-B74077E09DCC}"/>
          </ac:grpSpMkLst>
        </pc:grpChg>
        <pc:picChg chg="add mod ord">
          <ac:chgData name="Aubrey Olsen" userId="408c3e31-be18-4626-a9af-ec1f5bfcad06" providerId="ADAL" clId="{FAD87B61-D275-4C4D-B910-430706BF1181}" dt="2026-08-07T13:38:13.419" v="254" actId="164"/>
          <ac:picMkLst>
            <pc:docMk/>
            <pc:sldMk cId="2498074145" sldId="2076137541"/>
            <ac:picMk id="14" creationId="{79851917-850B-2431-0745-488396EB86EA}"/>
          </ac:picMkLst>
        </pc:picChg>
        <pc:picChg chg="mod">
          <ac:chgData name="Aubrey Olsen" userId="408c3e31-be18-4626-a9af-ec1f5bfcad06" providerId="ADAL" clId="{FAD87B61-D275-4C4D-B910-430706BF1181}" dt="2026-08-07T13:38:20.647" v="257"/>
          <ac:picMkLst>
            <pc:docMk/>
            <pc:sldMk cId="2498074145" sldId="2076137541"/>
            <ac:picMk id="21" creationId="{83E93E6F-71D8-40AF-D17A-3DCA5DCDB221}"/>
          </ac:picMkLst>
        </pc:picChg>
      </pc:sldChg>
    </pc:docChg>
  </pc:docChgLst>
</pc:chgInfo>
</file>

<file path=ppt/comments/modernComment_7BBF57F7_E49FF469.xml><?xml version="1.0" encoding="utf-8"?>
<p188:cmLst xmlns:a="http://schemas.openxmlformats.org/drawingml/2006/main" xmlns:r="http://schemas.openxmlformats.org/officeDocument/2006/relationships" xmlns:p188="http://schemas.microsoft.com/office/powerpoint/2018/8/main">
  <p188:cm id="{4171401C-6B4F-488B-A2E3-83361E6EFD62}" authorId="{D665B127-2606-D94D-0DEC-A82020509815}" status="resolved" created="2024-08-26T18:56:57.115" complete="100000">
    <ac:deMkLst xmlns:ac="http://schemas.microsoft.com/office/drawing/2013/main/command">
      <pc:docMk xmlns:pc="http://schemas.microsoft.com/office/powerpoint/2013/main/command"/>
      <pc:sldMk xmlns:pc="http://schemas.microsoft.com/office/powerpoint/2013/main/command" cId="3835688041" sldId="2076137463"/>
      <ac:spMk id="13" creationId="{3DC7637B-1B1E-8A4D-DC63-3F91B43D372E}"/>
    </ac:deMkLst>
    <p188:replyLst>
      <p188:reply id="{FB8C666E-1B79-47F7-9150-50E2E87955BB}" authorId="{043C02FF-C086-76F6-9BC1-965B71DD5E12}" created="2024-08-26T19:49:45.318">
        <p188:txBody>
          <a:bodyPr/>
          <a:lstStyle/>
          <a:p>
            <a:r>
              <a:rPr lang="en-US"/>
              <a:t>Since most of our content is built off of these templates, I think that's the point. If you don't like what's already there, you can swap for something more in line with your own brand. </a:t>
            </a:r>
          </a:p>
        </p188:txBody>
      </p188:reply>
    </p188:replyLst>
    <p188:txBody>
      <a:bodyPr/>
      <a:lstStyle/>
      <a:p>
        <a:r>
          <a:rPr lang="en-US"/>
          <a:t>Don't love the terminology 'swappable image' as we don't use it elsewhere. (outside of the prior draft of this) 
Perhaps just - 'Replace background image' or 'Replace image' </a:t>
        </a:r>
      </a:p>
    </p188:txBody>
  </p188:cm>
</p188:cmLst>
</file>

<file path=ppt/comments/modernComment_7BBF5800_5C82B839.xml><?xml version="1.0" encoding="utf-8"?>
<p188:cmLst xmlns:a="http://schemas.openxmlformats.org/drawingml/2006/main" xmlns:r="http://schemas.openxmlformats.org/officeDocument/2006/relationships" xmlns:p188="http://schemas.microsoft.com/office/powerpoint/2018/8/main">
  <p188:cm id="{BAAB6548-23EE-4507-8EBF-798C6ECDFBD3}" authorId="{D665B127-2606-D94D-0DEC-A82020509815}" status="resolved" created="2024-08-26T18:57:42.335" complete="100000">
    <pc:sldMkLst xmlns:pc="http://schemas.microsoft.com/office/powerpoint/2013/main/command">
      <pc:docMk/>
      <pc:sldMk cId="1552070713" sldId="2076137472"/>
    </pc:sldMkLst>
    <p188:txBody>
      <a:bodyPr/>
      <a:lstStyle/>
      <a:p>
        <a:r>
          <a:rPr lang="en-US"/>
          <a:t>Replace Background Image (full template) </a:t>
        </a:r>
      </a:p>
    </p188:txBody>
    <p188:extLst>
      <p:ext xmlns:p="http://schemas.openxmlformats.org/presentationml/2006/main" uri="{57CB4572-C831-44C2-8A1C-0ADB6CCDFE69}">
        <p223:reactions xmlns:p223="http://schemas.microsoft.com/office/powerpoint/2022/03/main">
          <p223:rxn type="👍">
            <p223:instance time="2024-08-26T19:46:26.063" authorId="{043C02FF-C086-76F6-9BC1-965B71DD5E12}"/>
          </p223:rxn>
        </p223:reactions>
      </p:ext>
    </p188:extLst>
  </p188:cm>
</p188:cmLst>
</file>

<file path=ppt/comments/modernComment_7BBF580E_D838C609.xml><?xml version="1.0" encoding="utf-8"?>
<p188:cmLst xmlns:a="http://schemas.openxmlformats.org/drawingml/2006/main" xmlns:r="http://schemas.openxmlformats.org/officeDocument/2006/relationships" xmlns:p188="http://schemas.microsoft.com/office/powerpoint/2018/8/main">
  <p188:cm id="{C8DCB589-66AC-4070-ACE3-6AC11DA7E5B5}" authorId="{D665B127-2606-D94D-0DEC-A82020509815}" status="resolved" created="2024-08-26T18:58:22.419" complete="100000">
    <pc:sldMkLst xmlns:pc="http://schemas.microsoft.com/office/powerpoint/2013/main/command">
      <pc:docMk/>
      <pc:sldMk cId="3627599369" sldId="2076137486"/>
    </pc:sldMkLst>
    <p188:replyLst>
      <p188:reply id="{0187D3ED-FD5B-4D25-871E-A8F4913FE5C2}" authorId="{043C02FF-C086-76F6-9BC1-965B71DD5E12}" created="2024-08-26T19:35:20.831">
        <p188:txBody>
          <a:bodyPr/>
          <a:lstStyle/>
          <a:p>
            <a:r>
              <a:rPr lang="en-US"/>
              <a:t>No it's just the brand user logo. They look black here but they aren't in the system. </a:t>
            </a:r>
          </a:p>
        </p188:txBody>
      </p188:reply>
      <p188:reply id="{EEEE60BF-CF60-4DDE-B796-57868D4BB9EA}" authorId="{043C02FF-C086-76F6-9BC1-965B71DD5E12}" created="2024-08-26T19:37:30.305">
        <p188:txBody>
          <a:bodyPr/>
          <a:lstStyle/>
          <a:p>
            <a:r>
              <a:rPr lang="en-US"/>
              <a:t>I think it's because I was using our production org to grab screenshots and that's what's setup in our user for whatever reason...</a:t>
            </a:r>
          </a:p>
        </p188:txBody>
      </p188:reply>
    </p188:replyLst>
    <p188:txBody>
      <a:bodyPr/>
      <a:lstStyle/>
      <a:p>
        <a:r>
          <a:rPr lang="en-US"/>
          <a:t>We still have a black and white image toggle for the envelope logo on these, right? Probably worth including.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7AF61A-0D40-D44A-9C00-6554E21CBC7D}"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4AFAC6-DEA9-E94A-A956-F0E3CBB9625E}" type="slidenum">
              <a:rPr lang="en-US" smtClean="0"/>
              <a:t>‹#›</a:t>
            </a:fld>
            <a:endParaRPr lang="en-US"/>
          </a:p>
        </p:txBody>
      </p:sp>
    </p:spTree>
    <p:extLst>
      <p:ext uri="{BB962C8B-B14F-4D97-AF65-F5344CB8AC3E}">
        <p14:creationId xmlns:p14="http://schemas.microsoft.com/office/powerpoint/2010/main" val="370976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1</a:t>
            </a:fld>
            <a:endParaRPr lang="en-US"/>
          </a:p>
        </p:txBody>
      </p:sp>
    </p:spTree>
    <p:extLst>
      <p:ext uri="{BB962C8B-B14F-4D97-AF65-F5344CB8AC3E}">
        <p14:creationId xmlns:p14="http://schemas.microsoft.com/office/powerpoint/2010/main" val="232773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12</a:t>
            </a:fld>
            <a:endParaRPr lang="en-US"/>
          </a:p>
        </p:txBody>
      </p:sp>
    </p:spTree>
    <p:extLst>
      <p:ext uri="{BB962C8B-B14F-4D97-AF65-F5344CB8AC3E}">
        <p14:creationId xmlns:p14="http://schemas.microsoft.com/office/powerpoint/2010/main" val="1964361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13</a:t>
            </a:fld>
            <a:endParaRPr lang="en-US"/>
          </a:p>
        </p:txBody>
      </p:sp>
    </p:spTree>
    <p:extLst>
      <p:ext uri="{BB962C8B-B14F-4D97-AF65-F5344CB8AC3E}">
        <p14:creationId xmlns:p14="http://schemas.microsoft.com/office/powerpoint/2010/main" val="2218131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14</a:t>
            </a:fld>
            <a:endParaRPr lang="en-US"/>
          </a:p>
        </p:txBody>
      </p:sp>
    </p:spTree>
    <p:extLst>
      <p:ext uri="{BB962C8B-B14F-4D97-AF65-F5344CB8AC3E}">
        <p14:creationId xmlns:p14="http://schemas.microsoft.com/office/powerpoint/2010/main" val="3292123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319DD-ACE8-6439-4E94-F97E97616E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FC81C-1DB9-F9AF-35A9-D682C13BA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54CFEE-FE08-3FBB-2D62-155E7257BD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ABFD50-D697-E042-4332-46AA791D6D76}"/>
              </a:ext>
            </a:extLst>
          </p:cNvPr>
          <p:cNvSpPr>
            <a:spLocks noGrp="1"/>
          </p:cNvSpPr>
          <p:nvPr>
            <p:ph type="sldNum" sz="quarter" idx="5"/>
          </p:nvPr>
        </p:nvSpPr>
        <p:spPr/>
        <p:txBody>
          <a:bodyPr/>
          <a:lstStyle/>
          <a:p>
            <a:fld id="{3F4AFAC6-DEA9-E94A-A956-F0E3CBB9625E}" type="slidenum">
              <a:rPr lang="en-US" smtClean="0"/>
              <a:t>15</a:t>
            </a:fld>
            <a:endParaRPr lang="en-US"/>
          </a:p>
        </p:txBody>
      </p:sp>
    </p:spTree>
    <p:extLst>
      <p:ext uri="{BB962C8B-B14F-4D97-AF65-F5344CB8AC3E}">
        <p14:creationId xmlns:p14="http://schemas.microsoft.com/office/powerpoint/2010/main" val="2419834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17</a:t>
            </a:fld>
            <a:endParaRPr lang="en-US"/>
          </a:p>
        </p:txBody>
      </p:sp>
    </p:spTree>
    <p:extLst>
      <p:ext uri="{BB962C8B-B14F-4D97-AF65-F5344CB8AC3E}">
        <p14:creationId xmlns:p14="http://schemas.microsoft.com/office/powerpoint/2010/main" val="2572620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352E6-42A7-CC9D-F43A-5E7F02148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62072-806B-788B-05F8-11EEFD5D9A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CD5526-6A82-E273-BAA0-819FB8B729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1A3D72-C623-9860-4765-A0928374FDA1}"/>
              </a:ext>
            </a:extLst>
          </p:cNvPr>
          <p:cNvSpPr>
            <a:spLocks noGrp="1"/>
          </p:cNvSpPr>
          <p:nvPr>
            <p:ph type="sldNum" sz="quarter" idx="5"/>
          </p:nvPr>
        </p:nvSpPr>
        <p:spPr/>
        <p:txBody>
          <a:bodyPr/>
          <a:lstStyle/>
          <a:p>
            <a:fld id="{3F4AFAC6-DEA9-E94A-A956-F0E3CBB9625E}" type="slidenum">
              <a:rPr lang="en-US" smtClean="0"/>
              <a:t>18</a:t>
            </a:fld>
            <a:endParaRPr lang="en-US"/>
          </a:p>
        </p:txBody>
      </p:sp>
    </p:spTree>
    <p:extLst>
      <p:ext uri="{BB962C8B-B14F-4D97-AF65-F5344CB8AC3E}">
        <p14:creationId xmlns:p14="http://schemas.microsoft.com/office/powerpoint/2010/main" val="2551582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83E62-CA5D-4F3D-50B2-77FCCA70E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3A4AA-0282-A08A-4A00-53D45428E9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4501E2-2011-B869-0943-34A90FE8AB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8AAA8D-2026-FB81-A7EC-3319F6238EF4}"/>
              </a:ext>
            </a:extLst>
          </p:cNvPr>
          <p:cNvSpPr>
            <a:spLocks noGrp="1"/>
          </p:cNvSpPr>
          <p:nvPr>
            <p:ph type="sldNum" sz="quarter" idx="5"/>
          </p:nvPr>
        </p:nvSpPr>
        <p:spPr/>
        <p:txBody>
          <a:bodyPr/>
          <a:lstStyle/>
          <a:p>
            <a:fld id="{3F4AFAC6-DEA9-E94A-A956-F0E3CBB9625E}" type="slidenum">
              <a:rPr lang="en-US" smtClean="0"/>
              <a:t>19</a:t>
            </a:fld>
            <a:endParaRPr lang="en-US"/>
          </a:p>
        </p:txBody>
      </p:sp>
    </p:spTree>
    <p:extLst>
      <p:ext uri="{BB962C8B-B14F-4D97-AF65-F5344CB8AC3E}">
        <p14:creationId xmlns:p14="http://schemas.microsoft.com/office/powerpoint/2010/main" val="2370245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0190-86E1-B124-C3DD-B62DD05A03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FF2363-ACC2-9859-E187-CDD471B583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1E8BB9-1401-08F1-5CEC-974111B5DF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3C1F39-02D8-7353-01F3-94AE6A762E93}"/>
              </a:ext>
            </a:extLst>
          </p:cNvPr>
          <p:cNvSpPr>
            <a:spLocks noGrp="1"/>
          </p:cNvSpPr>
          <p:nvPr>
            <p:ph type="sldNum" sz="quarter" idx="5"/>
          </p:nvPr>
        </p:nvSpPr>
        <p:spPr/>
        <p:txBody>
          <a:bodyPr/>
          <a:lstStyle/>
          <a:p>
            <a:fld id="{3F4AFAC6-DEA9-E94A-A956-F0E3CBB9625E}" type="slidenum">
              <a:rPr lang="en-US" smtClean="0"/>
              <a:t>20</a:t>
            </a:fld>
            <a:endParaRPr lang="en-US"/>
          </a:p>
        </p:txBody>
      </p:sp>
    </p:spTree>
    <p:extLst>
      <p:ext uri="{BB962C8B-B14F-4D97-AF65-F5344CB8AC3E}">
        <p14:creationId xmlns:p14="http://schemas.microsoft.com/office/powerpoint/2010/main" val="963094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57D11-F8B3-FA8A-5BF2-6EF18D3E6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F78DFE-787E-FD14-A49C-AC0E7E213E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F9E0B-6743-FD2D-3AF5-CFACE40FF1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65C428-939E-6588-8A66-30EA17888E27}"/>
              </a:ext>
            </a:extLst>
          </p:cNvPr>
          <p:cNvSpPr>
            <a:spLocks noGrp="1"/>
          </p:cNvSpPr>
          <p:nvPr>
            <p:ph type="sldNum" sz="quarter" idx="5"/>
          </p:nvPr>
        </p:nvSpPr>
        <p:spPr/>
        <p:txBody>
          <a:bodyPr/>
          <a:lstStyle/>
          <a:p>
            <a:fld id="{3F4AFAC6-DEA9-E94A-A956-F0E3CBB9625E}" type="slidenum">
              <a:rPr lang="en-US" smtClean="0"/>
              <a:t>21</a:t>
            </a:fld>
            <a:endParaRPr lang="en-US"/>
          </a:p>
        </p:txBody>
      </p:sp>
    </p:spTree>
    <p:extLst>
      <p:ext uri="{BB962C8B-B14F-4D97-AF65-F5344CB8AC3E}">
        <p14:creationId xmlns:p14="http://schemas.microsoft.com/office/powerpoint/2010/main" val="33182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22</a:t>
            </a:fld>
            <a:endParaRPr lang="en-US"/>
          </a:p>
        </p:txBody>
      </p:sp>
    </p:spTree>
    <p:extLst>
      <p:ext uri="{BB962C8B-B14F-4D97-AF65-F5344CB8AC3E}">
        <p14:creationId xmlns:p14="http://schemas.microsoft.com/office/powerpoint/2010/main" val="3008224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4</a:t>
            </a:fld>
            <a:endParaRPr lang="en-US"/>
          </a:p>
        </p:txBody>
      </p:sp>
    </p:spTree>
    <p:extLst>
      <p:ext uri="{BB962C8B-B14F-4D97-AF65-F5344CB8AC3E}">
        <p14:creationId xmlns:p14="http://schemas.microsoft.com/office/powerpoint/2010/main" val="2947334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20CE4-5C8C-2A67-193A-826862101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B7757-FF7D-6894-0A9E-CF74BE62AE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768D46-39DB-929F-936D-0F9E782F61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EBB4E6-E50A-BA42-0850-566C71BB09F0}"/>
              </a:ext>
            </a:extLst>
          </p:cNvPr>
          <p:cNvSpPr>
            <a:spLocks noGrp="1"/>
          </p:cNvSpPr>
          <p:nvPr>
            <p:ph type="sldNum" sz="quarter" idx="5"/>
          </p:nvPr>
        </p:nvSpPr>
        <p:spPr/>
        <p:txBody>
          <a:bodyPr/>
          <a:lstStyle/>
          <a:p>
            <a:fld id="{3F4AFAC6-DEA9-E94A-A956-F0E3CBB9625E}" type="slidenum">
              <a:rPr lang="en-US" smtClean="0"/>
              <a:t>23</a:t>
            </a:fld>
            <a:endParaRPr lang="en-US"/>
          </a:p>
        </p:txBody>
      </p:sp>
    </p:spTree>
    <p:extLst>
      <p:ext uri="{BB962C8B-B14F-4D97-AF65-F5344CB8AC3E}">
        <p14:creationId xmlns:p14="http://schemas.microsoft.com/office/powerpoint/2010/main" val="2873483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24</a:t>
            </a:fld>
            <a:endParaRPr lang="en-US"/>
          </a:p>
        </p:txBody>
      </p:sp>
    </p:spTree>
    <p:extLst>
      <p:ext uri="{BB962C8B-B14F-4D97-AF65-F5344CB8AC3E}">
        <p14:creationId xmlns:p14="http://schemas.microsoft.com/office/powerpoint/2010/main" val="3195560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25</a:t>
            </a:fld>
            <a:endParaRPr lang="en-US"/>
          </a:p>
        </p:txBody>
      </p:sp>
    </p:spTree>
    <p:extLst>
      <p:ext uri="{BB962C8B-B14F-4D97-AF65-F5344CB8AC3E}">
        <p14:creationId xmlns:p14="http://schemas.microsoft.com/office/powerpoint/2010/main" val="30309788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27</a:t>
            </a:fld>
            <a:endParaRPr lang="en-US"/>
          </a:p>
        </p:txBody>
      </p:sp>
    </p:spTree>
    <p:extLst>
      <p:ext uri="{BB962C8B-B14F-4D97-AF65-F5344CB8AC3E}">
        <p14:creationId xmlns:p14="http://schemas.microsoft.com/office/powerpoint/2010/main" val="2232201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28</a:t>
            </a:fld>
            <a:endParaRPr lang="en-US"/>
          </a:p>
        </p:txBody>
      </p:sp>
    </p:spTree>
    <p:extLst>
      <p:ext uri="{BB962C8B-B14F-4D97-AF65-F5344CB8AC3E}">
        <p14:creationId xmlns:p14="http://schemas.microsoft.com/office/powerpoint/2010/main" val="20033984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1F698-3072-E724-18C5-C2EB0C265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EBDAE-5600-A28B-41EA-A644A25F8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DFC00-E5B3-3312-B61D-DC0628A9FB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1D5C81-A9F8-364B-58FD-3428E721A1EC}"/>
              </a:ext>
            </a:extLst>
          </p:cNvPr>
          <p:cNvSpPr>
            <a:spLocks noGrp="1"/>
          </p:cNvSpPr>
          <p:nvPr>
            <p:ph type="sldNum" sz="quarter" idx="5"/>
          </p:nvPr>
        </p:nvSpPr>
        <p:spPr/>
        <p:txBody>
          <a:bodyPr/>
          <a:lstStyle/>
          <a:p>
            <a:fld id="{3F4AFAC6-DEA9-E94A-A956-F0E3CBB9625E}" type="slidenum">
              <a:rPr lang="en-US" smtClean="0"/>
              <a:t>30</a:t>
            </a:fld>
            <a:endParaRPr lang="en-US"/>
          </a:p>
        </p:txBody>
      </p:sp>
    </p:spTree>
    <p:extLst>
      <p:ext uri="{BB962C8B-B14F-4D97-AF65-F5344CB8AC3E}">
        <p14:creationId xmlns:p14="http://schemas.microsoft.com/office/powerpoint/2010/main" val="7628678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52876-C162-EBAF-E609-C71BC6B159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8DFB89-EBBE-4FC7-C399-5FD63E5C6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84568B-DCC1-0964-08B0-5FFA31F953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32C7DD-D45B-72FA-87EC-AA3EA22A5405}"/>
              </a:ext>
            </a:extLst>
          </p:cNvPr>
          <p:cNvSpPr>
            <a:spLocks noGrp="1"/>
          </p:cNvSpPr>
          <p:nvPr>
            <p:ph type="sldNum" sz="quarter" idx="5"/>
          </p:nvPr>
        </p:nvSpPr>
        <p:spPr/>
        <p:txBody>
          <a:bodyPr/>
          <a:lstStyle/>
          <a:p>
            <a:fld id="{3F4AFAC6-DEA9-E94A-A956-F0E3CBB9625E}" type="slidenum">
              <a:rPr lang="en-US" smtClean="0"/>
              <a:t>31</a:t>
            </a:fld>
            <a:endParaRPr lang="en-US"/>
          </a:p>
        </p:txBody>
      </p:sp>
    </p:spTree>
    <p:extLst>
      <p:ext uri="{BB962C8B-B14F-4D97-AF65-F5344CB8AC3E}">
        <p14:creationId xmlns:p14="http://schemas.microsoft.com/office/powerpoint/2010/main" val="1311875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2DC24-E871-521F-87C6-5DB53225BC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48A03E-4830-7CC9-C6B8-949DD28EEC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135AD-7C60-DD31-2DC6-F189C1DA8A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74FD1B-FA26-1CCB-93C1-BB33C0C2A819}"/>
              </a:ext>
            </a:extLst>
          </p:cNvPr>
          <p:cNvSpPr>
            <a:spLocks noGrp="1"/>
          </p:cNvSpPr>
          <p:nvPr>
            <p:ph type="sldNum" sz="quarter" idx="5"/>
          </p:nvPr>
        </p:nvSpPr>
        <p:spPr/>
        <p:txBody>
          <a:bodyPr/>
          <a:lstStyle/>
          <a:p>
            <a:fld id="{3F4AFAC6-DEA9-E94A-A956-F0E3CBB9625E}" type="slidenum">
              <a:rPr lang="en-US" smtClean="0"/>
              <a:t>32</a:t>
            </a:fld>
            <a:endParaRPr lang="en-US"/>
          </a:p>
        </p:txBody>
      </p:sp>
    </p:spTree>
    <p:extLst>
      <p:ext uri="{BB962C8B-B14F-4D97-AF65-F5344CB8AC3E}">
        <p14:creationId xmlns:p14="http://schemas.microsoft.com/office/powerpoint/2010/main" val="9935747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BF411-5147-0414-16F5-56FE785AB4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9CFC90-F401-2DBB-4727-769FA7FC80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70393E-2BE2-FDEB-948C-BEE207FF53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0195D7-DF10-2CF6-8444-614BBE073249}"/>
              </a:ext>
            </a:extLst>
          </p:cNvPr>
          <p:cNvSpPr>
            <a:spLocks noGrp="1"/>
          </p:cNvSpPr>
          <p:nvPr>
            <p:ph type="sldNum" sz="quarter" idx="5"/>
          </p:nvPr>
        </p:nvSpPr>
        <p:spPr/>
        <p:txBody>
          <a:bodyPr/>
          <a:lstStyle/>
          <a:p>
            <a:fld id="{3F4AFAC6-DEA9-E94A-A956-F0E3CBB9625E}" type="slidenum">
              <a:rPr lang="en-US" smtClean="0"/>
              <a:t>33</a:t>
            </a:fld>
            <a:endParaRPr lang="en-US"/>
          </a:p>
        </p:txBody>
      </p:sp>
    </p:spTree>
    <p:extLst>
      <p:ext uri="{BB962C8B-B14F-4D97-AF65-F5344CB8AC3E}">
        <p14:creationId xmlns:p14="http://schemas.microsoft.com/office/powerpoint/2010/main" val="6660478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8AE3F-8A7E-890B-5F1E-A43B2FB895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B58C86-D58D-F432-F5D4-6DC851ACA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CD0C1-2A43-8946-ECF3-7404610972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6916A5-9DC6-2F5C-9872-979631D582E9}"/>
              </a:ext>
            </a:extLst>
          </p:cNvPr>
          <p:cNvSpPr>
            <a:spLocks noGrp="1"/>
          </p:cNvSpPr>
          <p:nvPr>
            <p:ph type="sldNum" sz="quarter" idx="5"/>
          </p:nvPr>
        </p:nvSpPr>
        <p:spPr/>
        <p:txBody>
          <a:bodyPr/>
          <a:lstStyle/>
          <a:p>
            <a:fld id="{3F4AFAC6-DEA9-E94A-A956-F0E3CBB9625E}" type="slidenum">
              <a:rPr lang="en-US" smtClean="0"/>
              <a:t>34</a:t>
            </a:fld>
            <a:endParaRPr lang="en-US"/>
          </a:p>
        </p:txBody>
      </p:sp>
    </p:spTree>
    <p:extLst>
      <p:ext uri="{BB962C8B-B14F-4D97-AF65-F5344CB8AC3E}">
        <p14:creationId xmlns:p14="http://schemas.microsoft.com/office/powerpoint/2010/main" val="496853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5</a:t>
            </a:fld>
            <a:endParaRPr lang="en-US"/>
          </a:p>
        </p:txBody>
      </p:sp>
    </p:spTree>
    <p:extLst>
      <p:ext uri="{BB962C8B-B14F-4D97-AF65-F5344CB8AC3E}">
        <p14:creationId xmlns:p14="http://schemas.microsoft.com/office/powerpoint/2010/main" val="2853331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FD8BB-6407-ADFB-EFBC-6E5711B98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CAADA-C5CB-108A-905A-597EF5492A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A0724-05AE-1F30-25E3-21973D3BE5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0FCE13-6706-9124-52D5-9C99DECEE2C0}"/>
              </a:ext>
            </a:extLst>
          </p:cNvPr>
          <p:cNvSpPr>
            <a:spLocks noGrp="1"/>
          </p:cNvSpPr>
          <p:nvPr>
            <p:ph type="sldNum" sz="quarter" idx="5"/>
          </p:nvPr>
        </p:nvSpPr>
        <p:spPr/>
        <p:txBody>
          <a:bodyPr/>
          <a:lstStyle/>
          <a:p>
            <a:fld id="{3F4AFAC6-DEA9-E94A-A956-F0E3CBB9625E}" type="slidenum">
              <a:rPr lang="en-US" smtClean="0"/>
              <a:t>35</a:t>
            </a:fld>
            <a:endParaRPr lang="en-US"/>
          </a:p>
        </p:txBody>
      </p:sp>
    </p:spTree>
    <p:extLst>
      <p:ext uri="{BB962C8B-B14F-4D97-AF65-F5344CB8AC3E}">
        <p14:creationId xmlns:p14="http://schemas.microsoft.com/office/powerpoint/2010/main" val="906231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83C84-78B6-71B1-D933-E95D764284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636E2A-E3DE-0847-2B47-AB68AA3160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DC4A7-E770-7588-565D-0B29285F07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11EE88-7C37-B35D-5F29-108FE4CE6E5D}"/>
              </a:ext>
            </a:extLst>
          </p:cNvPr>
          <p:cNvSpPr>
            <a:spLocks noGrp="1"/>
          </p:cNvSpPr>
          <p:nvPr>
            <p:ph type="sldNum" sz="quarter" idx="5"/>
          </p:nvPr>
        </p:nvSpPr>
        <p:spPr/>
        <p:txBody>
          <a:bodyPr/>
          <a:lstStyle/>
          <a:p>
            <a:fld id="{3F4AFAC6-DEA9-E94A-A956-F0E3CBB9625E}" type="slidenum">
              <a:rPr lang="en-US" smtClean="0"/>
              <a:t>36</a:t>
            </a:fld>
            <a:endParaRPr lang="en-US"/>
          </a:p>
        </p:txBody>
      </p:sp>
    </p:spTree>
    <p:extLst>
      <p:ext uri="{BB962C8B-B14F-4D97-AF65-F5344CB8AC3E}">
        <p14:creationId xmlns:p14="http://schemas.microsoft.com/office/powerpoint/2010/main" val="5347547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7BA86-BBF3-6EAA-D229-2B7D42A5BC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2E594-E8DB-97E2-58CE-E5FE450FB1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76945-CC7D-3ECF-298F-358BFE469F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988F70-717D-6E7C-5F85-14E213EE3600}"/>
              </a:ext>
            </a:extLst>
          </p:cNvPr>
          <p:cNvSpPr>
            <a:spLocks noGrp="1"/>
          </p:cNvSpPr>
          <p:nvPr>
            <p:ph type="sldNum" sz="quarter" idx="5"/>
          </p:nvPr>
        </p:nvSpPr>
        <p:spPr/>
        <p:txBody>
          <a:bodyPr/>
          <a:lstStyle/>
          <a:p>
            <a:fld id="{3F4AFAC6-DEA9-E94A-A956-F0E3CBB9625E}" type="slidenum">
              <a:rPr lang="en-US" smtClean="0"/>
              <a:t>37</a:t>
            </a:fld>
            <a:endParaRPr lang="en-US"/>
          </a:p>
        </p:txBody>
      </p:sp>
    </p:spTree>
    <p:extLst>
      <p:ext uri="{BB962C8B-B14F-4D97-AF65-F5344CB8AC3E}">
        <p14:creationId xmlns:p14="http://schemas.microsoft.com/office/powerpoint/2010/main" val="38522479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9825D-D804-6921-9D31-DD20863B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4DB66-255D-24B6-9AFD-BE334F8D0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70A192-DA29-A4DB-FE02-2B414E6A6B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CA69A0-1F07-FC36-B988-802FD5B60344}"/>
              </a:ext>
            </a:extLst>
          </p:cNvPr>
          <p:cNvSpPr>
            <a:spLocks noGrp="1"/>
          </p:cNvSpPr>
          <p:nvPr>
            <p:ph type="sldNum" sz="quarter" idx="5"/>
          </p:nvPr>
        </p:nvSpPr>
        <p:spPr/>
        <p:txBody>
          <a:bodyPr/>
          <a:lstStyle/>
          <a:p>
            <a:fld id="{3F4AFAC6-DEA9-E94A-A956-F0E3CBB9625E}" type="slidenum">
              <a:rPr lang="en-US" smtClean="0"/>
              <a:t>38</a:t>
            </a:fld>
            <a:endParaRPr lang="en-US"/>
          </a:p>
        </p:txBody>
      </p:sp>
    </p:spTree>
    <p:extLst>
      <p:ext uri="{BB962C8B-B14F-4D97-AF65-F5344CB8AC3E}">
        <p14:creationId xmlns:p14="http://schemas.microsoft.com/office/powerpoint/2010/main" val="35127683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DD873-6205-E883-E6C5-5B8D0B01C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CDC95-AC09-2347-63EA-6C4876C342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C0C2C-6D12-9F34-8D56-F1EB49BC7F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B8B73B-4224-DF55-E862-A861AC1ADF8D}"/>
              </a:ext>
            </a:extLst>
          </p:cNvPr>
          <p:cNvSpPr>
            <a:spLocks noGrp="1"/>
          </p:cNvSpPr>
          <p:nvPr>
            <p:ph type="sldNum" sz="quarter" idx="5"/>
          </p:nvPr>
        </p:nvSpPr>
        <p:spPr/>
        <p:txBody>
          <a:bodyPr/>
          <a:lstStyle/>
          <a:p>
            <a:fld id="{3F4AFAC6-DEA9-E94A-A956-F0E3CBB9625E}" type="slidenum">
              <a:rPr lang="en-US" smtClean="0"/>
              <a:t>39</a:t>
            </a:fld>
            <a:endParaRPr lang="en-US"/>
          </a:p>
        </p:txBody>
      </p:sp>
    </p:spTree>
    <p:extLst>
      <p:ext uri="{BB962C8B-B14F-4D97-AF65-F5344CB8AC3E}">
        <p14:creationId xmlns:p14="http://schemas.microsoft.com/office/powerpoint/2010/main" val="18216837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243E0-B63E-961D-652B-A3BF3AACB9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779F34-6F61-6E30-B975-100019E7A4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E764D5-77B8-D2F6-FBB5-A3DC868D6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2B7258-5BF7-F044-C8E1-27A9BE211876}"/>
              </a:ext>
            </a:extLst>
          </p:cNvPr>
          <p:cNvSpPr>
            <a:spLocks noGrp="1"/>
          </p:cNvSpPr>
          <p:nvPr>
            <p:ph type="sldNum" sz="quarter" idx="5"/>
          </p:nvPr>
        </p:nvSpPr>
        <p:spPr/>
        <p:txBody>
          <a:bodyPr/>
          <a:lstStyle/>
          <a:p>
            <a:fld id="{3F4AFAC6-DEA9-E94A-A956-F0E3CBB9625E}" type="slidenum">
              <a:rPr lang="en-US" smtClean="0"/>
              <a:t>40</a:t>
            </a:fld>
            <a:endParaRPr lang="en-US"/>
          </a:p>
        </p:txBody>
      </p:sp>
    </p:spTree>
    <p:extLst>
      <p:ext uri="{BB962C8B-B14F-4D97-AF65-F5344CB8AC3E}">
        <p14:creationId xmlns:p14="http://schemas.microsoft.com/office/powerpoint/2010/main" val="26234751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42</a:t>
            </a:fld>
            <a:endParaRPr lang="en-US"/>
          </a:p>
        </p:txBody>
      </p:sp>
    </p:spTree>
    <p:extLst>
      <p:ext uri="{BB962C8B-B14F-4D97-AF65-F5344CB8AC3E}">
        <p14:creationId xmlns:p14="http://schemas.microsoft.com/office/powerpoint/2010/main" val="28983299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43</a:t>
            </a:fld>
            <a:endParaRPr lang="en-US"/>
          </a:p>
        </p:txBody>
      </p:sp>
    </p:spTree>
    <p:extLst>
      <p:ext uri="{BB962C8B-B14F-4D97-AF65-F5344CB8AC3E}">
        <p14:creationId xmlns:p14="http://schemas.microsoft.com/office/powerpoint/2010/main" val="38881683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44</a:t>
            </a:fld>
            <a:endParaRPr lang="en-US"/>
          </a:p>
        </p:txBody>
      </p:sp>
    </p:spTree>
    <p:extLst>
      <p:ext uri="{BB962C8B-B14F-4D97-AF65-F5344CB8AC3E}">
        <p14:creationId xmlns:p14="http://schemas.microsoft.com/office/powerpoint/2010/main" val="4252441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E5223-01E6-D35A-2CEC-BC03AB26C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DC2A2-690E-277E-590C-B6BCC986B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E0D0EE-FD1A-1B6A-8F95-C9F5306D1C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E5F992-AF7F-9DED-66EF-D9A63B736FFD}"/>
              </a:ext>
            </a:extLst>
          </p:cNvPr>
          <p:cNvSpPr>
            <a:spLocks noGrp="1"/>
          </p:cNvSpPr>
          <p:nvPr>
            <p:ph type="sldNum" sz="quarter" idx="5"/>
          </p:nvPr>
        </p:nvSpPr>
        <p:spPr/>
        <p:txBody>
          <a:bodyPr/>
          <a:lstStyle/>
          <a:p>
            <a:fld id="{3F4AFAC6-DEA9-E94A-A956-F0E3CBB9625E}" type="slidenum">
              <a:rPr lang="en-US" smtClean="0"/>
              <a:t>46</a:t>
            </a:fld>
            <a:endParaRPr lang="en-US"/>
          </a:p>
        </p:txBody>
      </p:sp>
    </p:spTree>
    <p:extLst>
      <p:ext uri="{BB962C8B-B14F-4D97-AF65-F5344CB8AC3E}">
        <p14:creationId xmlns:p14="http://schemas.microsoft.com/office/powerpoint/2010/main" val="263140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6</a:t>
            </a:fld>
            <a:endParaRPr lang="en-US"/>
          </a:p>
        </p:txBody>
      </p:sp>
    </p:spTree>
    <p:extLst>
      <p:ext uri="{BB962C8B-B14F-4D97-AF65-F5344CB8AC3E}">
        <p14:creationId xmlns:p14="http://schemas.microsoft.com/office/powerpoint/2010/main" val="3282833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F4124-42C0-6140-2315-00F9D505B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678379-3E0A-7313-27A1-39C99417C9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16AE1-AE86-57F1-F4FE-6A2591B394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03DD9E-846D-D35B-7FE5-0820BAB86D2C}"/>
              </a:ext>
            </a:extLst>
          </p:cNvPr>
          <p:cNvSpPr>
            <a:spLocks noGrp="1"/>
          </p:cNvSpPr>
          <p:nvPr>
            <p:ph type="sldNum" sz="quarter" idx="5"/>
          </p:nvPr>
        </p:nvSpPr>
        <p:spPr/>
        <p:txBody>
          <a:bodyPr/>
          <a:lstStyle/>
          <a:p>
            <a:fld id="{3F4AFAC6-DEA9-E94A-A956-F0E3CBB9625E}" type="slidenum">
              <a:rPr lang="en-US" smtClean="0"/>
              <a:t>47</a:t>
            </a:fld>
            <a:endParaRPr lang="en-US"/>
          </a:p>
        </p:txBody>
      </p:sp>
    </p:spTree>
    <p:extLst>
      <p:ext uri="{BB962C8B-B14F-4D97-AF65-F5344CB8AC3E}">
        <p14:creationId xmlns:p14="http://schemas.microsoft.com/office/powerpoint/2010/main" val="2511488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2A66B-C75E-33E3-2EFA-6639BA2D1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88CCA-1C2B-C4FE-98B9-3CA80F73E7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C7A1C7-18FC-6401-F62C-E1DB18890C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A10DA6-C1CB-AEBB-88B6-E057A1860ECF}"/>
              </a:ext>
            </a:extLst>
          </p:cNvPr>
          <p:cNvSpPr>
            <a:spLocks noGrp="1"/>
          </p:cNvSpPr>
          <p:nvPr>
            <p:ph type="sldNum" sz="quarter" idx="5"/>
          </p:nvPr>
        </p:nvSpPr>
        <p:spPr/>
        <p:txBody>
          <a:bodyPr/>
          <a:lstStyle/>
          <a:p>
            <a:fld id="{3F4AFAC6-DEA9-E94A-A956-F0E3CBB9625E}" type="slidenum">
              <a:rPr lang="en-US" smtClean="0"/>
              <a:t>48</a:t>
            </a:fld>
            <a:endParaRPr lang="en-US"/>
          </a:p>
        </p:txBody>
      </p:sp>
    </p:spTree>
    <p:extLst>
      <p:ext uri="{BB962C8B-B14F-4D97-AF65-F5344CB8AC3E}">
        <p14:creationId xmlns:p14="http://schemas.microsoft.com/office/powerpoint/2010/main" val="36036341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152C2-9C3F-21BA-0A6B-12432D9B23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F2D1A9-CABF-09DF-1B7D-6363D683A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7797CE-BDA6-57AF-E540-50BF5D9850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7EF966-E2AA-E989-A978-22E3F03B70DE}"/>
              </a:ext>
            </a:extLst>
          </p:cNvPr>
          <p:cNvSpPr>
            <a:spLocks noGrp="1"/>
          </p:cNvSpPr>
          <p:nvPr>
            <p:ph type="sldNum" sz="quarter" idx="5"/>
          </p:nvPr>
        </p:nvSpPr>
        <p:spPr/>
        <p:txBody>
          <a:bodyPr/>
          <a:lstStyle/>
          <a:p>
            <a:fld id="{3F4AFAC6-DEA9-E94A-A956-F0E3CBB9625E}" type="slidenum">
              <a:rPr lang="en-US" smtClean="0"/>
              <a:t>49</a:t>
            </a:fld>
            <a:endParaRPr lang="en-US"/>
          </a:p>
        </p:txBody>
      </p:sp>
    </p:spTree>
    <p:extLst>
      <p:ext uri="{BB962C8B-B14F-4D97-AF65-F5344CB8AC3E}">
        <p14:creationId xmlns:p14="http://schemas.microsoft.com/office/powerpoint/2010/main" val="23556954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2EEA1-4136-A259-1FC7-67D9ECC507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238F6-86B4-6FF5-8C68-E77DB4C14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646434-0274-703B-2834-3C9F92A454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EB345E-05CA-9467-9DEF-158C76A1C580}"/>
              </a:ext>
            </a:extLst>
          </p:cNvPr>
          <p:cNvSpPr>
            <a:spLocks noGrp="1"/>
          </p:cNvSpPr>
          <p:nvPr>
            <p:ph type="sldNum" sz="quarter" idx="5"/>
          </p:nvPr>
        </p:nvSpPr>
        <p:spPr/>
        <p:txBody>
          <a:bodyPr/>
          <a:lstStyle/>
          <a:p>
            <a:fld id="{3F4AFAC6-DEA9-E94A-A956-F0E3CBB9625E}" type="slidenum">
              <a:rPr lang="en-US" smtClean="0"/>
              <a:t>50</a:t>
            </a:fld>
            <a:endParaRPr lang="en-US"/>
          </a:p>
        </p:txBody>
      </p:sp>
    </p:spTree>
    <p:extLst>
      <p:ext uri="{BB962C8B-B14F-4D97-AF65-F5344CB8AC3E}">
        <p14:creationId xmlns:p14="http://schemas.microsoft.com/office/powerpoint/2010/main" val="26258141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10556-70B4-51B5-11D5-32510883E0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0E1D6-7CD5-BC1F-E475-377B711F9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E04388-99A5-FDDD-C13D-67C09F4BE8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3F8369-E77B-9860-A500-4769C7969E96}"/>
              </a:ext>
            </a:extLst>
          </p:cNvPr>
          <p:cNvSpPr>
            <a:spLocks noGrp="1"/>
          </p:cNvSpPr>
          <p:nvPr>
            <p:ph type="sldNum" sz="quarter" idx="5"/>
          </p:nvPr>
        </p:nvSpPr>
        <p:spPr/>
        <p:txBody>
          <a:bodyPr/>
          <a:lstStyle/>
          <a:p>
            <a:fld id="{3F4AFAC6-DEA9-E94A-A956-F0E3CBB9625E}" type="slidenum">
              <a:rPr lang="en-US" smtClean="0"/>
              <a:t>51</a:t>
            </a:fld>
            <a:endParaRPr lang="en-US"/>
          </a:p>
        </p:txBody>
      </p:sp>
    </p:spTree>
    <p:extLst>
      <p:ext uri="{BB962C8B-B14F-4D97-AF65-F5344CB8AC3E}">
        <p14:creationId xmlns:p14="http://schemas.microsoft.com/office/powerpoint/2010/main" val="13970980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F4F6B-423A-9CDA-C80D-D4D2B86F9E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57859-1162-8232-531D-16AF3A2EF9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19EF3C-A2D8-B8EF-4CA4-652065B150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CC3633-2F35-1D07-39F6-592BD9E9A56C}"/>
              </a:ext>
            </a:extLst>
          </p:cNvPr>
          <p:cNvSpPr>
            <a:spLocks noGrp="1"/>
          </p:cNvSpPr>
          <p:nvPr>
            <p:ph type="sldNum" sz="quarter" idx="5"/>
          </p:nvPr>
        </p:nvSpPr>
        <p:spPr/>
        <p:txBody>
          <a:bodyPr/>
          <a:lstStyle/>
          <a:p>
            <a:fld id="{3F4AFAC6-DEA9-E94A-A956-F0E3CBB9625E}" type="slidenum">
              <a:rPr lang="en-US" smtClean="0"/>
              <a:t>53</a:t>
            </a:fld>
            <a:endParaRPr lang="en-US"/>
          </a:p>
        </p:txBody>
      </p:sp>
    </p:spTree>
    <p:extLst>
      <p:ext uri="{BB962C8B-B14F-4D97-AF65-F5344CB8AC3E}">
        <p14:creationId xmlns:p14="http://schemas.microsoft.com/office/powerpoint/2010/main" val="25437966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80A1B-9AB2-0103-8A6B-4E4EF670C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5C24D5-948A-D0F5-164C-925ADDCB1B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059B81-8E5E-B4C3-D2F8-2E768FE21D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62E720-D0CB-113C-EC05-A07F4B14C589}"/>
              </a:ext>
            </a:extLst>
          </p:cNvPr>
          <p:cNvSpPr>
            <a:spLocks noGrp="1"/>
          </p:cNvSpPr>
          <p:nvPr>
            <p:ph type="sldNum" sz="quarter" idx="5"/>
          </p:nvPr>
        </p:nvSpPr>
        <p:spPr/>
        <p:txBody>
          <a:bodyPr/>
          <a:lstStyle/>
          <a:p>
            <a:fld id="{3F4AFAC6-DEA9-E94A-A956-F0E3CBB9625E}" type="slidenum">
              <a:rPr lang="en-US" smtClean="0"/>
              <a:t>54</a:t>
            </a:fld>
            <a:endParaRPr lang="en-US"/>
          </a:p>
        </p:txBody>
      </p:sp>
    </p:spTree>
    <p:extLst>
      <p:ext uri="{BB962C8B-B14F-4D97-AF65-F5344CB8AC3E}">
        <p14:creationId xmlns:p14="http://schemas.microsoft.com/office/powerpoint/2010/main" val="18096222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CA939-0A9F-FE31-8C20-1E7BC0CD0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F6DE20-A71B-B75A-5E65-ECFCC607B7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42ECC2-6603-EBAA-AA89-C4DD2F578F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F1E1EC-0ED3-CA72-2160-7066D7B693B1}"/>
              </a:ext>
            </a:extLst>
          </p:cNvPr>
          <p:cNvSpPr>
            <a:spLocks noGrp="1"/>
          </p:cNvSpPr>
          <p:nvPr>
            <p:ph type="sldNum" sz="quarter" idx="5"/>
          </p:nvPr>
        </p:nvSpPr>
        <p:spPr/>
        <p:txBody>
          <a:bodyPr/>
          <a:lstStyle/>
          <a:p>
            <a:fld id="{3F4AFAC6-DEA9-E94A-A956-F0E3CBB9625E}" type="slidenum">
              <a:rPr lang="en-US" smtClean="0"/>
              <a:t>55</a:t>
            </a:fld>
            <a:endParaRPr lang="en-US"/>
          </a:p>
        </p:txBody>
      </p:sp>
    </p:spTree>
    <p:extLst>
      <p:ext uri="{BB962C8B-B14F-4D97-AF65-F5344CB8AC3E}">
        <p14:creationId xmlns:p14="http://schemas.microsoft.com/office/powerpoint/2010/main" val="30401962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A0892-360D-5D55-4A44-D0A305FE1A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586B1-32D9-D084-7BAF-674892B85B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FCACAB-C4B2-2AAE-35BC-7D5610E4A1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A9074E-44F9-546D-66FD-837038D50767}"/>
              </a:ext>
            </a:extLst>
          </p:cNvPr>
          <p:cNvSpPr>
            <a:spLocks noGrp="1"/>
          </p:cNvSpPr>
          <p:nvPr>
            <p:ph type="sldNum" sz="quarter" idx="5"/>
          </p:nvPr>
        </p:nvSpPr>
        <p:spPr/>
        <p:txBody>
          <a:bodyPr/>
          <a:lstStyle/>
          <a:p>
            <a:fld id="{3F4AFAC6-DEA9-E94A-A956-F0E3CBB9625E}" type="slidenum">
              <a:rPr lang="en-US" smtClean="0"/>
              <a:t>56</a:t>
            </a:fld>
            <a:endParaRPr lang="en-US"/>
          </a:p>
        </p:txBody>
      </p:sp>
    </p:spTree>
    <p:extLst>
      <p:ext uri="{BB962C8B-B14F-4D97-AF65-F5344CB8AC3E}">
        <p14:creationId xmlns:p14="http://schemas.microsoft.com/office/powerpoint/2010/main" val="24434617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8C63A-A48A-53CD-02B0-8914EA3C93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C71D7-611A-C179-10B5-8E1FF13F0A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89D4B1-558D-51F1-D34A-3B46E588FA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569E4D-BC9E-D1C6-4268-4D71EAA48078}"/>
              </a:ext>
            </a:extLst>
          </p:cNvPr>
          <p:cNvSpPr>
            <a:spLocks noGrp="1"/>
          </p:cNvSpPr>
          <p:nvPr>
            <p:ph type="sldNum" sz="quarter" idx="5"/>
          </p:nvPr>
        </p:nvSpPr>
        <p:spPr/>
        <p:txBody>
          <a:bodyPr/>
          <a:lstStyle/>
          <a:p>
            <a:fld id="{3F4AFAC6-DEA9-E94A-A956-F0E3CBB9625E}" type="slidenum">
              <a:rPr lang="en-US" smtClean="0"/>
              <a:t>57</a:t>
            </a:fld>
            <a:endParaRPr lang="en-US"/>
          </a:p>
        </p:txBody>
      </p:sp>
    </p:spTree>
    <p:extLst>
      <p:ext uri="{BB962C8B-B14F-4D97-AF65-F5344CB8AC3E}">
        <p14:creationId xmlns:p14="http://schemas.microsoft.com/office/powerpoint/2010/main" val="162126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7</a:t>
            </a:fld>
            <a:endParaRPr lang="en-US"/>
          </a:p>
        </p:txBody>
      </p:sp>
    </p:spTree>
    <p:extLst>
      <p:ext uri="{BB962C8B-B14F-4D97-AF65-F5344CB8AC3E}">
        <p14:creationId xmlns:p14="http://schemas.microsoft.com/office/powerpoint/2010/main" val="4197070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ECF31-273E-16D3-B029-5FA696BCF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912751-7178-CF9D-5EE2-2368D029DA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B62B4F-0C81-E915-3288-BDB4E57741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84F107-15E1-3E90-11A7-3C3F303CC074}"/>
              </a:ext>
            </a:extLst>
          </p:cNvPr>
          <p:cNvSpPr>
            <a:spLocks noGrp="1"/>
          </p:cNvSpPr>
          <p:nvPr>
            <p:ph type="sldNum" sz="quarter" idx="5"/>
          </p:nvPr>
        </p:nvSpPr>
        <p:spPr/>
        <p:txBody>
          <a:bodyPr/>
          <a:lstStyle/>
          <a:p>
            <a:fld id="{3F4AFAC6-DEA9-E94A-A956-F0E3CBB9625E}" type="slidenum">
              <a:rPr lang="en-US" smtClean="0"/>
              <a:t>58</a:t>
            </a:fld>
            <a:endParaRPr lang="en-US"/>
          </a:p>
        </p:txBody>
      </p:sp>
    </p:spTree>
    <p:extLst>
      <p:ext uri="{BB962C8B-B14F-4D97-AF65-F5344CB8AC3E}">
        <p14:creationId xmlns:p14="http://schemas.microsoft.com/office/powerpoint/2010/main" val="7572676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60</a:t>
            </a:fld>
            <a:endParaRPr lang="en-US"/>
          </a:p>
        </p:txBody>
      </p:sp>
    </p:spTree>
    <p:extLst>
      <p:ext uri="{BB962C8B-B14F-4D97-AF65-F5344CB8AC3E}">
        <p14:creationId xmlns:p14="http://schemas.microsoft.com/office/powerpoint/2010/main" val="28671264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61</a:t>
            </a:fld>
            <a:endParaRPr lang="en-US"/>
          </a:p>
        </p:txBody>
      </p:sp>
    </p:spTree>
    <p:extLst>
      <p:ext uri="{BB962C8B-B14F-4D97-AF65-F5344CB8AC3E}">
        <p14:creationId xmlns:p14="http://schemas.microsoft.com/office/powerpoint/2010/main" val="2005976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62</a:t>
            </a:fld>
            <a:endParaRPr lang="en-US"/>
          </a:p>
        </p:txBody>
      </p:sp>
    </p:spTree>
    <p:extLst>
      <p:ext uri="{BB962C8B-B14F-4D97-AF65-F5344CB8AC3E}">
        <p14:creationId xmlns:p14="http://schemas.microsoft.com/office/powerpoint/2010/main" val="30379006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63</a:t>
            </a:fld>
            <a:endParaRPr lang="en-US"/>
          </a:p>
        </p:txBody>
      </p:sp>
    </p:spTree>
    <p:extLst>
      <p:ext uri="{BB962C8B-B14F-4D97-AF65-F5344CB8AC3E}">
        <p14:creationId xmlns:p14="http://schemas.microsoft.com/office/powerpoint/2010/main" val="35468465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64</a:t>
            </a:fld>
            <a:endParaRPr lang="en-US"/>
          </a:p>
        </p:txBody>
      </p:sp>
    </p:spTree>
    <p:extLst>
      <p:ext uri="{BB962C8B-B14F-4D97-AF65-F5344CB8AC3E}">
        <p14:creationId xmlns:p14="http://schemas.microsoft.com/office/powerpoint/2010/main" val="1942771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10520-E74E-877B-0275-6FC4B1F4B9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7BFF3E-23BF-6E74-5BC7-A7254E3349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A6908-7306-4479-B9FF-3F57811E5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9060CC-91BD-008D-1A2D-507D0FF22C3E}"/>
              </a:ext>
            </a:extLst>
          </p:cNvPr>
          <p:cNvSpPr>
            <a:spLocks noGrp="1"/>
          </p:cNvSpPr>
          <p:nvPr>
            <p:ph type="sldNum" sz="quarter" idx="5"/>
          </p:nvPr>
        </p:nvSpPr>
        <p:spPr/>
        <p:txBody>
          <a:bodyPr/>
          <a:lstStyle/>
          <a:p>
            <a:fld id="{3F4AFAC6-DEA9-E94A-A956-F0E3CBB9625E}" type="slidenum">
              <a:rPr lang="en-US" smtClean="0"/>
              <a:t>65</a:t>
            </a:fld>
            <a:endParaRPr lang="en-US"/>
          </a:p>
        </p:txBody>
      </p:sp>
    </p:spTree>
    <p:extLst>
      <p:ext uri="{BB962C8B-B14F-4D97-AF65-F5344CB8AC3E}">
        <p14:creationId xmlns:p14="http://schemas.microsoft.com/office/powerpoint/2010/main" val="1887373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8</a:t>
            </a:fld>
            <a:endParaRPr lang="en-US"/>
          </a:p>
        </p:txBody>
      </p:sp>
    </p:spTree>
    <p:extLst>
      <p:ext uri="{BB962C8B-B14F-4D97-AF65-F5344CB8AC3E}">
        <p14:creationId xmlns:p14="http://schemas.microsoft.com/office/powerpoint/2010/main" val="2188747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9</a:t>
            </a:fld>
            <a:endParaRPr lang="en-US"/>
          </a:p>
        </p:txBody>
      </p:sp>
    </p:spTree>
    <p:extLst>
      <p:ext uri="{BB962C8B-B14F-4D97-AF65-F5344CB8AC3E}">
        <p14:creationId xmlns:p14="http://schemas.microsoft.com/office/powerpoint/2010/main" val="1313529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10</a:t>
            </a:fld>
            <a:endParaRPr lang="en-US"/>
          </a:p>
        </p:txBody>
      </p:sp>
    </p:spTree>
    <p:extLst>
      <p:ext uri="{BB962C8B-B14F-4D97-AF65-F5344CB8AC3E}">
        <p14:creationId xmlns:p14="http://schemas.microsoft.com/office/powerpoint/2010/main" val="2537364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11</a:t>
            </a:fld>
            <a:endParaRPr lang="en-US"/>
          </a:p>
        </p:txBody>
      </p:sp>
    </p:spTree>
    <p:extLst>
      <p:ext uri="{BB962C8B-B14F-4D97-AF65-F5344CB8AC3E}">
        <p14:creationId xmlns:p14="http://schemas.microsoft.com/office/powerpoint/2010/main" val="2506830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55C2822-349C-BD91-EC26-A957077CBC0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4" name="Graphic 13">
            <a:extLst>
              <a:ext uri="{FF2B5EF4-FFF2-40B4-BE49-F238E27FC236}">
                <a16:creationId xmlns:a16="http://schemas.microsoft.com/office/drawing/2014/main" id="{80C02146-C635-CF4B-9274-67624C68070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7436793" y="5206594"/>
            <a:ext cx="4241076" cy="914400"/>
          </a:xfrm>
          <a:prstGeom prst="rect">
            <a:avLst/>
          </a:prstGeom>
        </p:spPr>
      </p:pic>
      <p:sp>
        <p:nvSpPr>
          <p:cNvPr id="4" name="Text Placeholder 3">
            <a:extLst>
              <a:ext uri="{FF2B5EF4-FFF2-40B4-BE49-F238E27FC236}">
                <a16:creationId xmlns:a16="http://schemas.microsoft.com/office/drawing/2014/main" id="{9B2E476B-5ACD-A345-A0A0-13B853B5B4F5}"/>
              </a:ext>
            </a:extLst>
          </p:cNvPr>
          <p:cNvSpPr>
            <a:spLocks noGrp="1"/>
          </p:cNvSpPr>
          <p:nvPr>
            <p:ph type="body" sz="quarter" idx="10" hasCustomPrompt="1"/>
          </p:nvPr>
        </p:nvSpPr>
        <p:spPr>
          <a:xfrm>
            <a:off x="1077469" y="2018111"/>
            <a:ext cx="7952232" cy="1410889"/>
          </a:xfrm>
          <a:prstGeom prst="rect">
            <a:avLst/>
          </a:prstGeom>
        </p:spPr>
        <p:txBody>
          <a:bodyPr anchor="b"/>
          <a:lstStyle>
            <a:lvl1pPr marL="0" indent="0" algn="l">
              <a:buFontTx/>
              <a:buNone/>
              <a:defRPr sz="54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9" name="Text Placeholder 3">
            <a:extLst>
              <a:ext uri="{FF2B5EF4-FFF2-40B4-BE49-F238E27FC236}">
                <a16:creationId xmlns:a16="http://schemas.microsoft.com/office/drawing/2014/main" id="{9D11393A-1FF3-1B42-8E63-EB04EC248A72}"/>
              </a:ext>
            </a:extLst>
          </p:cNvPr>
          <p:cNvSpPr>
            <a:spLocks noGrp="1"/>
          </p:cNvSpPr>
          <p:nvPr>
            <p:ph type="body" sz="quarter" idx="11" hasCustomPrompt="1"/>
          </p:nvPr>
        </p:nvSpPr>
        <p:spPr>
          <a:xfrm>
            <a:off x="1077469" y="3637721"/>
            <a:ext cx="7952232" cy="914400"/>
          </a:xfrm>
          <a:prstGeom prst="rect">
            <a:avLst/>
          </a:prstGeom>
        </p:spPr>
        <p:txBody>
          <a:bodyPr/>
          <a:lstStyle>
            <a:lvl1pPr marL="0" indent="0" algn="l">
              <a:buFontTx/>
              <a:buNone/>
              <a:defRPr sz="2400" b="1" i="0">
                <a:solidFill>
                  <a:srgbClr val="85CBF9"/>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Tree>
    <p:extLst>
      <p:ext uri="{BB962C8B-B14F-4D97-AF65-F5344CB8AC3E}">
        <p14:creationId xmlns:p14="http://schemas.microsoft.com/office/powerpoint/2010/main" val="424335915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1B63AAD1-2908-6547-8526-E0B2858821EC}"/>
              </a:ext>
            </a:extLst>
          </p:cNvPr>
          <p:cNvSpPr>
            <a:spLocks noGrp="1"/>
          </p:cNvSpPr>
          <p:nvPr>
            <p:ph type="body" sz="quarter" idx="10" hasCustomPrompt="1"/>
          </p:nvPr>
        </p:nvSpPr>
        <p:spPr>
          <a:xfrm>
            <a:off x="1252201" y="510295"/>
            <a:ext cx="5899226"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B1A3114-7AEE-4E45-977F-C038964ADE5A}"/>
              </a:ext>
            </a:extLst>
          </p:cNvPr>
          <p:cNvSpPr>
            <a:spLocks noGrp="1"/>
          </p:cNvSpPr>
          <p:nvPr>
            <p:ph type="body" sz="quarter" idx="11" hasCustomPrompt="1"/>
          </p:nvPr>
        </p:nvSpPr>
        <p:spPr>
          <a:xfrm>
            <a:off x="1252202" y="1563843"/>
            <a:ext cx="5899226" cy="443861"/>
          </a:xfrm>
          <a:prstGeom prst="rect">
            <a:avLst/>
          </a:prstGeom>
        </p:spPr>
        <p:txBody>
          <a:bodyPr/>
          <a:lstStyle>
            <a:lvl1pPr marL="0" indent="0" algn="l">
              <a:buFontTx/>
              <a:buNone/>
              <a:defRPr sz="2400" b="0" i="0">
                <a:solidFill>
                  <a:srgbClr val="0072CE"/>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8" name="Text Placeholder 3">
            <a:extLst>
              <a:ext uri="{FF2B5EF4-FFF2-40B4-BE49-F238E27FC236}">
                <a16:creationId xmlns:a16="http://schemas.microsoft.com/office/drawing/2014/main" id="{D1B2F0A6-608F-9848-866C-E71FD8372C45}"/>
              </a:ext>
            </a:extLst>
          </p:cNvPr>
          <p:cNvSpPr>
            <a:spLocks noGrp="1"/>
          </p:cNvSpPr>
          <p:nvPr>
            <p:ph type="body" sz="quarter" idx="13" hasCustomPrompt="1"/>
          </p:nvPr>
        </p:nvSpPr>
        <p:spPr>
          <a:xfrm>
            <a:off x="1252200" y="2256183"/>
            <a:ext cx="5899227" cy="3697356"/>
          </a:xfrm>
          <a:prstGeom prst="rect">
            <a:avLst/>
          </a:prstGeom>
        </p:spPr>
        <p:txBody>
          <a:bodyPr/>
          <a:lstStyle>
            <a:lvl1pPr marL="0" indent="0" algn="l">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
        <p:nvSpPr>
          <p:cNvPr id="9" name="Picture Placeholder 3">
            <a:extLst>
              <a:ext uri="{FF2B5EF4-FFF2-40B4-BE49-F238E27FC236}">
                <a16:creationId xmlns:a16="http://schemas.microsoft.com/office/drawing/2014/main" id="{1D54D96D-0ABE-5346-94BC-9473C8350B94}"/>
              </a:ext>
            </a:extLst>
          </p:cNvPr>
          <p:cNvSpPr>
            <a:spLocks noGrp="1"/>
          </p:cNvSpPr>
          <p:nvPr>
            <p:ph type="pic" sz="quarter" idx="12"/>
          </p:nvPr>
        </p:nvSpPr>
        <p:spPr>
          <a:xfrm>
            <a:off x="7478973" y="0"/>
            <a:ext cx="4713026" cy="6858000"/>
          </a:xfrm>
          <a:prstGeom prst="rect">
            <a:avLst/>
          </a:prstGeom>
          <a:solidFill>
            <a:schemeClr val="bg1">
              <a:lumMod val="85000"/>
            </a:schemeClr>
          </a:solidFill>
        </p:spPr>
        <p:txBody>
          <a:bodyPr/>
          <a:lstStyle/>
          <a:p>
            <a:endParaRPr lang="en-US"/>
          </a:p>
        </p:txBody>
      </p:sp>
      <p:sp>
        <p:nvSpPr>
          <p:cNvPr id="10" name="Slide Number Placeholder 1">
            <a:extLst>
              <a:ext uri="{FF2B5EF4-FFF2-40B4-BE49-F238E27FC236}">
                <a16:creationId xmlns:a16="http://schemas.microsoft.com/office/drawing/2014/main" id="{D7C89DED-C9D5-6B4B-94C4-64A605FB86B9}"/>
              </a:ext>
            </a:extLst>
          </p:cNvPr>
          <p:cNvSpPr txBox="1">
            <a:spLocks/>
          </p:cNvSpPr>
          <p:nvPr userDrawn="1"/>
        </p:nvSpPr>
        <p:spPr>
          <a:xfrm>
            <a:off x="6582805"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2" name="Rectangle 1">
            <a:extLst>
              <a:ext uri="{FF2B5EF4-FFF2-40B4-BE49-F238E27FC236}">
                <a16:creationId xmlns:a16="http://schemas.microsoft.com/office/drawing/2014/main" id="{491C102C-C41F-0DC2-8884-D7E4EF1AB3FB}"/>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2450261243"/>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Image 2">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A3D5D8A7-AB1D-EF42-B091-1A0948A2EFCA}"/>
              </a:ext>
            </a:extLst>
          </p:cNvPr>
          <p:cNvSpPr txBox="1">
            <a:spLocks/>
          </p:cNvSpPr>
          <p:nvPr userDrawn="1"/>
        </p:nvSpPr>
        <p:spPr>
          <a:xfrm>
            <a:off x="11540408" y="6298120"/>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a:solidFill>
                <a:schemeClr val="bg1">
                  <a:lumMod val="50000"/>
                </a:schemeClr>
              </a:solidFill>
              <a:latin typeface="Barlow Medium" pitchFamily="2" charset="77"/>
            </a:endParaRPr>
          </a:p>
        </p:txBody>
      </p:sp>
      <p:sp>
        <p:nvSpPr>
          <p:cNvPr id="8" name="Text Placeholder 3">
            <a:extLst>
              <a:ext uri="{FF2B5EF4-FFF2-40B4-BE49-F238E27FC236}">
                <a16:creationId xmlns:a16="http://schemas.microsoft.com/office/drawing/2014/main" id="{776A4104-7F96-6840-B042-FEB770E0704C}"/>
              </a:ext>
            </a:extLst>
          </p:cNvPr>
          <p:cNvSpPr>
            <a:spLocks noGrp="1"/>
          </p:cNvSpPr>
          <p:nvPr>
            <p:ph type="body" sz="quarter" idx="10" hasCustomPrompt="1"/>
          </p:nvPr>
        </p:nvSpPr>
        <p:spPr>
          <a:xfrm>
            <a:off x="1252201" y="2093440"/>
            <a:ext cx="3974892"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9" name="Text Placeholder 3">
            <a:extLst>
              <a:ext uri="{FF2B5EF4-FFF2-40B4-BE49-F238E27FC236}">
                <a16:creationId xmlns:a16="http://schemas.microsoft.com/office/drawing/2014/main" id="{4F2A9694-8C08-1C4D-AB43-2E20C9000338}"/>
              </a:ext>
            </a:extLst>
          </p:cNvPr>
          <p:cNvSpPr>
            <a:spLocks noGrp="1"/>
          </p:cNvSpPr>
          <p:nvPr>
            <p:ph type="body" sz="quarter" idx="13" hasCustomPrompt="1"/>
          </p:nvPr>
        </p:nvSpPr>
        <p:spPr>
          <a:xfrm>
            <a:off x="1252200" y="3211529"/>
            <a:ext cx="3974893" cy="2452295"/>
          </a:xfrm>
          <a:prstGeom prst="rect">
            <a:avLst/>
          </a:prstGeom>
        </p:spPr>
        <p:txBody>
          <a:bodyPr/>
          <a:lstStyle>
            <a:lvl1pPr marL="0" indent="0" algn="l">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a:t>
            </a:r>
          </a:p>
        </p:txBody>
      </p:sp>
      <p:sp>
        <p:nvSpPr>
          <p:cNvPr id="10" name="Picture Placeholder 3">
            <a:extLst>
              <a:ext uri="{FF2B5EF4-FFF2-40B4-BE49-F238E27FC236}">
                <a16:creationId xmlns:a16="http://schemas.microsoft.com/office/drawing/2014/main" id="{86263582-0C93-B444-9E1F-91B5325F7B57}"/>
              </a:ext>
            </a:extLst>
          </p:cNvPr>
          <p:cNvSpPr>
            <a:spLocks noGrp="1"/>
          </p:cNvSpPr>
          <p:nvPr>
            <p:ph type="pic" sz="quarter" idx="12"/>
          </p:nvPr>
        </p:nvSpPr>
        <p:spPr>
          <a:xfrm>
            <a:off x="5963477" y="0"/>
            <a:ext cx="6228522" cy="6858000"/>
          </a:xfrm>
          <a:prstGeom prst="rect">
            <a:avLst/>
          </a:prstGeom>
          <a:solidFill>
            <a:schemeClr val="bg1">
              <a:lumMod val="85000"/>
            </a:schemeClr>
          </a:solidFill>
        </p:spPr>
        <p:txBody>
          <a:bodyPr/>
          <a:lstStyle/>
          <a:p>
            <a:endParaRPr lang="en-US"/>
          </a:p>
        </p:txBody>
      </p:sp>
      <p:sp>
        <p:nvSpPr>
          <p:cNvPr id="11" name="Slide Number Placeholder 1">
            <a:extLst>
              <a:ext uri="{FF2B5EF4-FFF2-40B4-BE49-F238E27FC236}">
                <a16:creationId xmlns:a16="http://schemas.microsoft.com/office/drawing/2014/main" id="{444ADFBF-16DF-BD4C-A55A-274F7FDA45E7}"/>
              </a:ext>
            </a:extLst>
          </p:cNvPr>
          <p:cNvSpPr txBox="1">
            <a:spLocks/>
          </p:cNvSpPr>
          <p:nvPr userDrawn="1"/>
        </p:nvSpPr>
        <p:spPr>
          <a:xfrm>
            <a:off x="4658467"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2" name="Rectangle 1">
            <a:extLst>
              <a:ext uri="{FF2B5EF4-FFF2-40B4-BE49-F238E27FC236}">
                <a16:creationId xmlns:a16="http://schemas.microsoft.com/office/drawing/2014/main" id="{46493C0D-47D2-992F-EAD4-A48B84E16715}"/>
              </a:ext>
            </a:extLst>
          </p:cNvPr>
          <p:cNvSpPr/>
          <p:nvPr userDrawn="1"/>
        </p:nvSpPr>
        <p:spPr>
          <a:xfrm>
            <a:off x="5719529"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21801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1 DA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6323C8-CDD1-114A-A6CF-7B82EFB0F53D}"/>
              </a:ext>
            </a:extLst>
          </p:cNvPr>
          <p:cNvSpPr/>
          <p:nvPr userDrawn="1"/>
        </p:nvSpPr>
        <p:spPr>
          <a:xfrm>
            <a:off x="248478" y="0"/>
            <a:ext cx="11943521"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1B63AAD1-2908-6547-8526-E0B2858821EC}"/>
              </a:ext>
            </a:extLst>
          </p:cNvPr>
          <p:cNvSpPr>
            <a:spLocks noGrp="1"/>
          </p:cNvSpPr>
          <p:nvPr>
            <p:ph type="body" sz="quarter" idx="10" hasCustomPrompt="1"/>
          </p:nvPr>
        </p:nvSpPr>
        <p:spPr>
          <a:xfrm>
            <a:off x="1252200" y="510295"/>
            <a:ext cx="9959137" cy="914400"/>
          </a:xfrm>
          <a:prstGeom prst="rect">
            <a:avLst/>
          </a:prstGeom>
        </p:spPr>
        <p:txBody>
          <a:bodyPr anchor="b"/>
          <a:lstStyle>
            <a:lvl1pPr marL="0" indent="0" algn="l">
              <a:buFontTx/>
              <a:buNone/>
              <a:defRPr sz="40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B1A3114-7AEE-4E45-977F-C038964ADE5A}"/>
              </a:ext>
            </a:extLst>
          </p:cNvPr>
          <p:cNvSpPr>
            <a:spLocks noGrp="1"/>
          </p:cNvSpPr>
          <p:nvPr>
            <p:ph type="body" sz="quarter" idx="11" hasCustomPrompt="1"/>
          </p:nvPr>
        </p:nvSpPr>
        <p:spPr>
          <a:xfrm>
            <a:off x="1252201" y="1563843"/>
            <a:ext cx="9959137" cy="443861"/>
          </a:xfrm>
          <a:prstGeom prst="rect">
            <a:avLst/>
          </a:prstGeom>
        </p:spPr>
        <p:txBody>
          <a:bodyPr/>
          <a:lstStyle>
            <a:lvl1pPr marL="0" indent="0" algn="l">
              <a:buFontTx/>
              <a:buNone/>
              <a:defRPr sz="2400" b="0" i="0">
                <a:solidFill>
                  <a:srgbClr val="85CBF9"/>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8" name="Text Placeholder 3">
            <a:extLst>
              <a:ext uri="{FF2B5EF4-FFF2-40B4-BE49-F238E27FC236}">
                <a16:creationId xmlns:a16="http://schemas.microsoft.com/office/drawing/2014/main" id="{F496BD11-5883-8041-9D86-152A52BB7564}"/>
              </a:ext>
            </a:extLst>
          </p:cNvPr>
          <p:cNvSpPr>
            <a:spLocks noGrp="1"/>
          </p:cNvSpPr>
          <p:nvPr>
            <p:ph type="body" sz="quarter" idx="12" hasCustomPrompt="1"/>
          </p:nvPr>
        </p:nvSpPr>
        <p:spPr>
          <a:xfrm>
            <a:off x="1252201" y="2256183"/>
            <a:ext cx="9959138" cy="3697356"/>
          </a:xfrm>
          <a:prstGeom prst="rect">
            <a:avLst/>
          </a:prstGeom>
        </p:spPr>
        <p:txBody>
          <a:bodyPr/>
          <a:lstStyle>
            <a:lvl1pPr marL="0" indent="0" algn="l">
              <a:lnSpc>
                <a:spcPct val="150000"/>
              </a:lnSpc>
              <a:buFontTx/>
              <a:buNone/>
              <a:defRPr lang="en-US" sz="1800" b="0" i="0" smtClean="0">
                <a:solidFill>
                  <a:schemeClr val="bg1"/>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
        <p:nvSpPr>
          <p:cNvPr id="9" name="Slide Number Placeholder 1">
            <a:extLst>
              <a:ext uri="{FF2B5EF4-FFF2-40B4-BE49-F238E27FC236}">
                <a16:creationId xmlns:a16="http://schemas.microsoft.com/office/drawing/2014/main" id="{44768196-3B2A-474B-8166-BC7B1151C2A5}"/>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3" name="Rectangle 2">
            <a:extLst>
              <a:ext uri="{FF2B5EF4-FFF2-40B4-BE49-F238E27FC236}">
                <a16:creationId xmlns:a16="http://schemas.microsoft.com/office/drawing/2014/main" id="{7BB58664-0724-11B7-8907-6B3060417D7F}"/>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76767595"/>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Image DA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6323C8-CDD1-114A-A6CF-7B82EFB0F53D}"/>
              </a:ext>
            </a:extLst>
          </p:cNvPr>
          <p:cNvSpPr/>
          <p:nvPr userDrawn="1"/>
        </p:nvSpPr>
        <p:spPr>
          <a:xfrm>
            <a:off x="248478" y="0"/>
            <a:ext cx="11943521"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C1D5E6D8-68E6-F84E-AD5B-B636A4DB935B}"/>
              </a:ext>
            </a:extLst>
          </p:cNvPr>
          <p:cNvSpPr>
            <a:spLocks noGrp="1"/>
          </p:cNvSpPr>
          <p:nvPr>
            <p:ph type="body" sz="quarter" idx="10" hasCustomPrompt="1"/>
          </p:nvPr>
        </p:nvSpPr>
        <p:spPr>
          <a:xfrm>
            <a:off x="1252201" y="510295"/>
            <a:ext cx="5899226" cy="914400"/>
          </a:xfrm>
          <a:prstGeom prst="rect">
            <a:avLst/>
          </a:prstGeom>
        </p:spPr>
        <p:txBody>
          <a:bodyPr anchor="b"/>
          <a:lstStyle>
            <a:lvl1pPr marL="0" indent="0" algn="l">
              <a:buFontTx/>
              <a:buNone/>
              <a:defRPr sz="40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1" name="Text Placeholder 3">
            <a:extLst>
              <a:ext uri="{FF2B5EF4-FFF2-40B4-BE49-F238E27FC236}">
                <a16:creationId xmlns:a16="http://schemas.microsoft.com/office/drawing/2014/main" id="{C49EF2B1-7256-B346-A7DE-C99D30410986}"/>
              </a:ext>
            </a:extLst>
          </p:cNvPr>
          <p:cNvSpPr>
            <a:spLocks noGrp="1"/>
          </p:cNvSpPr>
          <p:nvPr>
            <p:ph type="body" sz="quarter" idx="11" hasCustomPrompt="1"/>
          </p:nvPr>
        </p:nvSpPr>
        <p:spPr>
          <a:xfrm>
            <a:off x="1252202" y="1563843"/>
            <a:ext cx="5899226" cy="443861"/>
          </a:xfrm>
          <a:prstGeom prst="rect">
            <a:avLst/>
          </a:prstGeom>
        </p:spPr>
        <p:txBody>
          <a:bodyPr/>
          <a:lstStyle>
            <a:lvl1pPr marL="0" indent="0" algn="l">
              <a:buFontTx/>
              <a:buNone/>
              <a:defRPr sz="2400" b="0" i="0">
                <a:solidFill>
                  <a:srgbClr val="85CBF9"/>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12" name="Text Placeholder 3">
            <a:extLst>
              <a:ext uri="{FF2B5EF4-FFF2-40B4-BE49-F238E27FC236}">
                <a16:creationId xmlns:a16="http://schemas.microsoft.com/office/drawing/2014/main" id="{10AD604A-1899-C447-ACB4-6A671F649109}"/>
              </a:ext>
            </a:extLst>
          </p:cNvPr>
          <p:cNvSpPr>
            <a:spLocks noGrp="1"/>
          </p:cNvSpPr>
          <p:nvPr>
            <p:ph type="body" sz="quarter" idx="13" hasCustomPrompt="1"/>
          </p:nvPr>
        </p:nvSpPr>
        <p:spPr>
          <a:xfrm>
            <a:off x="1252200" y="2256183"/>
            <a:ext cx="5899227" cy="3697356"/>
          </a:xfrm>
          <a:prstGeom prst="rect">
            <a:avLst/>
          </a:prstGeom>
        </p:spPr>
        <p:txBody>
          <a:bodyPr/>
          <a:lstStyle>
            <a:lvl1pPr marL="0" indent="0" algn="l">
              <a:lnSpc>
                <a:spcPct val="150000"/>
              </a:lnSpc>
              <a:buFontTx/>
              <a:buNone/>
              <a:defRPr lang="en-US" sz="1800" b="0" i="0" smtClean="0">
                <a:solidFill>
                  <a:schemeClr val="bg1"/>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
        <p:nvSpPr>
          <p:cNvPr id="13" name="Picture Placeholder 3">
            <a:extLst>
              <a:ext uri="{FF2B5EF4-FFF2-40B4-BE49-F238E27FC236}">
                <a16:creationId xmlns:a16="http://schemas.microsoft.com/office/drawing/2014/main" id="{7334A1C4-5494-824B-AC23-0CE74162D0D0}"/>
              </a:ext>
            </a:extLst>
          </p:cNvPr>
          <p:cNvSpPr>
            <a:spLocks noGrp="1"/>
          </p:cNvSpPr>
          <p:nvPr>
            <p:ph type="pic" sz="quarter" idx="12"/>
          </p:nvPr>
        </p:nvSpPr>
        <p:spPr>
          <a:xfrm>
            <a:off x="7478973" y="0"/>
            <a:ext cx="4713026" cy="6858000"/>
          </a:xfrm>
          <a:prstGeom prst="rect">
            <a:avLst/>
          </a:prstGeom>
          <a:solidFill>
            <a:schemeClr val="bg1">
              <a:lumMod val="85000"/>
            </a:schemeClr>
          </a:solidFill>
        </p:spPr>
        <p:txBody>
          <a:bodyPr/>
          <a:lstStyle/>
          <a:p>
            <a:endParaRPr lang="en-US"/>
          </a:p>
        </p:txBody>
      </p:sp>
      <p:sp>
        <p:nvSpPr>
          <p:cNvPr id="14" name="Slide Number Placeholder 1">
            <a:extLst>
              <a:ext uri="{FF2B5EF4-FFF2-40B4-BE49-F238E27FC236}">
                <a16:creationId xmlns:a16="http://schemas.microsoft.com/office/drawing/2014/main" id="{F2A765E1-13F3-5046-A592-205E96EA8262}"/>
              </a:ext>
            </a:extLst>
          </p:cNvPr>
          <p:cNvSpPr txBox="1">
            <a:spLocks/>
          </p:cNvSpPr>
          <p:nvPr userDrawn="1"/>
        </p:nvSpPr>
        <p:spPr>
          <a:xfrm>
            <a:off x="6582805"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3" name="Rectangle 2">
            <a:extLst>
              <a:ext uri="{FF2B5EF4-FFF2-40B4-BE49-F238E27FC236}">
                <a16:creationId xmlns:a16="http://schemas.microsoft.com/office/drawing/2014/main" id="{8E7A7A23-CEBF-1476-2AE3-9A61D5D8CE3D}"/>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749300061"/>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Image 2 DARK (Dar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593AAA6-2441-6641-8FED-64113CC5AC28}"/>
              </a:ext>
            </a:extLst>
          </p:cNvPr>
          <p:cNvSpPr/>
          <p:nvPr userDrawn="1"/>
        </p:nvSpPr>
        <p:spPr>
          <a:xfrm>
            <a:off x="1" y="0"/>
            <a:ext cx="5715000"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1">
            <a:extLst>
              <a:ext uri="{FF2B5EF4-FFF2-40B4-BE49-F238E27FC236}">
                <a16:creationId xmlns:a16="http://schemas.microsoft.com/office/drawing/2014/main" id="{A3D5D8A7-AB1D-EF42-B091-1A0948A2EFCA}"/>
              </a:ext>
            </a:extLst>
          </p:cNvPr>
          <p:cNvSpPr txBox="1">
            <a:spLocks/>
          </p:cNvSpPr>
          <p:nvPr userDrawn="1"/>
        </p:nvSpPr>
        <p:spPr>
          <a:xfrm>
            <a:off x="11540408" y="6298120"/>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a:solidFill>
                <a:schemeClr val="bg1">
                  <a:lumMod val="50000"/>
                </a:schemeClr>
              </a:solidFill>
              <a:latin typeface="Barlow Medium" pitchFamily="2" charset="77"/>
            </a:endParaRPr>
          </a:p>
        </p:txBody>
      </p:sp>
      <p:sp>
        <p:nvSpPr>
          <p:cNvPr id="8" name="Text Placeholder 3">
            <a:extLst>
              <a:ext uri="{FF2B5EF4-FFF2-40B4-BE49-F238E27FC236}">
                <a16:creationId xmlns:a16="http://schemas.microsoft.com/office/drawing/2014/main" id="{776A4104-7F96-6840-B042-FEB770E0704C}"/>
              </a:ext>
            </a:extLst>
          </p:cNvPr>
          <p:cNvSpPr>
            <a:spLocks noGrp="1"/>
          </p:cNvSpPr>
          <p:nvPr>
            <p:ph type="body" sz="quarter" idx="10" hasCustomPrompt="1"/>
          </p:nvPr>
        </p:nvSpPr>
        <p:spPr>
          <a:xfrm>
            <a:off x="1252201" y="2093440"/>
            <a:ext cx="3974892" cy="914400"/>
          </a:xfrm>
          <a:prstGeom prst="rect">
            <a:avLst/>
          </a:prstGeom>
        </p:spPr>
        <p:txBody>
          <a:bodyPr anchor="b"/>
          <a:lstStyle>
            <a:lvl1pPr marL="0" indent="0" algn="l">
              <a:buFontTx/>
              <a:buNone/>
              <a:defRPr sz="40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0" name="Picture Placeholder 3">
            <a:extLst>
              <a:ext uri="{FF2B5EF4-FFF2-40B4-BE49-F238E27FC236}">
                <a16:creationId xmlns:a16="http://schemas.microsoft.com/office/drawing/2014/main" id="{86263582-0C93-B444-9E1F-91B5325F7B57}"/>
              </a:ext>
            </a:extLst>
          </p:cNvPr>
          <p:cNvSpPr>
            <a:spLocks noGrp="1"/>
          </p:cNvSpPr>
          <p:nvPr>
            <p:ph type="pic" sz="quarter" idx="12"/>
          </p:nvPr>
        </p:nvSpPr>
        <p:spPr>
          <a:xfrm>
            <a:off x="5963477" y="0"/>
            <a:ext cx="6228522" cy="6858000"/>
          </a:xfrm>
          <a:prstGeom prst="rect">
            <a:avLst/>
          </a:prstGeom>
          <a:solidFill>
            <a:schemeClr val="bg1">
              <a:lumMod val="85000"/>
            </a:schemeClr>
          </a:solidFill>
        </p:spPr>
        <p:txBody>
          <a:bodyPr/>
          <a:lstStyle/>
          <a:p>
            <a:endParaRPr lang="en-US"/>
          </a:p>
        </p:txBody>
      </p:sp>
      <p:sp>
        <p:nvSpPr>
          <p:cNvPr id="11" name="Slide Number Placeholder 1">
            <a:extLst>
              <a:ext uri="{FF2B5EF4-FFF2-40B4-BE49-F238E27FC236}">
                <a16:creationId xmlns:a16="http://schemas.microsoft.com/office/drawing/2014/main" id="{444ADFBF-16DF-BD4C-A55A-274F7FDA45E7}"/>
              </a:ext>
            </a:extLst>
          </p:cNvPr>
          <p:cNvSpPr txBox="1">
            <a:spLocks/>
          </p:cNvSpPr>
          <p:nvPr userDrawn="1"/>
        </p:nvSpPr>
        <p:spPr>
          <a:xfrm>
            <a:off x="4658467"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13" name="Text Placeholder 3">
            <a:extLst>
              <a:ext uri="{FF2B5EF4-FFF2-40B4-BE49-F238E27FC236}">
                <a16:creationId xmlns:a16="http://schemas.microsoft.com/office/drawing/2014/main" id="{4CBC6FE5-04CD-8441-B1AA-27B889CB2D95}"/>
              </a:ext>
            </a:extLst>
          </p:cNvPr>
          <p:cNvSpPr>
            <a:spLocks noGrp="1"/>
          </p:cNvSpPr>
          <p:nvPr>
            <p:ph type="body" sz="quarter" idx="13" hasCustomPrompt="1"/>
          </p:nvPr>
        </p:nvSpPr>
        <p:spPr>
          <a:xfrm>
            <a:off x="1252200" y="3211529"/>
            <a:ext cx="3974893" cy="2452295"/>
          </a:xfrm>
          <a:prstGeom prst="rect">
            <a:avLst/>
          </a:prstGeom>
        </p:spPr>
        <p:txBody>
          <a:bodyPr/>
          <a:lstStyle>
            <a:lvl1pPr marL="0" indent="0" algn="l">
              <a:lnSpc>
                <a:spcPct val="150000"/>
              </a:lnSpc>
              <a:buFontTx/>
              <a:buNone/>
              <a:defRPr lang="en-US" sz="1800" b="0" i="0" smtClean="0">
                <a:solidFill>
                  <a:schemeClr val="bg1"/>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a:t>
            </a:r>
          </a:p>
        </p:txBody>
      </p:sp>
      <p:sp>
        <p:nvSpPr>
          <p:cNvPr id="2" name="Rectangle 1">
            <a:extLst>
              <a:ext uri="{FF2B5EF4-FFF2-40B4-BE49-F238E27FC236}">
                <a16:creationId xmlns:a16="http://schemas.microsoft.com/office/drawing/2014/main" id="{4CECC121-8627-D49A-7E84-50C9C68B0E95}"/>
              </a:ext>
            </a:extLst>
          </p:cNvPr>
          <p:cNvSpPr/>
          <p:nvPr userDrawn="1"/>
        </p:nvSpPr>
        <p:spPr>
          <a:xfrm>
            <a:off x="571500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1205871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 Lef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DA14CF-B21D-F546-AA16-B23E70970A54}"/>
              </a:ext>
            </a:extLst>
          </p:cNvPr>
          <p:cNvSpPr/>
          <p:nvPr userDrawn="1"/>
        </p:nvSpPr>
        <p:spPr>
          <a:xfrm>
            <a:off x="0" y="0"/>
            <a:ext cx="6172247" cy="6858000"/>
          </a:xfrm>
          <a:prstGeom prst="rect">
            <a:avLst/>
          </a:prstGeom>
          <a:solidFill>
            <a:srgbClr val="F2F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3">
            <a:extLst>
              <a:ext uri="{FF2B5EF4-FFF2-40B4-BE49-F238E27FC236}">
                <a16:creationId xmlns:a16="http://schemas.microsoft.com/office/drawing/2014/main" id="{C1E2651D-049E-1644-A8A1-84C9763BBA3F}"/>
              </a:ext>
            </a:extLst>
          </p:cNvPr>
          <p:cNvSpPr>
            <a:spLocks noGrp="1"/>
          </p:cNvSpPr>
          <p:nvPr>
            <p:ph type="body" sz="quarter" idx="10" hasCustomPrompt="1"/>
          </p:nvPr>
        </p:nvSpPr>
        <p:spPr>
          <a:xfrm>
            <a:off x="6947311" y="2093440"/>
            <a:ext cx="3974892"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0" name="Text Placeholder 3">
            <a:extLst>
              <a:ext uri="{FF2B5EF4-FFF2-40B4-BE49-F238E27FC236}">
                <a16:creationId xmlns:a16="http://schemas.microsoft.com/office/drawing/2014/main" id="{90AB00C6-DC55-424E-AA2B-DA0FF5C868CA}"/>
              </a:ext>
            </a:extLst>
          </p:cNvPr>
          <p:cNvSpPr>
            <a:spLocks noGrp="1"/>
          </p:cNvSpPr>
          <p:nvPr>
            <p:ph type="body" sz="quarter" idx="13" hasCustomPrompt="1"/>
          </p:nvPr>
        </p:nvSpPr>
        <p:spPr>
          <a:xfrm>
            <a:off x="6947310" y="3211529"/>
            <a:ext cx="3974893" cy="2452295"/>
          </a:xfrm>
          <a:prstGeom prst="rect">
            <a:avLst/>
          </a:prstGeom>
        </p:spPr>
        <p:txBody>
          <a:bodyPr/>
          <a:lstStyle>
            <a:lvl1pPr marL="0" indent="0" algn="l">
              <a:lnSpc>
                <a:spcPct val="150000"/>
              </a:lnSpc>
              <a:buFontTx/>
              <a:buNone/>
              <a:defRPr lang="en-US" sz="1800" b="0" i="0" smtClean="0">
                <a:solidFill>
                  <a:srgbClr val="00263A"/>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a:t>
            </a:r>
          </a:p>
        </p:txBody>
      </p:sp>
      <p:sp>
        <p:nvSpPr>
          <p:cNvPr id="11" name="Slide Number Placeholder 1">
            <a:extLst>
              <a:ext uri="{FF2B5EF4-FFF2-40B4-BE49-F238E27FC236}">
                <a16:creationId xmlns:a16="http://schemas.microsoft.com/office/drawing/2014/main" id="{334543FF-1550-1A49-BB94-CF1E89EA3CB1}"/>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2" name="Rectangle 1">
            <a:extLst>
              <a:ext uri="{FF2B5EF4-FFF2-40B4-BE49-F238E27FC236}">
                <a16:creationId xmlns:a16="http://schemas.microsoft.com/office/drawing/2014/main" id="{E5C3A9BC-2E5C-974F-87AB-7266F15B289D}"/>
              </a:ext>
            </a:extLst>
          </p:cNvPr>
          <p:cNvSpPr/>
          <p:nvPr userDrawn="1"/>
        </p:nvSpPr>
        <p:spPr>
          <a:xfrm>
            <a:off x="6172247"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964061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A77853-5DF7-E24D-ABD8-66DD178A4469}"/>
              </a:ext>
            </a:extLst>
          </p:cNvPr>
          <p:cNvSpPr/>
          <p:nvPr userDrawn="1"/>
        </p:nvSpPr>
        <p:spPr>
          <a:xfrm>
            <a:off x="0" y="0"/>
            <a:ext cx="12192000" cy="6858000"/>
          </a:xfrm>
          <a:prstGeom prst="rect">
            <a:avLst/>
          </a:prstGeom>
          <a:solidFill>
            <a:srgbClr val="F2F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 name="Slide Number Placeholder 1">
            <a:extLst>
              <a:ext uri="{FF2B5EF4-FFF2-40B4-BE49-F238E27FC236}">
                <a16:creationId xmlns:a16="http://schemas.microsoft.com/office/drawing/2014/main" id="{F67D525C-8BBA-F247-AA11-AA101339C356}"/>
              </a:ext>
            </a:extLst>
          </p:cNvPr>
          <p:cNvSpPr txBox="1">
            <a:spLocks/>
          </p:cNvSpPr>
          <p:nvPr userDrawn="1"/>
        </p:nvSpPr>
        <p:spPr>
          <a:xfrm>
            <a:off x="11540408" y="6298119"/>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dirty="0">
              <a:solidFill>
                <a:schemeClr val="bg1">
                  <a:lumMod val="50000"/>
                </a:schemeClr>
              </a:solidFill>
              <a:latin typeface="Barlow Medium" pitchFamily="2" charset="77"/>
            </a:endParaRPr>
          </a:p>
        </p:txBody>
      </p:sp>
      <p:sp>
        <p:nvSpPr>
          <p:cNvPr id="12" name="Text Placeholder 3">
            <a:extLst>
              <a:ext uri="{FF2B5EF4-FFF2-40B4-BE49-F238E27FC236}">
                <a16:creationId xmlns:a16="http://schemas.microsoft.com/office/drawing/2014/main" id="{FB4BDEDC-491F-1846-9FEF-44453BCB20D0}"/>
              </a:ext>
            </a:extLst>
          </p:cNvPr>
          <p:cNvSpPr>
            <a:spLocks noGrp="1"/>
          </p:cNvSpPr>
          <p:nvPr>
            <p:ph type="body" sz="quarter" idx="10" hasCustomPrompt="1"/>
          </p:nvPr>
        </p:nvSpPr>
        <p:spPr>
          <a:xfrm>
            <a:off x="248478" y="617002"/>
            <a:ext cx="11943521" cy="914400"/>
          </a:xfrm>
          <a:prstGeom prst="rect">
            <a:avLst/>
          </a:prstGeom>
        </p:spPr>
        <p:txBody>
          <a:bodyPr anchor="b"/>
          <a:lstStyle>
            <a:lvl1pPr marL="0" indent="0" algn="ctr">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3" name="Text Placeholder 3">
            <a:extLst>
              <a:ext uri="{FF2B5EF4-FFF2-40B4-BE49-F238E27FC236}">
                <a16:creationId xmlns:a16="http://schemas.microsoft.com/office/drawing/2014/main" id="{0A332EC9-FF9B-7548-9B8F-61BEE0A01E23}"/>
              </a:ext>
            </a:extLst>
          </p:cNvPr>
          <p:cNvSpPr>
            <a:spLocks noGrp="1"/>
          </p:cNvSpPr>
          <p:nvPr>
            <p:ph type="body" sz="quarter" idx="13" hasCustomPrompt="1"/>
          </p:nvPr>
        </p:nvSpPr>
        <p:spPr>
          <a:xfrm>
            <a:off x="704010" y="4302104"/>
            <a:ext cx="3217577" cy="1536699"/>
          </a:xfrm>
          <a:prstGeom prst="rect">
            <a:avLst/>
          </a:prstGeom>
        </p:spPr>
        <p:txBody>
          <a:bodyPr/>
          <a:lstStyle>
            <a:lvl1pPr marL="0" indent="0" algn="ctr">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Update Icons As Needed.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a:t>
            </a:r>
          </a:p>
        </p:txBody>
      </p:sp>
      <p:sp>
        <p:nvSpPr>
          <p:cNvPr id="14" name="Text Placeholder 3">
            <a:extLst>
              <a:ext uri="{FF2B5EF4-FFF2-40B4-BE49-F238E27FC236}">
                <a16:creationId xmlns:a16="http://schemas.microsoft.com/office/drawing/2014/main" id="{89893FBA-6CAE-4F4C-8662-9E88A0C955A8}"/>
              </a:ext>
            </a:extLst>
          </p:cNvPr>
          <p:cNvSpPr>
            <a:spLocks noGrp="1"/>
          </p:cNvSpPr>
          <p:nvPr>
            <p:ph type="body" sz="quarter" idx="14" hasCustomPrompt="1"/>
          </p:nvPr>
        </p:nvSpPr>
        <p:spPr>
          <a:xfrm>
            <a:off x="8322831" y="4302104"/>
            <a:ext cx="3217577" cy="1536699"/>
          </a:xfrm>
          <a:prstGeom prst="rect">
            <a:avLst/>
          </a:prstGeom>
        </p:spPr>
        <p:txBody>
          <a:bodyPr/>
          <a:lstStyle>
            <a:lvl1pPr marL="0" indent="0" algn="ctr">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Update Icons As Needed.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a:t>
            </a:r>
          </a:p>
        </p:txBody>
      </p:sp>
      <p:sp>
        <p:nvSpPr>
          <p:cNvPr id="15" name="Text Placeholder 3">
            <a:extLst>
              <a:ext uri="{FF2B5EF4-FFF2-40B4-BE49-F238E27FC236}">
                <a16:creationId xmlns:a16="http://schemas.microsoft.com/office/drawing/2014/main" id="{35F8BDD1-05B9-9F4D-B7F5-5887640309C9}"/>
              </a:ext>
            </a:extLst>
          </p:cNvPr>
          <p:cNvSpPr>
            <a:spLocks noGrp="1"/>
          </p:cNvSpPr>
          <p:nvPr>
            <p:ph type="body" sz="quarter" idx="15" hasCustomPrompt="1"/>
          </p:nvPr>
        </p:nvSpPr>
        <p:spPr>
          <a:xfrm>
            <a:off x="4513421" y="4302104"/>
            <a:ext cx="3217577" cy="1536699"/>
          </a:xfrm>
          <a:prstGeom prst="rect">
            <a:avLst/>
          </a:prstGeom>
        </p:spPr>
        <p:txBody>
          <a:bodyPr/>
          <a:lstStyle>
            <a:lvl1pPr marL="0" indent="0" algn="ctr">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Update Icons As Needed.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a:t>
            </a:r>
          </a:p>
        </p:txBody>
      </p:sp>
      <p:sp>
        <p:nvSpPr>
          <p:cNvPr id="5" name="Rectangle 4">
            <a:extLst>
              <a:ext uri="{FF2B5EF4-FFF2-40B4-BE49-F238E27FC236}">
                <a16:creationId xmlns:a16="http://schemas.microsoft.com/office/drawing/2014/main" id="{5DE16A54-8B26-562B-F4CE-EFA38C3D2F5C}"/>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2291492906"/>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ic On R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A77853-5DF7-E24D-ABD8-66DD178A4469}"/>
              </a:ext>
            </a:extLst>
          </p:cNvPr>
          <p:cNvSpPr/>
          <p:nvPr userDrawn="1"/>
        </p:nvSpPr>
        <p:spPr>
          <a:xfrm>
            <a:off x="0" y="0"/>
            <a:ext cx="12192000" cy="6858000"/>
          </a:xfrm>
          <a:prstGeom prst="rect">
            <a:avLst/>
          </a:prstGeom>
          <a:solidFill>
            <a:srgbClr val="F2F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 name="Slide Number Placeholder 1">
            <a:extLst>
              <a:ext uri="{FF2B5EF4-FFF2-40B4-BE49-F238E27FC236}">
                <a16:creationId xmlns:a16="http://schemas.microsoft.com/office/drawing/2014/main" id="{F67D525C-8BBA-F247-AA11-AA101339C356}"/>
              </a:ext>
            </a:extLst>
          </p:cNvPr>
          <p:cNvSpPr txBox="1">
            <a:spLocks/>
          </p:cNvSpPr>
          <p:nvPr userDrawn="1"/>
        </p:nvSpPr>
        <p:spPr>
          <a:xfrm>
            <a:off x="11540408" y="6298119"/>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dirty="0">
              <a:solidFill>
                <a:schemeClr val="bg1">
                  <a:lumMod val="50000"/>
                </a:schemeClr>
              </a:solidFill>
              <a:latin typeface="Barlow Medium" pitchFamily="2" charset="77"/>
            </a:endParaRPr>
          </a:p>
        </p:txBody>
      </p:sp>
      <p:sp>
        <p:nvSpPr>
          <p:cNvPr id="5" name="Text Placeholder 3">
            <a:extLst>
              <a:ext uri="{FF2B5EF4-FFF2-40B4-BE49-F238E27FC236}">
                <a16:creationId xmlns:a16="http://schemas.microsoft.com/office/drawing/2014/main" id="{9745CFA6-0AE7-A846-92E4-06559FF51D20}"/>
              </a:ext>
            </a:extLst>
          </p:cNvPr>
          <p:cNvSpPr>
            <a:spLocks noGrp="1"/>
          </p:cNvSpPr>
          <p:nvPr>
            <p:ph type="body" sz="quarter" idx="10" hasCustomPrompt="1"/>
          </p:nvPr>
        </p:nvSpPr>
        <p:spPr>
          <a:xfrm>
            <a:off x="1252201" y="1007252"/>
            <a:ext cx="4492616"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AE8EC7F-4DF0-2045-B52C-C6AFC00301F3}"/>
              </a:ext>
            </a:extLst>
          </p:cNvPr>
          <p:cNvSpPr>
            <a:spLocks noGrp="1"/>
          </p:cNvSpPr>
          <p:nvPr>
            <p:ph type="body" sz="quarter" idx="11" hasCustomPrompt="1"/>
          </p:nvPr>
        </p:nvSpPr>
        <p:spPr>
          <a:xfrm>
            <a:off x="1252202" y="2060800"/>
            <a:ext cx="4492615" cy="443861"/>
          </a:xfrm>
          <a:prstGeom prst="rect">
            <a:avLst/>
          </a:prstGeom>
        </p:spPr>
        <p:txBody>
          <a:bodyPr/>
          <a:lstStyle>
            <a:lvl1pPr marL="0" indent="0" algn="l">
              <a:buFontTx/>
              <a:buNone/>
              <a:defRPr sz="2400" b="0" i="0">
                <a:solidFill>
                  <a:srgbClr val="0072CE"/>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7" name="Text Placeholder 3">
            <a:extLst>
              <a:ext uri="{FF2B5EF4-FFF2-40B4-BE49-F238E27FC236}">
                <a16:creationId xmlns:a16="http://schemas.microsoft.com/office/drawing/2014/main" id="{C345692D-602B-A94D-A86D-507CB1044549}"/>
              </a:ext>
            </a:extLst>
          </p:cNvPr>
          <p:cNvSpPr>
            <a:spLocks noGrp="1"/>
          </p:cNvSpPr>
          <p:nvPr>
            <p:ph type="body" sz="quarter" idx="13" hasCustomPrompt="1"/>
          </p:nvPr>
        </p:nvSpPr>
        <p:spPr>
          <a:xfrm>
            <a:off x="1252200" y="2753140"/>
            <a:ext cx="4492617" cy="3697356"/>
          </a:xfrm>
          <a:prstGeom prst="rect">
            <a:avLst/>
          </a:prstGeom>
        </p:spPr>
        <p:txBody>
          <a:bodyPr/>
          <a:lstStyle>
            <a:lvl1pPr marL="0" indent="0" algn="l">
              <a:lnSpc>
                <a:spcPct val="150000"/>
              </a:lnSpc>
              <a:buFontTx/>
              <a:buNone/>
              <a:defRPr lang="en-US" sz="1800" b="0" i="0" smtClean="0">
                <a:solidFill>
                  <a:srgbClr val="00263A"/>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a:t>
            </a:r>
          </a:p>
        </p:txBody>
      </p:sp>
      <p:sp>
        <p:nvSpPr>
          <p:cNvPr id="8" name="Rectangle 7">
            <a:extLst>
              <a:ext uri="{FF2B5EF4-FFF2-40B4-BE49-F238E27FC236}">
                <a16:creationId xmlns:a16="http://schemas.microsoft.com/office/drawing/2014/main" id="{66A1410B-E5E3-7B46-9FDC-A759A513030D}"/>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675263697"/>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1A94A5-2BD2-E7AC-5FFC-4F40E5A779F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4" name="Graphic 13">
            <a:extLst>
              <a:ext uri="{FF2B5EF4-FFF2-40B4-BE49-F238E27FC236}">
                <a16:creationId xmlns:a16="http://schemas.microsoft.com/office/drawing/2014/main" id="{80C02146-C635-CF4B-9274-67624C68070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09703" y="220155"/>
            <a:ext cx="1754119" cy="378198"/>
          </a:xfrm>
          <a:prstGeom prst="rect">
            <a:avLst/>
          </a:prstGeom>
        </p:spPr>
      </p:pic>
      <p:sp>
        <p:nvSpPr>
          <p:cNvPr id="6" name="Text Placeholder 6">
            <a:extLst>
              <a:ext uri="{FF2B5EF4-FFF2-40B4-BE49-F238E27FC236}">
                <a16:creationId xmlns:a16="http://schemas.microsoft.com/office/drawing/2014/main" id="{9497B82E-3D79-5340-9BB0-5A74D1BB410A}"/>
              </a:ext>
            </a:extLst>
          </p:cNvPr>
          <p:cNvSpPr txBox="1">
            <a:spLocks/>
          </p:cNvSpPr>
          <p:nvPr userDrawn="1"/>
        </p:nvSpPr>
        <p:spPr>
          <a:xfrm>
            <a:off x="2477291" y="3095871"/>
            <a:ext cx="7239993" cy="666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5400" b="1" i="0" spc="20" dirty="0">
                <a:solidFill>
                  <a:schemeClr val="bg1"/>
                </a:solidFill>
                <a:latin typeface="Objektiv Mk2" panose="020B0602020204020203" pitchFamily="34" charset="0"/>
                <a:cs typeface="Objektiv Mk2" panose="020B0602020204020203" pitchFamily="34" charset="0"/>
              </a:rPr>
              <a:t>Thank you</a:t>
            </a:r>
          </a:p>
        </p:txBody>
      </p:sp>
    </p:spTree>
    <p:extLst>
      <p:ext uri="{BB962C8B-B14F-4D97-AF65-F5344CB8AC3E}">
        <p14:creationId xmlns:p14="http://schemas.microsoft.com/office/powerpoint/2010/main" val="240025574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83FBE2-7FD5-7FC9-0F2B-FAD2293F8EC8}"/>
              </a:ext>
            </a:extLst>
          </p:cNvPr>
          <p:cNvSpPr/>
          <p:nvPr userDrawn="1"/>
        </p:nvSpPr>
        <p:spPr>
          <a:xfrm>
            <a:off x="0" y="1"/>
            <a:ext cx="12192000" cy="6857999"/>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F3142A4-289C-75ED-83B2-29664EFC3129}"/>
              </a:ext>
            </a:extLst>
          </p:cNvPr>
          <p:cNvPicPr>
            <a:picLocks noChangeAspect="1"/>
          </p:cNvPicPr>
          <p:nvPr userDrawn="1"/>
        </p:nvPicPr>
        <p:blipFill>
          <a:blip r:embed="rId2"/>
          <a:stretch>
            <a:fillRect/>
          </a:stretch>
        </p:blipFill>
        <p:spPr>
          <a:xfrm>
            <a:off x="0" y="1"/>
            <a:ext cx="12191998" cy="6857999"/>
          </a:xfrm>
          <a:prstGeom prst="rect">
            <a:avLst/>
          </a:prstGeom>
        </p:spPr>
      </p:pic>
      <p:pic>
        <p:nvPicPr>
          <p:cNvPr id="14" name="Graphic 13">
            <a:extLst>
              <a:ext uri="{FF2B5EF4-FFF2-40B4-BE49-F238E27FC236}">
                <a16:creationId xmlns:a16="http://schemas.microsoft.com/office/drawing/2014/main" id="{80C02146-C635-CF4B-9274-67624C68070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010295" y="6243268"/>
            <a:ext cx="1754119" cy="378198"/>
          </a:xfrm>
          <a:prstGeom prst="rect">
            <a:avLst/>
          </a:prstGeom>
        </p:spPr>
      </p:pic>
      <p:sp>
        <p:nvSpPr>
          <p:cNvPr id="6" name="Text Placeholder 6">
            <a:extLst>
              <a:ext uri="{FF2B5EF4-FFF2-40B4-BE49-F238E27FC236}">
                <a16:creationId xmlns:a16="http://schemas.microsoft.com/office/drawing/2014/main" id="{9497B82E-3D79-5340-9BB0-5A74D1BB410A}"/>
              </a:ext>
            </a:extLst>
          </p:cNvPr>
          <p:cNvSpPr txBox="1">
            <a:spLocks/>
          </p:cNvSpPr>
          <p:nvPr userDrawn="1"/>
        </p:nvSpPr>
        <p:spPr>
          <a:xfrm>
            <a:off x="2242921" y="3895165"/>
            <a:ext cx="4050303" cy="666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buFont typeface="Arial" panose="020B0604020202020204" pitchFamily="34" charset="0"/>
              <a:buNone/>
            </a:pPr>
            <a:r>
              <a:rPr lang="en-US" sz="6600" b="1" i="0" spc="20" dirty="0">
                <a:solidFill>
                  <a:schemeClr val="bg1"/>
                </a:solidFill>
                <a:latin typeface="Objektiv Mk2" panose="020B0602020204020203" pitchFamily="34" charset="0"/>
                <a:cs typeface="Objektiv Mk2" panose="020B0602020204020203" pitchFamily="34" charset="0"/>
              </a:rPr>
              <a:t>Q</a:t>
            </a:r>
            <a:r>
              <a:rPr lang="en-US" sz="6600" b="1" i="0" spc="20" dirty="0">
                <a:solidFill>
                  <a:srgbClr val="85CBF9"/>
                </a:solidFill>
                <a:latin typeface="Objektiv Mk2" panose="020B0602020204020203" pitchFamily="34" charset="0"/>
                <a:cs typeface="Objektiv Mk2" panose="020B0602020204020203" pitchFamily="34" charset="0"/>
              </a:rPr>
              <a:t>&amp;</a:t>
            </a:r>
            <a:r>
              <a:rPr lang="en-US" sz="6600" b="1" i="0" spc="20" dirty="0">
                <a:solidFill>
                  <a:schemeClr val="bg1"/>
                </a:solidFill>
                <a:latin typeface="Objektiv Mk2" panose="020B0602020204020203" pitchFamily="34" charset="0"/>
                <a:cs typeface="Objektiv Mk2" panose="020B0602020204020203" pitchFamily="34" charset="0"/>
              </a:rPr>
              <a:t>A</a:t>
            </a:r>
          </a:p>
        </p:txBody>
      </p:sp>
    </p:spTree>
    <p:extLst>
      <p:ext uri="{BB962C8B-B14F-4D97-AF65-F5344CB8AC3E}">
        <p14:creationId xmlns:p14="http://schemas.microsoft.com/office/powerpoint/2010/main" val="34606326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18BD70-B2A2-864F-9E71-B9C0B176AE3C}"/>
              </a:ext>
            </a:extLst>
          </p:cNvPr>
          <p:cNvSpPr/>
          <p:nvPr userDrawn="1"/>
        </p:nvSpPr>
        <p:spPr>
          <a:xfrm>
            <a:off x="5118652" y="0"/>
            <a:ext cx="7093225" cy="6858000"/>
          </a:xfrm>
          <a:prstGeom prst="rect">
            <a:avLst/>
          </a:prstGeom>
          <a:solidFill>
            <a:srgbClr val="DDE5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6B0A98-AA7F-E144-B2E7-6DDA04D8511C}"/>
              </a:ext>
            </a:extLst>
          </p:cNvPr>
          <p:cNvSpPr/>
          <p:nvPr userDrawn="1"/>
        </p:nvSpPr>
        <p:spPr>
          <a:xfrm>
            <a:off x="0" y="1"/>
            <a:ext cx="5118652" cy="6857999"/>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6">
            <a:extLst>
              <a:ext uri="{FF2B5EF4-FFF2-40B4-BE49-F238E27FC236}">
                <a16:creationId xmlns:a16="http://schemas.microsoft.com/office/drawing/2014/main" id="{35941547-2B5E-164F-ABF4-CC9EC2940809}"/>
              </a:ext>
            </a:extLst>
          </p:cNvPr>
          <p:cNvSpPr txBox="1">
            <a:spLocks/>
          </p:cNvSpPr>
          <p:nvPr userDrawn="1"/>
        </p:nvSpPr>
        <p:spPr>
          <a:xfrm>
            <a:off x="1009198" y="2943281"/>
            <a:ext cx="2533124" cy="97143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4000" b="1" i="0" spc="20" dirty="0">
                <a:solidFill>
                  <a:schemeClr val="bg1"/>
                </a:solidFill>
                <a:latin typeface="Objektiv Mk2" panose="020B0602020204020203" pitchFamily="34" charset="0"/>
                <a:cs typeface="Objektiv Mk2" panose="020B0602020204020203" pitchFamily="34" charset="0"/>
              </a:rPr>
              <a:t>Agenda</a:t>
            </a:r>
          </a:p>
        </p:txBody>
      </p:sp>
      <p:sp>
        <p:nvSpPr>
          <p:cNvPr id="12" name="Text Placeholder 11">
            <a:extLst>
              <a:ext uri="{FF2B5EF4-FFF2-40B4-BE49-F238E27FC236}">
                <a16:creationId xmlns:a16="http://schemas.microsoft.com/office/drawing/2014/main" id="{124CEAC8-E0C6-6B47-A612-086940906F48}"/>
              </a:ext>
            </a:extLst>
          </p:cNvPr>
          <p:cNvSpPr>
            <a:spLocks noGrp="1"/>
          </p:cNvSpPr>
          <p:nvPr>
            <p:ph type="body" sz="quarter" idx="10" hasCustomPrompt="1"/>
          </p:nvPr>
        </p:nvSpPr>
        <p:spPr>
          <a:xfrm>
            <a:off x="5655365" y="935038"/>
            <a:ext cx="6536635" cy="5197475"/>
          </a:xfrm>
          <a:prstGeom prst="rect">
            <a:avLst/>
          </a:prstGeom>
        </p:spPr>
        <p:txBody>
          <a:bodyPr anchor="ctr"/>
          <a:lstStyle>
            <a:lvl1pPr marL="457200" indent="-457200">
              <a:lnSpc>
                <a:spcPct val="150000"/>
              </a:lnSpc>
              <a:buFont typeface="+mj-lt"/>
              <a:buAutoNum type="arabicPeriod"/>
              <a:defRPr sz="2400" b="0" i="0">
                <a:latin typeface="+mn-lt"/>
              </a:defRPr>
            </a:lvl1pPr>
          </a:lstStyle>
          <a:p>
            <a:pPr lvl="0"/>
            <a:r>
              <a:rPr lang="en-US" dirty="0"/>
              <a:t>Item 1</a:t>
            </a:r>
          </a:p>
          <a:p>
            <a:pPr lvl="0"/>
            <a:r>
              <a:rPr lang="en-US" dirty="0"/>
              <a:t>Item 2</a:t>
            </a:r>
          </a:p>
          <a:p>
            <a:pPr lvl="0"/>
            <a:r>
              <a:rPr lang="en-US" dirty="0"/>
              <a:t>Item 3</a:t>
            </a:r>
          </a:p>
        </p:txBody>
      </p:sp>
      <p:sp>
        <p:nvSpPr>
          <p:cNvPr id="13" name="Slide Number Placeholder 1">
            <a:extLst>
              <a:ext uri="{FF2B5EF4-FFF2-40B4-BE49-F238E27FC236}">
                <a16:creationId xmlns:a16="http://schemas.microsoft.com/office/drawing/2014/main" id="{B0FF4422-86A9-3346-82A9-EE5A6CCD8236}"/>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pic>
        <p:nvPicPr>
          <p:cNvPr id="4" name="Picture 3">
            <a:extLst>
              <a:ext uri="{FF2B5EF4-FFF2-40B4-BE49-F238E27FC236}">
                <a16:creationId xmlns:a16="http://schemas.microsoft.com/office/drawing/2014/main" id="{F184621B-958E-68F0-46E8-F78CAAFF124E}"/>
              </a:ext>
            </a:extLst>
          </p:cNvPr>
          <p:cNvPicPr>
            <a:picLocks noChangeAspect="1"/>
          </p:cNvPicPr>
          <p:nvPr userDrawn="1"/>
        </p:nvPicPr>
        <p:blipFill>
          <a:blip r:embed="rId2"/>
          <a:stretch>
            <a:fillRect/>
          </a:stretch>
        </p:blipFill>
        <p:spPr>
          <a:xfrm>
            <a:off x="3725655" y="-1"/>
            <a:ext cx="1524000" cy="6858000"/>
          </a:xfrm>
          <a:prstGeom prst="rect">
            <a:avLst/>
          </a:prstGeom>
        </p:spPr>
      </p:pic>
    </p:spTree>
    <p:extLst>
      <p:ext uri="{BB962C8B-B14F-4D97-AF65-F5344CB8AC3E}">
        <p14:creationId xmlns:p14="http://schemas.microsoft.com/office/powerpoint/2010/main" val="1829101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3E411E-3E5B-194B-9666-97429BADBB6A}"/>
              </a:ext>
            </a:extLst>
          </p:cNvPr>
          <p:cNvSpPr/>
          <p:nvPr userDrawn="1"/>
        </p:nvSpPr>
        <p:spPr>
          <a:xfrm>
            <a:off x="1" y="0"/>
            <a:ext cx="12192000" cy="6858000"/>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B9FA33F-48F4-4743-8108-614BCCFD19E8}"/>
              </a:ext>
            </a:extLst>
          </p:cNvPr>
          <p:cNvSpPr>
            <a:spLocks noGrp="1"/>
          </p:cNvSpPr>
          <p:nvPr>
            <p:ph type="body" sz="quarter" idx="10" hasCustomPrompt="1"/>
          </p:nvPr>
        </p:nvSpPr>
        <p:spPr>
          <a:xfrm>
            <a:off x="2474714" y="2388790"/>
            <a:ext cx="5436834" cy="914400"/>
          </a:xfrm>
          <a:prstGeom prst="rect">
            <a:avLst/>
          </a:prstGeom>
        </p:spPr>
        <p:txBody>
          <a:bodyPr anchor="b"/>
          <a:lstStyle>
            <a:lvl1pPr marL="0" indent="0" algn="l">
              <a:buFontTx/>
              <a:buNone/>
              <a:defRPr sz="48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1</a:t>
            </a:r>
          </a:p>
        </p:txBody>
      </p:sp>
      <p:sp>
        <p:nvSpPr>
          <p:cNvPr id="6" name="Text Placeholder 3">
            <a:extLst>
              <a:ext uri="{FF2B5EF4-FFF2-40B4-BE49-F238E27FC236}">
                <a16:creationId xmlns:a16="http://schemas.microsoft.com/office/drawing/2014/main" id="{B0E85B8C-0D1B-A24D-A84A-5B340A3D81D4}"/>
              </a:ext>
            </a:extLst>
          </p:cNvPr>
          <p:cNvSpPr>
            <a:spLocks noGrp="1"/>
          </p:cNvSpPr>
          <p:nvPr>
            <p:ph type="body" sz="quarter" idx="11" hasCustomPrompt="1"/>
          </p:nvPr>
        </p:nvSpPr>
        <p:spPr>
          <a:xfrm>
            <a:off x="2474715" y="3442338"/>
            <a:ext cx="5436834" cy="914400"/>
          </a:xfrm>
          <a:prstGeom prst="rect">
            <a:avLst/>
          </a:prstGeom>
        </p:spPr>
        <p:txBody>
          <a:bodyPr/>
          <a:lstStyle>
            <a:lvl1pPr marL="0" indent="0" algn="l">
              <a:buFontTx/>
              <a:buNone/>
              <a:defRPr sz="2400" b="0" i="0">
                <a:solidFill>
                  <a:schemeClr val="bg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pic>
        <p:nvPicPr>
          <p:cNvPr id="2" name="Picture 1">
            <a:extLst>
              <a:ext uri="{FF2B5EF4-FFF2-40B4-BE49-F238E27FC236}">
                <a16:creationId xmlns:a16="http://schemas.microsoft.com/office/drawing/2014/main" id="{9BBBB54C-F50E-1C44-A277-17EC580509A9}"/>
              </a:ext>
            </a:extLst>
          </p:cNvPr>
          <p:cNvPicPr>
            <a:picLocks noChangeAspect="1"/>
          </p:cNvPicPr>
          <p:nvPr userDrawn="1"/>
        </p:nvPicPr>
        <p:blipFill>
          <a:blip r:embed="rId2"/>
          <a:stretch>
            <a:fillRect/>
          </a:stretch>
        </p:blipFill>
        <p:spPr>
          <a:xfrm>
            <a:off x="8896350" y="13338"/>
            <a:ext cx="3295650" cy="6858000"/>
          </a:xfrm>
          <a:prstGeom prst="rect">
            <a:avLst/>
          </a:prstGeom>
        </p:spPr>
      </p:pic>
      <p:pic>
        <p:nvPicPr>
          <p:cNvPr id="8" name="Picture 7">
            <a:extLst>
              <a:ext uri="{FF2B5EF4-FFF2-40B4-BE49-F238E27FC236}">
                <a16:creationId xmlns:a16="http://schemas.microsoft.com/office/drawing/2014/main" id="{C3EAE9CF-7C82-AA43-B8D7-5087D5310BBE}"/>
              </a:ext>
            </a:extLst>
          </p:cNvPr>
          <p:cNvPicPr>
            <a:picLocks noChangeAspect="1"/>
          </p:cNvPicPr>
          <p:nvPr userDrawn="1"/>
        </p:nvPicPr>
        <p:blipFill>
          <a:blip r:embed="rId3"/>
          <a:stretch>
            <a:fillRect/>
          </a:stretch>
        </p:blipFill>
        <p:spPr>
          <a:xfrm>
            <a:off x="221422" y="6145695"/>
            <a:ext cx="533952" cy="533952"/>
          </a:xfrm>
          <a:prstGeom prst="rect">
            <a:avLst/>
          </a:prstGeom>
        </p:spPr>
      </p:pic>
    </p:spTree>
    <p:extLst>
      <p:ext uri="{BB962C8B-B14F-4D97-AF65-F5344CB8AC3E}">
        <p14:creationId xmlns:p14="http://schemas.microsoft.com/office/powerpoint/2010/main" val="37827904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3E411E-3E5B-194B-9666-97429BADBB6A}"/>
              </a:ext>
            </a:extLst>
          </p:cNvPr>
          <p:cNvSpPr/>
          <p:nvPr userDrawn="1"/>
        </p:nvSpPr>
        <p:spPr>
          <a:xfrm>
            <a:off x="0" y="0"/>
            <a:ext cx="12192000" cy="6871338"/>
          </a:xfrm>
          <a:prstGeom prst="rect">
            <a:avLst/>
          </a:prstGeom>
          <a:solidFill>
            <a:srgbClr val="753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53BBD"/>
              </a:solidFill>
            </a:endParaRPr>
          </a:p>
        </p:txBody>
      </p:sp>
      <p:sp>
        <p:nvSpPr>
          <p:cNvPr id="4" name="Text Placeholder 3">
            <a:extLst>
              <a:ext uri="{FF2B5EF4-FFF2-40B4-BE49-F238E27FC236}">
                <a16:creationId xmlns:a16="http://schemas.microsoft.com/office/drawing/2014/main" id="{AB9FA33F-48F4-4743-8108-614BCCFD19E8}"/>
              </a:ext>
            </a:extLst>
          </p:cNvPr>
          <p:cNvSpPr>
            <a:spLocks noGrp="1"/>
          </p:cNvSpPr>
          <p:nvPr>
            <p:ph type="body" sz="quarter" idx="10" hasCustomPrompt="1"/>
          </p:nvPr>
        </p:nvSpPr>
        <p:spPr>
          <a:xfrm>
            <a:off x="2474714" y="2388790"/>
            <a:ext cx="5436834" cy="914400"/>
          </a:xfrm>
          <a:prstGeom prst="rect">
            <a:avLst/>
          </a:prstGeom>
        </p:spPr>
        <p:txBody>
          <a:bodyPr anchor="b"/>
          <a:lstStyle>
            <a:lvl1pPr marL="0" indent="0" algn="l">
              <a:buFontTx/>
              <a:buNone/>
              <a:defRPr sz="48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2</a:t>
            </a:r>
          </a:p>
        </p:txBody>
      </p:sp>
      <p:sp>
        <p:nvSpPr>
          <p:cNvPr id="6" name="Text Placeholder 3">
            <a:extLst>
              <a:ext uri="{FF2B5EF4-FFF2-40B4-BE49-F238E27FC236}">
                <a16:creationId xmlns:a16="http://schemas.microsoft.com/office/drawing/2014/main" id="{B0E85B8C-0D1B-A24D-A84A-5B340A3D81D4}"/>
              </a:ext>
            </a:extLst>
          </p:cNvPr>
          <p:cNvSpPr>
            <a:spLocks noGrp="1"/>
          </p:cNvSpPr>
          <p:nvPr>
            <p:ph type="body" sz="quarter" idx="11" hasCustomPrompt="1"/>
          </p:nvPr>
        </p:nvSpPr>
        <p:spPr>
          <a:xfrm>
            <a:off x="2474715" y="3442338"/>
            <a:ext cx="5436834" cy="914400"/>
          </a:xfrm>
          <a:prstGeom prst="rect">
            <a:avLst/>
          </a:prstGeom>
        </p:spPr>
        <p:txBody>
          <a:bodyPr/>
          <a:lstStyle>
            <a:lvl1pPr marL="0" indent="0" algn="l">
              <a:buFontTx/>
              <a:buNone/>
              <a:defRPr sz="2400" b="0" i="0">
                <a:solidFill>
                  <a:schemeClr val="bg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pic>
        <p:nvPicPr>
          <p:cNvPr id="2" name="Picture 1">
            <a:extLst>
              <a:ext uri="{FF2B5EF4-FFF2-40B4-BE49-F238E27FC236}">
                <a16:creationId xmlns:a16="http://schemas.microsoft.com/office/drawing/2014/main" id="{9BBBB54C-F50E-1C44-A277-17EC580509A9}"/>
              </a:ext>
            </a:extLst>
          </p:cNvPr>
          <p:cNvPicPr>
            <a:picLocks noChangeAspect="1"/>
          </p:cNvPicPr>
          <p:nvPr userDrawn="1"/>
        </p:nvPicPr>
        <p:blipFill>
          <a:blip r:embed="rId2"/>
          <a:stretch>
            <a:fillRect/>
          </a:stretch>
        </p:blipFill>
        <p:spPr>
          <a:xfrm>
            <a:off x="8896350" y="13338"/>
            <a:ext cx="3295650" cy="6858000"/>
          </a:xfrm>
          <a:prstGeom prst="rect">
            <a:avLst/>
          </a:prstGeom>
        </p:spPr>
      </p:pic>
      <p:pic>
        <p:nvPicPr>
          <p:cNvPr id="8" name="Picture 7">
            <a:extLst>
              <a:ext uri="{FF2B5EF4-FFF2-40B4-BE49-F238E27FC236}">
                <a16:creationId xmlns:a16="http://schemas.microsoft.com/office/drawing/2014/main" id="{C3EAE9CF-7C82-AA43-B8D7-5087D5310BBE}"/>
              </a:ext>
            </a:extLst>
          </p:cNvPr>
          <p:cNvPicPr>
            <a:picLocks noChangeAspect="1"/>
          </p:cNvPicPr>
          <p:nvPr userDrawn="1"/>
        </p:nvPicPr>
        <p:blipFill>
          <a:blip r:embed="rId3"/>
          <a:stretch>
            <a:fillRect/>
          </a:stretch>
        </p:blipFill>
        <p:spPr>
          <a:xfrm>
            <a:off x="221422" y="6145695"/>
            <a:ext cx="533952" cy="533952"/>
          </a:xfrm>
          <a:prstGeom prst="rect">
            <a:avLst/>
          </a:prstGeom>
        </p:spPr>
      </p:pic>
    </p:spTree>
    <p:extLst>
      <p:ext uri="{BB962C8B-B14F-4D97-AF65-F5344CB8AC3E}">
        <p14:creationId xmlns:p14="http://schemas.microsoft.com/office/powerpoint/2010/main" val="64710739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3E411E-3E5B-194B-9666-97429BADBB6A}"/>
              </a:ext>
            </a:extLst>
          </p:cNvPr>
          <p:cNvSpPr/>
          <p:nvPr userDrawn="1"/>
        </p:nvSpPr>
        <p:spPr>
          <a:xfrm>
            <a:off x="0" y="0"/>
            <a:ext cx="12192000" cy="6858000"/>
          </a:xfrm>
          <a:prstGeom prst="rect">
            <a:avLst/>
          </a:prstGeom>
          <a:solidFill>
            <a:srgbClr val="009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53BBD"/>
              </a:solidFill>
            </a:endParaRPr>
          </a:p>
        </p:txBody>
      </p:sp>
      <p:sp>
        <p:nvSpPr>
          <p:cNvPr id="4" name="Text Placeholder 3">
            <a:extLst>
              <a:ext uri="{FF2B5EF4-FFF2-40B4-BE49-F238E27FC236}">
                <a16:creationId xmlns:a16="http://schemas.microsoft.com/office/drawing/2014/main" id="{AB9FA33F-48F4-4743-8108-614BCCFD19E8}"/>
              </a:ext>
            </a:extLst>
          </p:cNvPr>
          <p:cNvSpPr>
            <a:spLocks noGrp="1"/>
          </p:cNvSpPr>
          <p:nvPr>
            <p:ph type="body" sz="quarter" idx="10" hasCustomPrompt="1"/>
          </p:nvPr>
        </p:nvSpPr>
        <p:spPr>
          <a:xfrm>
            <a:off x="2474714" y="2388790"/>
            <a:ext cx="5436834" cy="914400"/>
          </a:xfrm>
          <a:prstGeom prst="rect">
            <a:avLst/>
          </a:prstGeom>
        </p:spPr>
        <p:txBody>
          <a:bodyPr anchor="b"/>
          <a:lstStyle>
            <a:lvl1pPr marL="0" indent="0" algn="l">
              <a:buFontTx/>
              <a:buNone/>
              <a:defRPr sz="48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3</a:t>
            </a:r>
          </a:p>
        </p:txBody>
      </p:sp>
      <p:sp>
        <p:nvSpPr>
          <p:cNvPr id="6" name="Text Placeholder 3">
            <a:extLst>
              <a:ext uri="{FF2B5EF4-FFF2-40B4-BE49-F238E27FC236}">
                <a16:creationId xmlns:a16="http://schemas.microsoft.com/office/drawing/2014/main" id="{B0E85B8C-0D1B-A24D-A84A-5B340A3D81D4}"/>
              </a:ext>
            </a:extLst>
          </p:cNvPr>
          <p:cNvSpPr>
            <a:spLocks noGrp="1"/>
          </p:cNvSpPr>
          <p:nvPr>
            <p:ph type="body" sz="quarter" idx="11" hasCustomPrompt="1"/>
          </p:nvPr>
        </p:nvSpPr>
        <p:spPr>
          <a:xfrm>
            <a:off x="2474715" y="3442338"/>
            <a:ext cx="5436834" cy="914400"/>
          </a:xfrm>
          <a:prstGeom prst="rect">
            <a:avLst/>
          </a:prstGeom>
        </p:spPr>
        <p:txBody>
          <a:bodyPr/>
          <a:lstStyle>
            <a:lvl1pPr marL="0" indent="0" algn="l">
              <a:buFontTx/>
              <a:buNone/>
              <a:defRPr sz="2400" b="0" i="0">
                <a:solidFill>
                  <a:schemeClr val="bg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pic>
        <p:nvPicPr>
          <p:cNvPr id="2" name="Picture 1">
            <a:extLst>
              <a:ext uri="{FF2B5EF4-FFF2-40B4-BE49-F238E27FC236}">
                <a16:creationId xmlns:a16="http://schemas.microsoft.com/office/drawing/2014/main" id="{9BBBB54C-F50E-1C44-A277-17EC580509A9}"/>
              </a:ext>
            </a:extLst>
          </p:cNvPr>
          <p:cNvPicPr>
            <a:picLocks noChangeAspect="1"/>
          </p:cNvPicPr>
          <p:nvPr userDrawn="1"/>
        </p:nvPicPr>
        <p:blipFill>
          <a:blip r:embed="rId2"/>
          <a:stretch>
            <a:fillRect/>
          </a:stretch>
        </p:blipFill>
        <p:spPr>
          <a:xfrm>
            <a:off x="8896350" y="13338"/>
            <a:ext cx="3295650" cy="6858000"/>
          </a:xfrm>
          <a:prstGeom prst="rect">
            <a:avLst/>
          </a:prstGeom>
        </p:spPr>
      </p:pic>
      <p:pic>
        <p:nvPicPr>
          <p:cNvPr id="8" name="Picture 7">
            <a:extLst>
              <a:ext uri="{FF2B5EF4-FFF2-40B4-BE49-F238E27FC236}">
                <a16:creationId xmlns:a16="http://schemas.microsoft.com/office/drawing/2014/main" id="{C3EAE9CF-7C82-AA43-B8D7-5087D5310BBE}"/>
              </a:ext>
            </a:extLst>
          </p:cNvPr>
          <p:cNvPicPr>
            <a:picLocks noChangeAspect="1"/>
          </p:cNvPicPr>
          <p:nvPr userDrawn="1"/>
        </p:nvPicPr>
        <p:blipFill>
          <a:blip r:embed="rId3"/>
          <a:stretch>
            <a:fillRect/>
          </a:stretch>
        </p:blipFill>
        <p:spPr>
          <a:xfrm>
            <a:off x="221422" y="6145695"/>
            <a:ext cx="533952" cy="533952"/>
          </a:xfrm>
          <a:prstGeom prst="rect">
            <a:avLst/>
          </a:prstGeom>
        </p:spPr>
      </p:pic>
    </p:spTree>
    <p:extLst>
      <p:ext uri="{BB962C8B-B14F-4D97-AF65-F5344CB8AC3E}">
        <p14:creationId xmlns:p14="http://schemas.microsoft.com/office/powerpoint/2010/main" val="428402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4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A7F0963-32F7-7644-8381-63718DAD9CC2}"/>
              </a:ext>
            </a:extLst>
          </p:cNvPr>
          <p:cNvSpPr/>
          <p:nvPr userDrawn="1"/>
        </p:nvSpPr>
        <p:spPr>
          <a:xfrm>
            <a:off x="0" y="0"/>
            <a:ext cx="12192000"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53BBD"/>
              </a:solidFill>
            </a:endParaRPr>
          </a:p>
        </p:txBody>
      </p:sp>
      <p:pic>
        <p:nvPicPr>
          <p:cNvPr id="3" name="Picture 2">
            <a:extLst>
              <a:ext uri="{FF2B5EF4-FFF2-40B4-BE49-F238E27FC236}">
                <a16:creationId xmlns:a16="http://schemas.microsoft.com/office/drawing/2014/main" id="{C4976CF0-DA6D-E692-B1A8-0BEAC840098F}"/>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7" name="Text Placeholder 3">
            <a:extLst>
              <a:ext uri="{FF2B5EF4-FFF2-40B4-BE49-F238E27FC236}">
                <a16:creationId xmlns:a16="http://schemas.microsoft.com/office/drawing/2014/main" id="{0B2FBD51-6EAB-D249-B4EA-6B88C502E39C}"/>
              </a:ext>
            </a:extLst>
          </p:cNvPr>
          <p:cNvSpPr>
            <a:spLocks noGrp="1"/>
          </p:cNvSpPr>
          <p:nvPr>
            <p:ph type="body" sz="quarter" idx="10" hasCustomPrompt="1"/>
          </p:nvPr>
        </p:nvSpPr>
        <p:spPr>
          <a:xfrm>
            <a:off x="6211818" y="3340100"/>
            <a:ext cx="3608034" cy="914400"/>
          </a:xfrm>
          <a:prstGeom prst="rect">
            <a:avLst/>
          </a:prstGeom>
        </p:spPr>
        <p:txBody>
          <a:bodyPr anchor="b"/>
          <a:lstStyle>
            <a:lvl1pPr marL="0" indent="0" algn="l">
              <a:buFontTx/>
              <a:buNone/>
              <a:defRPr sz="4800" b="1" i="0">
                <a:solidFill>
                  <a:schemeClr val="bg1"/>
                </a:solidFill>
                <a:latin typeface="Objektiv Mk2 SemiBold" panose="020B0602020204020203" pitchFamily="34" charset="0"/>
                <a:cs typeface="Objektiv Mk2 SemiBold"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4</a:t>
            </a:r>
          </a:p>
        </p:txBody>
      </p:sp>
      <p:sp>
        <p:nvSpPr>
          <p:cNvPr id="8" name="Text Placeholder 3">
            <a:extLst>
              <a:ext uri="{FF2B5EF4-FFF2-40B4-BE49-F238E27FC236}">
                <a16:creationId xmlns:a16="http://schemas.microsoft.com/office/drawing/2014/main" id="{32770889-B1C5-2B4F-A297-B6633156A62A}"/>
              </a:ext>
            </a:extLst>
          </p:cNvPr>
          <p:cNvSpPr>
            <a:spLocks noGrp="1"/>
          </p:cNvSpPr>
          <p:nvPr>
            <p:ph type="body" sz="quarter" idx="11" hasCustomPrompt="1"/>
          </p:nvPr>
        </p:nvSpPr>
        <p:spPr>
          <a:xfrm>
            <a:off x="6211819" y="4393648"/>
            <a:ext cx="3608034" cy="914400"/>
          </a:xfrm>
          <a:prstGeom prst="rect">
            <a:avLst/>
          </a:prstGeom>
        </p:spPr>
        <p:txBody>
          <a:bodyPr/>
          <a:lstStyle>
            <a:lvl1pPr marL="0" indent="0" algn="l">
              <a:buFontTx/>
              <a:buNone/>
              <a:defRPr sz="2400" b="0" i="0">
                <a:solidFill>
                  <a:srgbClr val="85CBF9"/>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4" name="Picture Placeholder 3">
            <a:extLst>
              <a:ext uri="{FF2B5EF4-FFF2-40B4-BE49-F238E27FC236}">
                <a16:creationId xmlns:a16="http://schemas.microsoft.com/office/drawing/2014/main" id="{EB1FD39F-2181-9041-AF80-15C7C6867177}"/>
              </a:ext>
            </a:extLst>
          </p:cNvPr>
          <p:cNvSpPr>
            <a:spLocks noGrp="1"/>
          </p:cNvSpPr>
          <p:nvPr>
            <p:ph type="pic" sz="quarter" idx="12"/>
          </p:nvPr>
        </p:nvSpPr>
        <p:spPr>
          <a:xfrm>
            <a:off x="506909" y="756203"/>
            <a:ext cx="5257787" cy="4779893"/>
          </a:xfrm>
          <a:prstGeom prst="rect">
            <a:avLst/>
          </a:prstGeom>
          <a:solidFill>
            <a:schemeClr val="bg1">
              <a:lumMod val="85000"/>
            </a:schemeClr>
          </a:solidFill>
        </p:spPr>
        <p:txBody>
          <a:bodyPr/>
          <a:lstStyle/>
          <a:p>
            <a:endParaRPr lang="en-US" dirty="0"/>
          </a:p>
        </p:txBody>
      </p:sp>
    </p:spTree>
    <p:extLst>
      <p:ext uri="{BB962C8B-B14F-4D97-AF65-F5344CB8AC3E}">
        <p14:creationId xmlns:p14="http://schemas.microsoft.com/office/powerpoint/2010/main" val="49171311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05E49E-A279-7D4F-BFBD-C8680CF57D0D}"/>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Text Placeholder 3">
            <a:extLst>
              <a:ext uri="{FF2B5EF4-FFF2-40B4-BE49-F238E27FC236}">
                <a16:creationId xmlns:a16="http://schemas.microsoft.com/office/drawing/2014/main" id="{1B63AAD1-2908-6547-8526-E0B2858821EC}"/>
              </a:ext>
            </a:extLst>
          </p:cNvPr>
          <p:cNvSpPr>
            <a:spLocks noGrp="1"/>
          </p:cNvSpPr>
          <p:nvPr>
            <p:ph type="body" sz="quarter" idx="10" hasCustomPrompt="1"/>
          </p:nvPr>
        </p:nvSpPr>
        <p:spPr>
          <a:xfrm>
            <a:off x="1252200" y="510295"/>
            <a:ext cx="9959137"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B1A3114-7AEE-4E45-977F-C038964ADE5A}"/>
              </a:ext>
            </a:extLst>
          </p:cNvPr>
          <p:cNvSpPr>
            <a:spLocks noGrp="1"/>
          </p:cNvSpPr>
          <p:nvPr>
            <p:ph type="body" sz="quarter" idx="11" hasCustomPrompt="1"/>
          </p:nvPr>
        </p:nvSpPr>
        <p:spPr>
          <a:xfrm>
            <a:off x="1252201" y="1563843"/>
            <a:ext cx="9959137" cy="443861"/>
          </a:xfrm>
          <a:prstGeom prst="rect">
            <a:avLst/>
          </a:prstGeom>
        </p:spPr>
        <p:txBody>
          <a:bodyPr/>
          <a:lstStyle>
            <a:lvl1pPr marL="0" indent="0" algn="l">
              <a:buFontTx/>
              <a:buNone/>
              <a:defRPr sz="2400" b="0" i="0">
                <a:solidFill>
                  <a:srgbClr val="0072CE"/>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7" name="Text Placeholder 3">
            <a:extLst>
              <a:ext uri="{FF2B5EF4-FFF2-40B4-BE49-F238E27FC236}">
                <a16:creationId xmlns:a16="http://schemas.microsoft.com/office/drawing/2014/main" id="{B4D8B1E5-499E-E549-911E-192E2FDA90FA}"/>
              </a:ext>
            </a:extLst>
          </p:cNvPr>
          <p:cNvSpPr>
            <a:spLocks noGrp="1"/>
          </p:cNvSpPr>
          <p:nvPr>
            <p:ph type="body" sz="quarter" idx="12" hasCustomPrompt="1"/>
          </p:nvPr>
        </p:nvSpPr>
        <p:spPr>
          <a:xfrm>
            <a:off x="1252201" y="2256183"/>
            <a:ext cx="9959138" cy="3697356"/>
          </a:xfrm>
          <a:prstGeom prst="rect">
            <a:avLst/>
          </a:prstGeom>
        </p:spPr>
        <p:txBody>
          <a:bodyPr/>
          <a:lstStyle>
            <a:lvl1pPr marL="0" indent="0" algn="l">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Tree>
    <p:extLst>
      <p:ext uri="{BB962C8B-B14F-4D97-AF65-F5344CB8AC3E}">
        <p14:creationId xmlns:p14="http://schemas.microsoft.com/office/powerpoint/2010/main" val="917798020"/>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765F718-717A-5440-A6C0-1DC3A3CE9E1D}"/>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Tree>
    <p:extLst>
      <p:ext uri="{BB962C8B-B14F-4D97-AF65-F5344CB8AC3E}">
        <p14:creationId xmlns:p14="http://schemas.microsoft.com/office/powerpoint/2010/main" val="367376780"/>
      </p:ext>
    </p:extLst>
  </p:cSld>
  <p:clrMap bg1="lt1" tx1="dk1" bg2="lt2" tx2="dk2" accent1="accent1" accent2="accent2" accent3="accent3" accent4="accent4" accent5="accent5" accent6="accent6" hlink="hlink" folHlink="folHlink"/>
  <p:sldLayoutIdLst>
    <p:sldLayoutId id="2147483682" r:id="rId1"/>
    <p:sldLayoutId id="2147483776" r:id="rId2"/>
    <p:sldLayoutId id="2147483785" r:id="rId3"/>
    <p:sldLayoutId id="2147483784" r:id="rId4"/>
    <p:sldLayoutId id="2147483684" r:id="rId5"/>
    <p:sldLayoutId id="2147483782" r:id="rId6"/>
    <p:sldLayoutId id="2147483783" r:id="rId7"/>
    <p:sldLayoutId id="2147483768" r:id="rId8"/>
    <p:sldLayoutId id="2147483769" r:id="rId9"/>
    <p:sldLayoutId id="2147483770" r:id="rId10"/>
    <p:sldLayoutId id="2147483771" r:id="rId11"/>
    <p:sldLayoutId id="2147483773" r:id="rId12"/>
    <p:sldLayoutId id="2147483774" r:id="rId13"/>
    <p:sldLayoutId id="2147483775" r:id="rId14"/>
    <p:sldLayoutId id="2147483778" r:id="rId15"/>
    <p:sldLayoutId id="2147483777" r:id="rId16"/>
    <p:sldLayoutId id="214748377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7BBF5800_5C82B839.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38.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microsoft.com/office/2018/10/relationships/comments" Target="../comments/modernComment_7BBF580E_D838C609.xml"/><Relationship Id="rId7"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3.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hyperlink" Target="https://totalexpert.freshdesk.com/support/solutions/articles/22000284704-mls-listing-mortgage-rate-asset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9.xml"/><Relationship Id="rId5" Type="http://schemas.openxmlformats.org/officeDocument/2006/relationships/image" Target="../media/image58.png"/><Relationship Id="rId4" Type="http://schemas.openxmlformats.org/officeDocument/2006/relationships/hyperlink" Target="https://totalexpert.freshdesk.com/support/solutions/articles/22000284704-mls-listing-mortgage-rate-asset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9.xml"/><Relationship Id="rId5" Type="http://schemas.openxmlformats.org/officeDocument/2006/relationships/image" Target="../media/image62.png"/><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9.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image" Target="../media/image69.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openxmlformats.org/officeDocument/2006/relationships/image" Target="../media/image70.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9.xml"/><Relationship Id="rId4" Type="http://schemas.openxmlformats.org/officeDocument/2006/relationships/image" Target="../media/image71.pn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image" Target="../media/image72.png"/></Relationships>
</file>

<file path=ppt/slides/_rels/slide5.xml.rels><?xml version="1.0" encoding="UTF-8" standalone="yes"?>
<Relationships xmlns="http://schemas.openxmlformats.org/package/2006/relationships"><Relationship Id="rId3" Type="http://schemas.microsoft.com/office/2018/10/relationships/comments" Target="../comments/modernComment_7BBF57F7_E49FF469.xml"/><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9.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5.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image" Target="../media/image76.png"/></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9.xml"/><Relationship Id="rId4" Type="http://schemas.openxmlformats.org/officeDocument/2006/relationships/image" Target="../media/image77.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8.xml"/><Relationship Id="rId1" Type="http://schemas.openxmlformats.org/officeDocument/2006/relationships/slideLayout" Target="../slideLayouts/slideLayout9.xml"/><Relationship Id="rId4" Type="http://schemas.openxmlformats.org/officeDocument/2006/relationships/image" Target="../media/image78.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9.xml"/><Relationship Id="rId1" Type="http://schemas.openxmlformats.org/officeDocument/2006/relationships/slideLayout" Target="../slideLayouts/slideLayout9.xml"/><Relationship Id="rId4" Type="http://schemas.openxmlformats.org/officeDocument/2006/relationships/image" Target="../media/image79.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image" Target="../media/image8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1.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2.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3.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4.xml"/><Relationship Id="rId1" Type="http://schemas.openxmlformats.org/officeDocument/2006/relationships/slideLayout" Target="../slideLayouts/slideLayout9.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5.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9.xml"/><Relationship Id="rId4" Type="http://schemas.openxmlformats.org/officeDocument/2006/relationships/image" Target="../media/image8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6DEF00-71A6-4D06-58C8-D56E58810098}"/>
              </a:ext>
            </a:extLst>
          </p:cNvPr>
          <p:cNvSpPr>
            <a:spLocks noGrp="1"/>
          </p:cNvSpPr>
          <p:nvPr>
            <p:ph type="body" sz="quarter" idx="10"/>
          </p:nvPr>
        </p:nvSpPr>
        <p:spPr>
          <a:xfrm>
            <a:off x="1077469" y="1778271"/>
            <a:ext cx="7952232" cy="1410889"/>
          </a:xfrm>
        </p:spPr>
        <p:txBody>
          <a:bodyPr/>
          <a:lstStyle/>
          <a:p>
            <a:r>
              <a:rPr lang="en-US" dirty="0"/>
              <a:t>Expert Content</a:t>
            </a:r>
          </a:p>
          <a:p>
            <a:r>
              <a:rPr lang="en-US" dirty="0"/>
              <a:t>Strategy Guide</a:t>
            </a:r>
          </a:p>
        </p:txBody>
      </p:sp>
      <p:sp>
        <p:nvSpPr>
          <p:cNvPr id="3" name="Text Placeholder 2">
            <a:extLst>
              <a:ext uri="{FF2B5EF4-FFF2-40B4-BE49-F238E27FC236}">
                <a16:creationId xmlns:a16="http://schemas.microsoft.com/office/drawing/2014/main" id="{D1D0C212-2C65-3120-0FAF-E4A28B00A75E}"/>
              </a:ext>
            </a:extLst>
          </p:cNvPr>
          <p:cNvSpPr>
            <a:spLocks noGrp="1"/>
          </p:cNvSpPr>
          <p:nvPr>
            <p:ph type="body" sz="quarter" idx="11"/>
          </p:nvPr>
        </p:nvSpPr>
        <p:spPr>
          <a:xfrm>
            <a:off x="1077469" y="3397881"/>
            <a:ext cx="7952232" cy="914400"/>
          </a:xfrm>
        </p:spPr>
        <p:txBody>
          <a:bodyPr/>
          <a:lstStyle/>
          <a:p>
            <a:r>
              <a:rPr lang="en-US" sz="3200" b="0" dirty="0"/>
              <a:t>Self Serve Templates</a:t>
            </a:r>
          </a:p>
          <a:p>
            <a:r>
              <a:rPr lang="en-US" sz="3200" b="0" dirty="0"/>
              <a:t>August 2026</a:t>
            </a:r>
          </a:p>
        </p:txBody>
      </p:sp>
    </p:spTree>
    <p:extLst>
      <p:ext uri="{BB962C8B-B14F-4D97-AF65-F5344CB8AC3E}">
        <p14:creationId xmlns:p14="http://schemas.microsoft.com/office/powerpoint/2010/main" val="2502691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3"/>
          <a:srcRect/>
          <a:stretch/>
        </p:blipFill>
        <p:spPr>
          <a:xfrm>
            <a:off x="847895" y="1435110"/>
            <a:ext cx="3913717" cy="5017441"/>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4289657" y="1692442"/>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3225060" y="2464096"/>
            <a:ext cx="201706" cy="282388"/>
          </a:xfrm>
          <a:prstGeom prst="rect">
            <a:avLst/>
          </a:prstGeom>
          <a:noFill/>
        </p:spPr>
        <p:txBody>
          <a:bodyPr wrap="square" rtlCol="0">
            <a:spAutoFit/>
          </a:bodyPr>
          <a:lstStyle/>
          <a:p>
            <a:r>
              <a:rPr lang="en-US" sz="1200" dirty="0">
                <a:solidFill>
                  <a:srgbClr val="FF0000"/>
                </a:solidFill>
              </a:rPr>
              <a:t>3</a:t>
            </a:r>
          </a:p>
        </p:txBody>
      </p:sp>
      <p:sp>
        <p:nvSpPr>
          <p:cNvPr id="11" name="TextBox 10">
            <a:extLst>
              <a:ext uri="{FF2B5EF4-FFF2-40B4-BE49-F238E27FC236}">
                <a16:creationId xmlns:a16="http://schemas.microsoft.com/office/drawing/2014/main" id="{79D462FA-85BF-C8DA-E472-063182EB2FB8}"/>
              </a:ext>
            </a:extLst>
          </p:cNvPr>
          <p:cNvSpPr txBox="1"/>
          <p:nvPr/>
        </p:nvSpPr>
        <p:spPr>
          <a:xfrm>
            <a:off x="4188804" y="2833890"/>
            <a:ext cx="201706" cy="282388"/>
          </a:xfrm>
          <a:prstGeom prst="rect">
            <a:avLst/>
          </a:prstGeom>
          <a:noFill/>
        </p:spPr>
        <p:txBody>
          <a:bodyPr wrap="square" rtlCol="0">
            <a:spAutoFit/>
          </a:bodyPr>
          <a:lstStyle/>
          <a:p>
            <a:r>
              <a:rPr lang="en-US" sz="1200" dirty="0">
                <a:solidFill>
                  <a:srgbClr val="FF0000"/>
                </a:solidFill>
              </a:rPr>
              <a:t>4</a:t>
            </a:r>
          </a:p>
        </p:txBody>
      </p:sp>
      <p:sp>
        <p:nvSpPr>
          <p:cNvPr id="12" name="TextBox 11">
            <a:extLst>
              <a:ext uri="{FF2B5EF4-FFF2-40B4-BE49-F238E27FC236}">
                <a16:creationId xmlns:a16="http://schemas.microsoft.com/office/drawing/2014/main" id="{2B838E03-1E46-C024-C172-4D53C68558C5}"/>
              </a:ext>
            </a:extLst>
          </p:cNvPr>
          <p:cNvSpPr txBox="1"/>
          <p:nvPr/>
        </p:nvSpPr>
        <p:spPr>
          <a:xfrm>
            <a:off x="2421452" y="4171151"/>
            <a:ext cx="201706" cy="282388"/>
          </a:xfrm>
          <a:prstGeom prst="rect">
            <a:avLst/>
          </a:prstGeom>
          <a:noFill/>
        </p:spPr>
        <p:txBody>
          <a:bodyPr wrap="square" rtlCol="0">
            <a:spAutoFit/>
          </a:bodyPr>
          <a:lstStyle/>
          <a:p>
            <a:r>
              <a:rPr lang="en-US" sz="1200" dirty="0">
                <a:solidFill>
                  <a:srgbClr val="FF0000"/>
                </a:solidFill>
              </a:rPr>
              <a:t>5</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5" y="1435110"/>
            <a:ext cx="5565126" cy="260816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Fill to fit headline/sub-headline, change text color</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3 </a:t>
            </a:r>
            <a:r>
              <a:rPr lang="en-US" sz="1600" kern="100" dirty="0">
                <a:solidFill>
                  <a:srgbClr val="002060"/>
                </a:solidFill>
                <a:cs typeface="Times New Roman" panose="02020603050405020304" pitchFamily="18" charset="0"/>
              </a:rPr>
              <a:t>– Upload icon image</a:t>
            </a:r>
          </a:p>
          <a:p>
            <a:pPr defTabSz="868680">
              <a:spcBef>
                <a:spcPts val="0"/>
              </a:spcBef>
            </a:pPr>
            <a:r>
              <a:rPr lang="en-US" sz="1600" kern="100" dirty="0">
                <a:solidFill>
                  <a:srgbClr val="002060"/>
                </a:solidFill>
                <a:cs typeface="Times New Roman" panose="02020603050405020304" pitchFamily="18" charset="0"/>
              </a:rPr>
              <a:t>4 – Background color default is brand primary color, change text color</a:t>
            </a:r>
          </a:p>
          <a:p>
            <a:pPr>
              <a:spcBef>
                <a:spcPts val="0"/>
              </a:spcBef>
            </a:pPr>
            <a:r>
              <a:rPr lang="en-US" sz="1600" kern="100" dirty="0">
                <a:solidFill>
                  <a:srgbClr val="002060"/>
                </a:solidFill>
                <a:cs typeface="Times New Roman" panose="02020603050405020304" pitchFamily="18" charset="0"/>
              </a:rPr>
              <a:t>5 – Background color default is brand secondary color, change text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Editable CTA</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G - SB - 1101</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G - CB - 1101</a:t>
            </a:r>
          </a:p>
          <a:p>
            <a:pPr marL="285750" indent="-285750">
              <a:spcBef>
                <a:spcPts val="0"/>
              </a:spcBef>
              <a:buFont typeface="Arial" panose="020B0604020202020204" pitchFamily="34" charset="0"/>
              <a:buChar char="•"/>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sp>
        <p:nvSpPr>
          <p:cNvPr id="14" name="TextBox 13">
            <a:extLst>
              <a:ext uri="{FF2B5EF4-FFF2-40B4-BE49-F238E27FC236}">
                <a16:creationId xmlns:a16="http://schemas.microsoft.com/office/drawing/2014/main" id="{EEF2CFAF-84E7-68CC-30E2-5F7C77F953D5}"/>
              </a:ext>
            </a:extLst>
          </p:cNvPr>
          <p:cNvSpPr txBox="1"/>
          <p:nvPr/>
        </p:nvSpPr>
        <p:spPr>
          <a:xfrm>
            <a:off x="3225060" y="1692442"/>
            <a:ext cx="201706" cy="282388"/>
          </a:xfrm>
          <a:prstGeom prst="rect">
            <a:avLst/>
          </a:prstGeom>
          <a:noFill/>
        </p:spPr>
        <p:txBody>
          <a:bodyPr wrap="square" rtlCol="0">
            <a:spAutoFit/>
          </a:bodyPr>
          <a:lstStyle/>
          <a:p>
            <a:r>
              <a:rPr lang="en-US" sz="1200" dirty="0">
                <a:solidFill>
                  <a:srgbClr val="FF0000"/>
                </a:solidFill>
              </a:rPr>
              <a:t>2</a:t>
            </a:r>
          </a:p>
        </p:txBody>
      </p:sp>
      <p:sp>
        <p:nvSpPr>
          <p:cNvPr id="7" name="TextBox 6">
            <a:extLst>
              <a:ext uri="{FF2B5EF4-FFF2-40B4-BE49-F238E27FC236}">
                <a16:creationId xmlns:a16="http://schemas.microsoft.com/office/drawing/2014/main" id="{247DB8B2-37FF-10AC-438E-4A99BF1630BB}"/>
              </a:ext>
            </a:extLst>
          </p:cNvPr>
          <p:cNvSpPr txBox="1"/>
          <p:nvPr/>
        </p:nvSpPr>
        <p:spPr>
          <a:xfrm>
            <a:off x="3774169" y="4917138"/>
            <a:ext cx="201706" cy="282388"/>
          </a:xfrm>
          <a:prstGeom prst="rect">
            <a:avLst/>
          </a:prstGeom>
          <a:noFill/>
        </p:spPr>
        <p:txBody>
          <a:bodyPr wrap="square" rtlCol="0">
            <a:spAutoFit/>
          </a:bodyPr>
          <a:lstStyle/>
          <a:p>
            <a:r>
              <a:rPr lang="en-US" sz="1200" dirty="0">
                <a:solidFill>
                  <a:srgbClr val="FF0000"/>
                </a:solidFill>
              </a:rPr>
              <a:t>6</a:t>
            </a:r>
          </a:p>
        </p:txBody>
      </p:sp>
    </p:spTree>
    <p:extLst>
      <p:ext uri="{BB962C8B-B14F-4D97-AF65-F5344CB8AC3E}">
        <p14:creationId xmlns:p14="http://schemas.microsoft.com/office/powerpoint/2010/main" val="2974800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3"/>
          <a:srcRect/>
          <a:stretch/>
        </p:blipFill>
        <p:spPr>
          <a:xfrm>
            <a:off x="847895" y="1432385"/>
            <a:ext cx="3913717" cy="5022891"/>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1019683" y="1687001"/>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2320599" y="2322902"/>
            <a:ext cx="201706" cy="282388"/>
          </a:xfrm>
          <a:prstGeom prst="rect">
            <a:avLst/>
          </a:prstGeom>
          <a:noFill/>
        </p:spPr>
        <p:txBody>
          <a:bodyPr wrap="square" rtlCol="0">
            <a:spAutoFit/>
          </a:bodyPr>
          <a:lstStyle/>
          <a:p>
            <a:r>
              <a:rPr lang="en-US" sz="1200" dirty="0">
                <a:solidFill>
                  <a:srgbClr val="FF0000"/>
                </a:solidFill>
              </a:rPr>
              <a:t>2</a:t>
            </a:r>
          </a:p>
        </p:txBody>
      </p:sp>
      <p:sp>
        <p:nvSpPr>
          <p:cNvPr id="11" name="TextBox 10">
            <a:extLst>
              <a:ext uri="{FF2B5EF4-FFF2-40B4-BE49-F238E27FC236}">
                <a16:creationId xmlns:a16="http://schemas.microsoft.com/office/drawing/2014/main" id="{79D462FA-85BF-C8DA-E472-063182EB2FB8}"/>
              </a:ext>
            </a:extLst>
          </p:cNvPr>
          <p:cNvSpPr txBox="1"/>
          <p:nvPr/>
        </p:nvSpPr>
        <p:spPr>
          <a:xfrm>
            <a:off x="1779262" y="3711388"/>
            <a:ext cx="201706" cy="282388"/>
          </a:xfrm>
          <a:prstGeom prst="rect">
            <a:avLst/>
          </a:prstGeom>
          <a:noFill/>
        </p:spPr>
        <p:txBody>
          <a:bodyPr wrap="square" rtlCol="0">
            <a:spAutoFit/>
          </a:bodyPr>
          <a:lstStyle/>
          <a:p>
            <a:r>
              <a:rPr lang="en-US" sz="1200" dirty="0">
                <a:solidFill>
                  <a:srgbClr val="FF0000"/>
                </a:solidFill>
              </a:rPr>
              <a:t>4</a:t>
            </a:r>
          </a:p>
        </p:txBody>
      </p:sp>
      <p:sp>
        <p:nvSpPr>
          <p:cNvPr id="12" name="TextBox 11">
            <a:extLst>
              <a:ext uri="{FF2B5EF4-FFF2-40B4-BE49-F238E27FC236}">
                <a16:creationId xmlns:a16="http://schemas.microsoft.com/office/drawing/2014/main" id="{2B838E03-1E46-C024-C172-4D53C68558C5}"/>
              </a:ext>
            </a:extLst>
          </p:cNvPr>
          <p:cNvSpPr txBox="1"/>
          <p:nvPr/>
        </p:nvSpPr>
        <p:spPr>
          <a:xfrm>
            <a:off x="4466595" y="3760886"/>
            <a:ext cx="201706" cy="282388"/>
          </a:xfrm>
          <a:prstGeom prst="rect">
            <a:avLst/>
          </a:prstGeom>
          <a:noFill/>
        </p:spPr>
        <p:txBody>
          <a:bodyPr wrap="square" rtlCol="0">
            <a:spAutoFit/>
          </a:bodyPr>
          <a:lstStyle/>
          <a:p>
            <a:r>
              <a:rPr lang="en-US" sz="1200" dirty="0">
                <a:solidFill>
                  <a:srgbClr val="FF0000"/>
                </a:solidFill>
              </a:rPr>
              <a:t>5</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5" y="1432385"/>
            <a:ext cx="5565126" cy="261088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Upload image</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3 –</a:t>
            </a:r>
            <a:r>
              <a:rPr lang="en-US" sz="1600" kern="100" dirty="0">
                <a:solidFill>
                  <a:srgbClr val="002060"/>
                </a:solidFill>
                <a:cs typeface="Times New Roman" panose="02020603050405020304" pitchFamily="18" charset="0"/>
              </a:rPr>
              <a:t> Fill to fit headline/sub-headline, change text color</a:t>
            </a:r>
          </a:p>
          <a:p>
            <a:pPr defTabSz="868680">
              <a:spcBef>
                <a:spcPts val="0"/>
              </a:spcBef>
            </a:pPr>
            <a:r>
              <a:rPr lang="en-US" sz="1600" kern="100" dirty="0">
                <a:solidFill>
                  <a:srgbClr val="002060"/>
                </a:solidFill>
                <a:cs typeface="Times New Roman" panose="02020603050405020304" pitchFamily="18" charset="0"/>
              </a:rPr>
              <a:t>4 – Background color default is brand primary color, change text color</a:t>
            </a:r>
          </a:p>
          <a:p>
            <a:pPr>
              <a:spcBef>
                <a:spcPts val="0"/>
              </a:spcBef>
            </a:pPr>
            <a:r>
              <a:rPr lang="en-US" sz="1600" kern="100" dirty="0">
                <a:solidFill>
                  <a:srgbClr val="002060"/>
                </a:solidFill>
                <a:cs typeface="Times New Roman" panose="02020603050405020304" pitchFamily="18" charset="0"/>
              </a:rPr>
              <a:t>5 – Background color default is brand secondary color, change text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Editable CTA</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H - SB - 1102</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H - CB - 1102</a:t>
            </a:r>
          </a:p>
          <a:p>
            <a:pPr marL="285750" indent="-285750">
              <a:spcBef>
                <a:spcPts val="0"/>
              </a:spcBef>
              <a:buFont typeface="Arial" panose="020B0604020202020204" pitchFamily="34" charset="0"/>
              <a:buChar char="•"/>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sp>
        <p:nvSpPr>
          <p:cNvPr id="14" name="TextBox 13">
            <a:extLst>
              <a:ext uri="{FF2B5EF4-FFF2-40B4-BE49-F238E27FC236}">
                <a16:creationId xmlns:a16="http://schemas.microsoft.com/office/drawing/2014/main" id="{EEF2CFAF-84E7-68CC-30E2-5F7C77F953D5}"/>
              </a:ext>
            </a:extLst>
          </p:cNvPr>
          <p:cNvSpPr txBox="1"/>
          <p:nvPr/>
        </p:nvSpPr>
        <p:spPr>
          <a:xfrm>
            <a:off x="2320599" y="2942276"/>
            <a:ext cx="201706" cy="282388"/>
          </a:xfrm>
          <a:prstGeom prst="rect">
            <a:avLst/>
          </a:prstGeom>
          <a:noFill/>
        </p:spPr>
        <p:txBody>
          <a:bodyPr wrap="square" rtlCol="0">
            <a:spAutoFit/>
          </a:bodyPr>
          <a:lstStyle/>
          <a:p>
            <a:r>
              <a:rPr lang="en-US" sz="1200" dirty="0">
                <a:solidFill>
                  <a:srgbClr val="FF0000"/>
                </a:solidFill>
              </a:rPr>
              <a:t>3</a:t>
            </a:r>
          </a:p>
        </p:txBody>
      </p:sp>
      <p:sp>
        <p:nvSpPr>
          <p:cNvPr id="7" name="TextBox 6">
            <a:extLst>
              <a:ext uri="{FF2B5EF4-FFF2-40B4-BE49-F238E27FC236}">
                <a16:creationId xmlns:a16="http://schemas.microsoft.com/office/drawing/2014/main" id="{247DB8B2-37FF-10AC-438E-4A99BF1630BB}"/>
              </a:ext>
            </a:extLst>
          </p:cNvPr>
          <p:cNvSpPr txBox="1"/>
          <p:nvPr/>
        </p:nvSpPr>
        <p:spPr>
          <a:xfrm>
            <a:off x="3774169" y="4917138"/>
            <a:ext cx="201706" cy="282388"/>
          </a:xfrm>
          <a:prstGeom prst="rect">
            <a:avLst/>
          </a:prstGeom>
          <a:noFill/>
        </p:spPr>
        <p:txBody>
          <a:bodyPr wrap="square" rtlCol="0">
            <a:spAutoFit/>
          </a:bodyPr>
          <a:lstStyle/>
          <a:p>
            <a:r>
              <a:rPr lang="en-US" sz="1200" dirty="0">
                <a:solidFill>
                  <a:srgbClr val="FF0000"/>
                </a:solidFill>
              </a:rPr>
              <a:t>6</a:t>
            </a:r>
          </a:p>
        </p:txBody>
      </p:sp>
    </p:spTree>
    <p:extLst>
      <p:ext uri="{BB962C8B-B14F-4D97-AF65-F5344CB8AC3E}">
        <p14:creationId xmlns:p14="http://schemas.microsoft.com/office/powerpoint/2010/main" val="2412568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3"/>
          <a:srcRect/>
          <a:stretch/>
        </p:blipFill>
        <p:spPr>
          <a:xfrm>
            <a:off x="846677" y="1432385"/>
            <a:ext cx="3916153" cy="5022891"/>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1675665" y="1687001"/>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4278608" y="1687001"/>
            <a:ext cx="201706" cy="282388"/>
          </a:xfrm>
          <a:prstGeom prst="rect">
            <a:avLst/>
          </a:prstGeom>
          <a:noFill/>
        </p:spPr>
        <p:txBody>
          <a:bodyPr wrap="square" rtlCol="0">
            <a:spAutoFit/>
          </a:bodyPr>
          <a:lstStyle/>
          <a:p>
            <a:r>
              <a:rPr lang="en-US" sz="1200" dirty="0">
                <a:solidFill>
                  <a:srgbClr val="FF0000"/>
                </a:solidFill>
              </a:rPr>
              <a:t>2</a:t>
            </a:r>
          </a:p>
        </p:txBody>
      </p:sp>
      <p:sp>
        <p:nvSpPr>
          <p:cNvPr id="11" name="TextBox 10">
            <a:extLst>
              <a:ext uri="{FF2B5EF4-FFF2-40B4-BE49-F238E27FC236}">
                <a16:creationId xmlns:a16="http://schemas.microsoft.com/office/drawing/2014/main" id="{79D462FA-85BF-C8DA-E472-063182EB2FB8}"/>
              </a:ext>
            </a:extLst>
          </p:cNvPr>
          <p:cNvSpPr txBox="1"/>
          <p:nvPr/>
        </p:nvSpPr>
        <p:spPr>
          <a:xfrm>
            <a:off x="1779262" y="3711388"/>
            <a:ext cx="201706" cy="282388"/>
          </a:xfrm>
          <a:prstGeom prst="rect">
            <a:avLst/>
          </a:prstGeom>
          <a:noFill/>
        </p:spPr>
        <p:txBody>
          <a:bodyPr wrap="square" rtlCol="0">
            <a:spAutoFit/>
          </a:bodyPr>
          <a:lstStyle/>
          <a:p>
            <a:r>
              <a:rPr lang="en-US" sz="1200" dirty="0">
                <a:solidFill>
                  <a:srgbClr val="FF0000"/>
                </a:solidFill>
              </a:rPr>
              <a:t>4</a:t>
            </a:r>
          </a:p>
        </p:txBody>
      </p:sp>
      <p:sp>
        <p:nvSpPr>
          <p:cNvPr id="12" name="TextBox 11">
            <a:extLst>
              <a:ext uri="{FF2B5EF4-FFF2-40B4-BE49-F238E27FC236}">
                <a16:creationId xmlns:a16="http://schemas.microsoft.com/office/drawing/2014/main" id="{2B838E03-1E46-C024-C172-4D53C68558C5}"/>
              </a:ext>
            </a:extLst>
          </p:cNvPr>
          <p:cNvSpPr txBox="1"/>
          <p:nvPr/>
        </p:nvSpPr>
        <p:spPr>
          <a:xfrm>
            <a:off x="3741039" y="4932199"/>
            <a:ext cx="201706" cy="282388"/>
          </a:xfrm>
          <a:prstGeom prst="rect">
            <a:avLst/>
          </a:prstGeom>
          <a:noFill/>
        </p:spPr>
        <p:txBody>
          <a:bodyPr wrap="square" rtlCol="0">
            <a:spAutoFit/>
          </a:bodyPr>
          <a:lstStyle/>
          <a:p>
            <a:r>
              <a:rPr lang="en-US" sz="1200" dirty="0">
                <a:solidFill>
                  <a:srgbClr val="FF0000"/>
                </a:solidFill>
              </a:rPr>
              <a:t>5</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5" y="1432385"/>
            <a:ext cx="5565126" cy="261088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Dynamic user information</a:t>
            </a:r>
          </a:p>
          <a:p>
            <a:pPr defTabSz="868680">
              <a:spcBef>
                <a:spcPts val="0"/>
              </a:spcBef>
            </a:pPr>
            <a:r>
              <a:rPr lang="en-US" sz="1600" kern="100" dirty="0">
                <a:solidFill>
                  <a:srgbClr val="002060"/>
                </a:solidFill>
                <a:cs typeface="Times New Roman" panose="02020603050405020304" pitchFamily="18" charset="0"/>
              </a:rPr>
              <a:t>3 – Upload image</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a:t>
            </a:r>
            <a:r>
              <a:rPr lang="en-US" sz="1600" kern="100" dirty="0">
                <a:solidFill>
                  <a:srgbClr val="002060"/>
                </a:solidFill>
                <a:cs typeface="Times New Roman" panose="02020603050405020304" pitchFamily="18" charset="0"/>
              </a:rPr>
              <a:t> Fill to fit headline/sub-headline, change text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Editable CTA</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I - SB - 1103</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I - CB - 1103</a:t>
            </a:r>
          </a:p>
          <a:p>
            <a:pPr marL="285750" indent="-285750">
              <a:spcBef>
                <a:spcPts val="0"/>
              </a:spcBef>
              <a:buFont typeface="Arial" panose="020B0604020202020204" pitchFamily="34" charset="0"/>
              <a:buChar char="•"/>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sp>
        <p:nvSpPr>
          <p:cNvPr id="14" name="TextBox 13">
            <a:extLst>
              <a:ext uri="{FF2B5EF4-FFF2-40B4-BE49-F238E27FC236}">
                <a16:creationId xmlns:a16="http://schemas.microsoft.com/office/drawing/2014/main" id="{EEF2CFAF-84E7-68CC-30E2-5F7C77F953D5}"/>
              </a:ext>
            </a:extLst>
          </p:cNvPr>
          <p:cNvSpPr txBox="1"/>
          <p:nvPr/>
        </p:nvSpPr>
        <p:spPr>
          <a:xfrm>
            <a:off x="1919062" y="2745871"/>
            <a:ext cx="201706" cy="282388"/>
          </a:xfrm>
          <a:prstGeom prst="rect">
            <a:avLst/>
          </a:prstGeom>
          <a:noFill/>
        </p:spPr>
        <p:txBody>
          <a:bodyPr wrap="square" rtlCol="0">
            <a:spAutoFit/>
          </a:bodyPr>
          <a:lstStyle/>
          <a:p>
            <a:r>
              <a:rPr lang="en-US" sz="1200" dirty="0">
                <a:solidFill>
                  <a:srgbClr val="FF0000"/>
                </a:solidFill>
              </a:rPr>
              <a:t>3</a:t>
            </a:r>
          </a:p>
        </p:txBody>
      </p:sp>
    </p:spTree>
    <p:extLst>
      <p:ext uri="{BB962C8B-B14F-4D97-AF65-F5344CB8AC3E}">
        <p14:creationId xmlns:p14="http://schemas.microsoft.com/office/powerpoint/2010/main" val="2411153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3"/>
          <a:srcRect/>
          <a:stretch/>
        </p:blipFill>
        <p:spPr>
          <a:xfrm>
            <a:off x="846677" y="1425434"/>
            <a:ext cx="3916153" cy="5036794"/>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1675665" y="1687001"/>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2685424" y="1920083"/>
            <a:ext cx="201706" cy="282388"/>
          </a:xfrm>
          <a:prstGeom prst="rect">
            <a:avLst/>
          </a:prstGeom>
          <a:noFill/>
        </p:spPr>
        <p:txBody>
          <a:bodyPr wrap="square" rtlCol="0">
            <a:spAutoFit/>
          </a:bodyPr>
          <a:lstStyle/>
          <a:p>
            <a:r>
              <a:rPr lang="en-US" sz="1200" dirty="0">
                <a:solidFill>
                  <a:srgbClr val="FF0000"/>
                </a:solidFill>
              </a:rPr>
              <a:t>2</a:t>
            </a:r>
          </a:p>
        </p:txBody>
      </p:sp>
      <p:sp>
        <p:nvSpPr>
          <p:cNvPr id="11" name="TextBox 10">
            <a:extLst>
              <a:ext uri="{FF2B5EF4-FFF2-40B4-BE49-F238E27FC236}">
                <a16:creationId xmlns:a16="http://schemas.microsoft.com/office/drawing/2014/main" id="{79D462FA-85BF-C8DA-E472-063182EB2FB8}"/>
              </a:ext>
            </a:extLst>
          </p:cNvPr>
          <p:cNvSpPr txBox="1"/>
          <p:nvPr/>
        </p:nvSpPr>
        <p:spPr>
          <a:xfrm>
            <a:off x="1776518" y="3429000"/>
            <a:ext cx="201706" cy="282388"/>
          </a:xfrm>
          <a:prstGeom prst="rect">
            <a:avLst/>
          </a:prstGeom>
          <a:noFill/>
        </p:spPr>
        <p:txBody>
          <a:bodyPr wrap="square" rtlCol="0">
            <a:spAutoFit/>
          </a:bodyPr>
          <a:lstStyle/>
          <a:p>
            <a:r>
              <a:rPr lang="en-US" sz="1200" dirty="0">
                <a:solidFill>
                  <a:srgbClr val="FF0000"/>
                </a:solidFill>
              </a:rPr>
              <a:t>4</a:t>
            </a:r>
          </a:p>
        </p:txBody>
      </p:sp>
      <p:sp>
        <p:nvSpPr>
          <p:cNvPr id="12" name="TextBox 11">
            <a:extLst>
              <a:ext uri="{FF2B5EF4-FFF2-40B4-BE49-F238E27FC236}">
                <a16:creationId xmlns:a16="http://schemas.microsoft.com/office/drawing/2014/main" id="{2B838E03-1E46-C024-C172-4D53C68558C5}"/>
              </a:ext>
            </a:extLst>
          </p:cNvPr>
          <p:cNvSpPr txBox="1"/>
          <p:nvPr/>
        </p:nvSpPr>
        <p:spPr>
          <a:xfrm>
            <a:off x="4019335" y="3429000"/>
            <a:ext cx="201706" cy="282388"/>
          </a:xfrm>
          <a:prstGeom prst="rect">
            <a:avLst/>
          </a:prstGeom>
          <a:noFill/>
        </p:spPr>
        <p:txBody>
          <a:bodyPr wrap="square" rtlCol="0">
            <a:spAutoFit/>
          </a:bodyPr>
          <a:lstStyle/>
          <a:p>
            <a:r>
              <a:rPr lang="en-US" sz="1200" dirty="0">
                <a:solidFill>
                  <a:srgbClr val="FF0000"/>
                </a:solidFill>
              </a:rPr>
              <a:t>5</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5" y="1425434"/>
            <a:ext cx="5565126" cy="261784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Upload image</a:t>
            </a:r>
          </a:p>
          <a:p>
            <a:pPr defTabSz="868680">
              <a:spcBef>
                <a:spcPts val="0"/>
              </a:spcBef>
            </a:pPr>
            <a:r>
              <a:rPr lang="en-US" sz="1600" kern="100" dirty="0">
                <a:solidFill>
                  <a:srgbClr val="002060"/>
                </a:solidFill>
                <a:cs typeface="Times New Roman" panose="02020603050405020304" pitchFamily="18" charset="0"/>
              </a:rPr>
              <a:t>3 – Fill to fit headline/sub-headline, change text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Font default color is brand primary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Font default color is brand primary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Editable CTA</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J - SB - 1104</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J - CB - 1104</a:t>
            </a:r>
          </a:p>
          <a:p>
            <a:pPr marL="285750" indent="-285750">
              <a:spcBef>
                <a:spcPts val="0"/>
              </a:spcBef>
              <a:buFont typeface="Arial" panose="020B0604020202020204" pitchFamily="34" charset="0"/>
              <a:buChar char="•"/>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sp>
        <p:nvSpPr>
          <p:cNvPr id="9" name="TextBox 8">
            <a:extLst>
              <a:ext uri="{FF2B5EF4-FFF2-40B4-BE49-F238E27FC236}">
                <a16:creationId xmlns:a16="http://schemas.microsoft.com/office/drawing/2014/main" id="{C18D7F3C-71C3-5FA6-C8CE-C3F3421B2FA4}"/>
              </a:ext>
            </a:extLst>
          </p:cNvPr>
          <p:cNvSpPr txBox="1"/>
          <p:nvPr/>
        </p:nvSpPr>
        <p:spPr>
          <a:xfrm>
            <a:off x="3534462" y="4847684"/>
            <a:ext cx="201706" cy="282388"/>
          </a:xfrm>
          <a:prstGeom prst="rect">
            <a:avLst/>
          </a:prstGeom>
          <a:noFill/>
        </p:spPr>
        <p:txBody>
          <a:bodyPr wrap="square" rtlCol="0">
            <a:spAutoFit/>
          </a:bodyPr>
          <a:lstStyle/>
          <a:p>
            <a:r>
              <a:rPr lang="en-US" sz="1200" dirty="0">
                <a:solidFill>
                  <a:srgbClr val="FF0000"/>
                </a:solidFill>
              </a:rPr>
              <a:t>6</a:t>
            </a:r>
          </a:p>
        </p:txBody>
      </p:sp>
      <p:sp>
        <p:nvSpPr>
          <p:cNvPr id="14" name="TextBox 13">
            <a:extLst>
              <a:ext uri="{FF2B5EF4-FFF2-40B4-BE49-F238E27FC236}">
                <a16:creationId xmlns:a16="http://schemas.microsoft.com/office/drawing/2014/main" id="{EEF2CFAF-84E7-68CC-30E2-5F7C77F953D5}"/>
              </a:ext>
            </a:extLst>
          </p:cNvPr>
          <p:cNvSpPr txBox="1"/>
          <p:nvPr/>
        </p:nvSpPr>
        <p:spPr>
          <a:xfrm>
            <a:off x="2887130" y="2697119"/>
            <a:ext cx="201706" cy="282388"/>
          </a:xfrm>
          <a:prstGeom prst="rect">
            <a:avLst/>
          </a:prstGeom>
          <a:noFill/>
        </p:spPr>
        <p:txBody>
          <a:bodyPr wrap="square" rtlCol="0">
            <a:spAutoFit/>
          </a:bodyPr>
          <a:lstStyle/>
          <a:p>
            <a:r>
              <a:rPr lang="en-US" sz="1200" dirty="0">
                <a:solidFill>
                  <a:srgbClr val="FF0000"/>
                </a:solidFill>
              </a:rPr>
              <a:t>3</a:t>
            </a:r>
          </a:p>
        </p:txBody>
      </p:sp>
    </p:spTree>
    <p:extLst>
      <p:ext uri="{BB962C8B-B14F-4D97-AF65-F5344CB8AC3E}">
        <p14:creationId xmlns:p14="http://schemas.microsoft.com/office/powerpoint/2010/main" val="1194534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Static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13" name="Text Placeholder 3">
            <a:extLst>
              <a:ext uri="{FF2B5EF4-FFF2-40B4-BE49-F238E27FC236}">
                <a16:creationId xmlns:a16="http://schemas.microsoft.com/office/drawing/2014/main" id="{DE6EF331-4ACB-2A86-8ACF-0AAF368A34C7}"/>
              </a:ext>
            </a:extLst>
          </p:cNvPr>
          <p:cNvSpPr txBox="1">
            <a:spLocks/>
          </p:cNvSpPr>
          <p:nvPr/>
        </p:nvSpPr>
        <p:spPr>
          <a:xfrm>
            <a:off x="8521220" y="1328910"/>
            <a:ext cx="3361098" cy="3965651"/>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1 – Upload image, will replace entire background image of the full 8.5”x11” flyer</a:t>
            </a:r>
          </a:p>
          <a:p>
            <a:pPr defTabSz="868680">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Single Branded 8.5x11 Flyer Template - Option A - SSCP1</a:t>
            </a: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Cobranded 8.5x11 Flyer Template - Option A - SSCP1</a:t>
            </a:r>
          </a:p>
          <a:p>
            <a:pPr defTabSz="868680">
              <a:spcBef>
                <a:spcPts val="0"/>
              </a:spcBef>
            </a:pPr>
            <a:endParaRPr lang="en-US" dirty="0"/>
          </a:p>
          <a:p>
            <a:pPr defTabSz="868680">
              <a:spcBef>
                <a:spcPts val="0"/>
              </a:spcBef>
            </a:pPr>
            <a:endParaRPr lang="en-US" sz="1600" dirty="0">
              <a:solidFill>
                <a:srgbClr val="002060"/>
              </a:solidFill>
            </a:endParaRPr>
          </a:p>
        </p:txBody>
      </p:sp>
      <p:grpSp>
        <p:nvGrpSpPr>
          <p:cNvPr id="6" name="Group 5">
            <a:extLst>
              <a:ext uri="{FF2B5EF4-FFF2-40B4-BE49-F238E27FC236}">
                <a16:creationId xmlns:a16="http://schemas.microsoft.com/office/drawing/2014/main" id="{3205CCBD-2447-3050-C407-C1651A7DFF6D}"/>
              </a:ext>
            </a:extLst>
          </p:cNvPr>
          <p:cNvGrpSpPr/>
          <p:nvPr/>
        </p:nvGrpSpPr>
        <p:grpSpPr>
          <a:xfrm>
            <a:off x="562443" y="1328910"/>
            <a:ext cx="3541954" cy="4873108"/>
            <a:chOff x="672237" y="1273739"/>
            <a:chExt cx="4151846" cy="5340184"/>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5"/>
            <a:srcRect/>
            <a:stretch/>
          </p:blipFill>
          <p:spPr>
            <a:xfrm>
              <a:off x="672237" y="1273739"/>
              <a:ext cx="4151846" cy="5340184"/>
            </a:xfrm>
            <a:prstGeom prst="rect">
              <a:avLst/>
            </a:prstGeom>
            <a:effectLst>
              <a:outerShdw blurRad="127000" dist="50800" dir="2400000" algn="ctr" rotWithShape="0">
                <a:srgbClr val="000000"/>
              </a:outerShdw>
            </a:effectLst>
          </p:spPr>
        </p:pic>
        <p:sp>
          <p:nvSpPr>
            <p:cNvPr id="14" name="TextBox 13">
              <a:extLst>
                <a:ext uri="{FF2B5EF4-FFF2-40B4-BE49-F238E27FC236}">
                  <a16:creationId xmlns:a16="http://schemas.microsoft.com/office/drawing/2014/main" id="{BEE7A8BE-18AE-92CA-7093-947E65D1916D}"/>
                </a:ext>
              </a:extLst>
            </p:cNvPr>
            <p:cNvSpPr txBox="1"/>
            <p:nvPr/>
          </p:nvSpPr>
          <p:spPr>
            <a:xfrm>
              <a:off x="2546454" y="3146612"/>
              <a:ext cx="201706" cy="282388"/>
            </a:xfrm>
            <a:prstGeom prst="rect">
              <a:avLst/>
            </a:prstGeom>
            <a:noFill/>
          </p:spPr>
          <p:txBody>
            <a:bodyPr wrap="square" rtlCol="0">
              <a:spAutoFit/>
            </a:bodyPr>
            <a:lstStyle/>
            <a:p>
              <a:r>
                <a:rPr lang="en-US" sz="1200" dirty="0">
                  <a:solidFill>
                    <a:srgbClr val="FF0000"/>
                  </a:solidFill>
                </a:rPr>
                <a:t>1</a:t>
              </a:r>
            </a:p>
          </p:txBody>
        </p:sp>
      </p:grpSp>
      <p:grpSp>
        <p:nvGrpSpPr>
          <p:cNvPr id="3" name="Group 2">
            <a:extLst>
              <a:ext uri="{FF2B5EF4-FFF2-40B4-BE49-F238E27FC236}">
                <a16:creationId xmlns:a16="http://schemas.microsoft.com/office/drawing/2014/main" id="{CA70B20D-3354-D5F2-2C94-9BE882BD91F6}"/>
              </a:ext>
            </a:extLst>
          </p:cNvPr>
          <p:cNvGrpSpPr/>
          <p:nvPr/>
        </p:nvGrpSpPr>
        <p:grpSpPr>
          <a:xfrm>
            <a:off x="4538011" y="1328910"/>
            <a:ext cx="3549594" cy="4873108"/>
            <a:chOff x="5380737" y="1273739"/>
            <a:chExt cx="4160802" cy="5340184"/>
          </a:xfrm>
        </p:grpSpPr>
        <p:pic>
          <p:nvPicPr>
            <p:cNvPr id="10" name="Picture 9">
              <a:extLst>
                <a:ext uri="{FF2B5EF4-FFF2-40B4-BE49-F238E27FC236}">
                  <a16:creationId xmlns:a16="http://schemas.microsoft.com/office/drawing/2014/main" id="{D93EA334-E768-73C0-FF5A-C4455B0D2A66}"/>
                </a:ext>
              </a:extLst>
            </p:cNvPr>
            <p:cNvPicPr>
              <a:picLocks noChangeAspect="1"/>
            </p:cNvPicPr>
            <p:nvPr/>
          </p:nvPicPr>
          <p:blipFill>
            <a:blip r:embed="rId6"/>
            <a:stretch>
              <a:fillRect/>
            </a:stretch>
          </p:blipFill>
          <p:spPr>
            <a:xfrm>
              <a:off x="5380737" y="1273739"/>
              <a:ext cx="4160802" cy="5340184"/>
            </a:xfrm>
            <a:prstGeom prst="rect">
              <a:avLst/>
            </a:prstGeom>
            <a:effectLst>
              <a:outerShdw blurRad="127000" dist="50800" dir="2400000" algn="ctr" rotWithShape="0">
                <a:srgbClr val="000000"/>
              </a:outerShdw>
            </a:effectLst>
          </p:spPr>
        </p:pic>
        <p:sp>
          <p:nvSpPr>
            <p:cNvPr id="16" name="TextBox 15">
              <a:extLst>
                <a:ext uri="{FF2B5EF4-FFF2-40B4-BE49-F238E27FC236}">
                  <a16:creationId xmlns:a16="http://schemas.microsoft.com/office/drawing/2014/main" id="{C76545E7-2296-AAD8-F90A-FF9AC421F02E}"/>
                </a:ext>
              </a:extLst>
            </p:cNvPr>
            <p:cNvSpPr txBox="1"/>
            <p:nvPr/>
          </p:nvSpPr>
          <p:spPr>
            <a:xfrm>
              <a:off x="7360285" y="3146612"/>
              <a:ext cx="201706" cy="282388"/>
            </a:xfrm>
            <a:prstGeom prst="rect">
              <a:avLst/>
            </a:prstGeom>
            <a:noFill/>
          </p:spPr>
          <p:txBody>
            <a:bodyPr wrap="square" rtlCol="0">
              <a:spAutoFit/>
            </a:bodyPr>
            <a:lstStyle/>
            <a:p>
              <a:r>
                <a:rPr lang="en-US" sz="1200" dirty="0">
                  <a:solidFill>
                    <a:srgbClr val="FF0000"/>
                  </a:solidFill>
                </a:rPr>
                <a:t>1</a:t>
              </a:r>
            </a:p>
          </p:txBody>
        </p:sp>
      </p:grpSp>
    </p:spTree>
    <p:extLst>
      <p:ext uri="{BB962C8B-B14F-4D97-AF65-F5344CB8AC3E}">
        <p14:creationId xmlns:p14="http://schemas.microsoft.com/office/powerpoint/2010/main" val="1552070713"/>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73A47-4E9C-FEB2-415A-9C04995762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96BFF2-0EBC-F3D0-4AC6-0741CBFEB882}"/>
              </a:ext>
            </a:extLst>
          </p:cNvPr>
          <p:cNvSpPr>
            <a:spLocks noGrp="1"/>
          </p:cNvSpPr>
          <p:nvPr>
            <p:ph type="body" sz="quarter" idx="10"/>
          </p:nvPr>
        </p:nvSpPr>
        <p:spPr>
          <a:xfrm>
            <a:off x="562443" y="244077"/>
            <a:ext cx="9959137" cy="914400"/>
          </a:xfrm>
        </p:spPr>
        <p:txBody>
          <a:bodyPr/>
          <a:lstStyle/>
          <a:p>
            <a:r>
              <a:rPr lang="en-US" sz="3700" dirty="0"/>
              <a:t>Self Serve Static Double-Sided Flyers</a:t>
            </a:r>
          </a:p>
        </p:txBody>
      </p:sp>
      <p:pic>
        <p:nvPicPr>
          <p:cNvPr id="5" name="Picture 4" descr="A blue letter t on a black background&#10;&#10;Description automatically generated">
            <a:extLst>
              <a:ext uri="{FF2B5EF4-FFF2-40B4-BE49-F238E27FC236}">
                <a16:creationId xmlns:a16="http://schemas.microsoft.com/office/drawing/2014/main" id="{03C98190-3896-4224-01AE-4B08B77ADC28}"/>
              </a:ext>
            </a:extLst>
          </p:cNvPr>
          <p:cNvPicPr>
            <a:picLocks noChangeAspect="1"/>
          </p:cNvPicPr>
          <p:nvPr/>
        </p:nvPicPr>
        <p:blipFill>
          <a:blip r:embed="rId3"/>
          <a:stretch>
            <a:fillRect/>
          </a:stretch>
        </p:blipFill>
        <p:spPr>
          <a:xfrm>
            <a:off x="8791614" y="252907"/>
            <a:ext cx="3177445" cy="259695"/>
          </a:xfrm>
          <a:prstGeom prst="rect">
            <a:avLst/>
          </a:prstGeom>
        </p:spPr>
      </p:pic>
      <p:sp>
        <p:nvSpPr>
          <p:cNvPr id="13" name="Text Placeholder 3">
            <a:extLst>
              <a:ext uri="{FF2B5EF4-FFF2-40B4-BE49-F238E27FC236}">
                <a16:creationId xmlns:a16="http://schemas.microsoft.com/office/drawing/2014/main" id="{2DBA6EF5-DE69-6041-CE8A-C3985D3E3BF8}"/>
              </a:ext>
            </a:extLst>
          </p:cNvPr>
          <p:cNvSpPr txBox="1">
            <a:spLocks/>
          </p:cNvSpPr>
          <p:nvPr/>
        </p:nvSpPr>
        <p:spPr>
          <a:xfrm>
            <a:off x="8521220" y="1328910"/>
            <a:ext cx="3361098" cy="3965651"/>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1 – Upload image, will replace entire background image of the full 8.5”x11” flyer</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2 – Toggle footer options: front page, back page, both, or none</a:t>
            </a:r>
          </a:p>
          <a:p>
            <a:pPr defTabSz="868680">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 Serve Static Double Sided Flyer 8.5x11 - SB - 1355</a:t>
            </a:r>
          </a:p>
          <a:p>
            <a:pPr marL="285750" indent="-285750">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 Serve Static Double Sided Flyer 8.5x11 - CB - 1355 </a:t>
            </a:r>
          </a:p>
          <a:p>
            <a:pPr defTabSz="868680">
              <a:spcBef>
                <a:spcPts val="0"/>
              </a:spcBef>
            </a:pPr>
            <a:endParaRPr lang="en-US" sz="1600" dirty="0">
              <a:solidFill>
                <a:srgbClr val="002060"/>
              </a:solidFill>
            </a:endParaRPr>
          </a:p>
        </p:txBody>
      </p:sp>
      <p:grpSp>
        <p:nvGrpSpPr>
          <p:cNvPr id="15" name="Group 14">
            <a:extLst>
              <a:ext uri="{FF2B5EF4-FFF2-40B4-BE49-F238E27FC236}">
                <a16:creationId xmlns:a16="http://schemas.microsoft.com/office/drawing/2014/main" id="{ADB18271-10B3-0A67-5C7E-DD0C244C3932}"/>
              </a:ext>
            </a:extLst>
          </p:cNvPr>
          <p:cNvGrpSpPr/>
          <p:nvPr/>
        </p:nvGrpSpPr>
        <p:grpSpPr>
          <a:xfrm>
            <a:off x="562443" y="1328910"/>
            <a:ext cx="3541954" cy="4873108"/>
            <a:chOff x="562443" y="1328910"/>
            <a:chExt cx="3541954" cy="4873108"/>
          </a:xfrm>
        </p:grpSpPr>
        <p:grpSp>
          <p:nvGrpSpPr>
            <p:cNvPr id="6" name="Group 5">
              <a:extLst>
                <a:ext uri="{FF2B5EF4-FFF2-40B4-BE49-F238E27FC236}">
                  <a16:creationId xmlns:a16="http://schemas.microsoft.com/office/drawing/2014/main" id="{2DFD7D65-424A-7A95-42AE-E3FC671F138E}"/>
                </a:ext>
              </a:extLst>
            </p:cNvPr>
            <p:cNvGrpSpPr/>
            <p:nvPr/>
          </p:nvGrpSpPr>
          <p:grpSpPr>
            <a:xfrm>
              <a:off x="562443" y="1328910"/>
              <a:ext cx="3541954" cy="4873108"/>
              <a:chOff x="672237" y="1273739"/>
              <a:chExt cx="4151846" cy="5340184"/>
            </a:xfrm>
          </p:grpSpPr>
          <p:pic>
            <p:nvPicPr>
              <p:cNvPr id="4" name="Picture 3">
                <a:extLst>
                  <a:ext uri="{FF2B5EF4-FFF2-40B4-BE49-F238E27FC236}">
                    <a16:creationId xmlns:a16="http://schemas.microsoft.com/office/drawing/2014/main" id="{6DBE13F1-8AEB-3C7B-079D-11E0C3783863}"/>
                  </a:ext>
                </a:extLst>
              </p:cNvPr>
              <p:cNvPicPr>
                <a:picLocks noChangeAspect="1"/>
              </p:cNvPicPr>
              <p:nvPr/>
            </p:nvPicPr>
            <p:blipFill>
              <a:blip r:embed="rId4"/>
              <a:srcRect/>
              <a:stretch/>
            </p:blipFill>
            <p:spPr>
              <a:xfrm>
                <a:off x="672237" y="1273739"/>
                <a:ext cx="4151846" cy="5340184"/>
              </a:xfrm>
              <a:prstGeom prst="rect">
                <a:avLst/>
              </a:prstGeom>
              <a:effectLst>
                <a:outerShdw blurRad="127000" dist="50800" dir="2400000" algn="ctr" rotWithShape="0">
                  <a:srgbClr val="000000"/>
                </a:outerShdw>
              </a:effectLst>
            </p:spPr>
          </p:pic>
          <p:sp>
            <p:nvSpPr>
              <p:cNvPr id="14" name="TextBox 13">
                <a:extLst>
                  <a:ext uri="{FF2B5EF4-FFF2-40B4-BE49-F238E27FC236}">
                    <a16:creationId xmlns:a16="http://schemas.microsoft.com/office/drawing/2014/main" id="{10DABA64-5DCA-0746-BAE0-6E7B19FB28CD}"/>
                  </a:ext>
                </a:extLst>
              </p:cNvPr>
              <p:cNvSpPr txBox="1"/>
              <p:nvPr/>
            </p:nvSpPr>
            <p:spPr>
              <a:xfrm>
                <a:off x="2546454" y="3146612"/>
                <a:ext cx="201706" cy="282388"/>
              </a:xfrm>
              <a:prstGeom prst="rect">
                <a:avLst/>
              </a:prstGeom>
              <a:noFill/>
            </p:spPr>
            <p:txBody>
              <a:bodyPr wrap="square" rtlCol="0">
                <a:spAutoFit/>
              </a:bodyPr>
              <a:lstStyle/>
              <a:p>
                <a:r>
                  <a:rPr lang="en-US" sz="1200" dirty="0">
                    <a:solidFill>
                      <a:srgbClr val="FF0000"/>
                    </a:solidFill>
                  </a:rPr>
                  <a:t>1</a:t>
                </a:r>
              </a:p>
            </p:txBody>
          </p:sp>
        </p:grpSp>
        <p:sp>
          <p:nvSpPr>
            <p:cNvPr id="8" name="TextBox 7">
              <a:extLst>
                <a:ext uri="{FF2B5EF4-FFF2-40B4-BE49-F238E27FC236}">
                  <a16:creationId xmlns:a16="http://schemas.microsoft.com/office/drawing/2014/main" id="{07E02552-E7AF-9B54-7F00-CF291C48CD70}"/>
                </a:ext>
              </a:extLst>
            </p:cNvPr>
            <p:cNvSpPr txBox="1"/>
            <p:nvPr/>
          </p:nvSpPr>
          <p:spPr>
            <a:xfrm>
              <a:off x="653910" y="4959538"/>
              <a:ext cx="172076" cy="276999"/>
            </a:xfrm>
            <a:prstGeom prst="rect">
              <a:avLst/>
            </a:prstGeom>
            <a:noFill/>
          </p:spPr>
          <p:txBody>
            <a:bodyPr wrap="square" rtlCol="0">
              <a:spAutoFit/>
            </a:bodyPr>
            <a:lstStyle/>
            <a:p>
              <a:r>
                <a:rPr lang="en-US" sz="1200" dirty="0">
                  <a:solidFill>
                    <a:srgbClr val="FF0000"/>
                  </a:solidFill>
                </a:rPr>
                <a:t>2</a:t>
              </a:r>
            </a:p>
          </p:txBody>
        </p:sp>
      </p:grpSp>
      <p:grpSp>
        <p:nvGrpSpPr>
          <p:cNvPr id="12" name="Group 11">
            <a:extLst>
              <a:ext uri="{FF2B5EF4-FFF2-40B4-BE49-F238E27FC236}">
                <a16:creationId xmlns:a16="http://schemas.microsoft.com/office/drawing/2014/main" id="{EEB1FD77-7967-4277-DEDA-D7503A765DE3}"/>
              </a:ext>
            </a:extLst>
          </p:cNvPr>
          <p:cNvGrpSpPr/>
          <p:nvPr/>
        </p:nvGrpSpPr>
        <p:grpSpPr>
          <a:xfrm>
            <a:off x="4538011" y="1328910"/>
            <a:ext cx="3549594" cy="4873108"/>
            <a:chOff x="4538011" y="1328910"/>
            <a:chExt cx="3549594" cy="4873108"/>
          </a:xfrm>
        </p:grpSpPr>
        <p:grpSp>
          <p:nvGrpSpPr>
            <p:cNvPr id="3" name="Group 2">
              <a:extLst>
                <a:ext uri="{FF2B5EF4-FFF2-40B4-BE49-F238E27FC236}">
                  <a16:creationId xmlns:a16="http://schemas.microsoft.com/office/drawing/2014/main" id="{6489C926-7530-A584-688C-D58C42E5AC0A}"/>
                </a:ext>
              </a:extLst>
            </p:cNvPr>
            <p:cNvGrpSpPr/>
            <p:nvPr/>
          </p:nvGrpSpPr>
          <p:grpSpPr>
            <a:xfrm>
              <a:off x="4538011" y="1328910"/>
              <a:ext cx="3549594" cy="4873108"/>
              <a:chOff x="5380737" y="1273739"/>
              <a:chExt cx="4160802" cy="5340184"/>
            </a:xfrm>
          </p:grpSpPr>
          <p:pic>
            <p:nvPicPr>
              <p:cNvPr id="10" name="Picture 9">
                <a:extLst>
                  <a:ext uri="{FF2B5EF4-FFF2-40B4-BE49-F238E27FC236}">
                    <a16:creationId xmlns:a16="http://schemas.microsoft.com/office/drawing/2014/main" id="{8A9EE720-3331-E6DD-6EC0-537D6D66D74B}"/>
                  </a:ext>
                </a:extLst>
              </p:cNvPr>
              <p:cNvPicPr>
                <a:picLocks noChangeAspect="1"/>
              </p:cNvPicPr>
              <p:nvPr/>
            </p:nvPicPr>
            <p:blipFill>
              <a:blip r:embed="rId5"/>
              <a:stretch>
                <a:fillRect/>
              </a:stretch>
            </p:blipFill>
            <p:spPr>
              <a:xfrm>
                <a:off x="5380737" y="1273739"/>
                <a:ext cx="4160802" cy="5340184"/>
              </a:xfrm>
              <a:prstGeom prst="rect">
                <a:avLst/>
              </a:prstGeom>
              <a:effectLst>
                <a:outerShdw blurRad="127000" dist="50800" dir="2400000" algn="ctr" rotWithShape="0">
                  <a:srgbClr val="000000"/>
                </a:outerShdw>
              </a:effectLst>
            </p:spPr>
          </p:pic>
          <p:sp>
            <p:nvSpPr>
              <p:cNvPr id="16" name="TextBox 15">
                <a:extLst>
                  <a:ext uri="{FF2B5EF4-FFF2-40B4-BE49-F238E27FC236}">
                    <a16:creationId xmlns:a16="http://schemas.microsoft.com/office/drawing/2014/main" id="{D99C0678-82D8-B1FB-8C60-88102746CA53}"/>
                  </a:ext>
                </a:extLst>
              </p:cNvPr>
              <p:cNvSpPr txBox="1"/>
              <p:nvPr/>
            </p:nvSpPr>
            <p:spPr>
              <a:xfrm>
                <a:off x="7360285" y="3146612"/>
                <a:ext cx="201706" cy="282388"/>
              </a:xfrm>
              <a:prstGeom prst="rect">
                <a:avLst/>
              </a:prstGeom>
              <a:noFill/>
            </p:spPr>
            <p:txBody>
              <a:bodyPr wrap="square" rtlCol="0">
                <a:spAutoFit/>
              </a:bodyPr>
              <a:lstStyle/>
              <a:p>
                <a:r>
                  <a:rPr lang="en-US" sz="1200" dirty="0">
                    <a:solidFill>
                      <a:srgbClr val="FF0000"/>
                    </a:solidFill>
                  </a:rPr>
                  <a:t>1</a:t>
                </a:r>
              </a:p>
            </p:txBody>
          </p:sp>
        </p:grpSp>
        <p:sp>
          <p:nvSpPr>
            <p:cNvPr id="11" name="TextBox 10">
              <a:extLst>
                <a:ext uri="{FF2B5EF4-FFF2-40B4-BE49-F238E27FC236}">
                  <a16:creationId xmlns:a16="http://schemas.microsoft.com/office/drawing/2014/main" id="{741E5A23-E920-D03C-EF33-31C2C2696BF2}"/>
                </a:ext>
              </a:extLst>
            </p:cNvPr>
            <p:cNvSpPr txBox="1"/>
            <p:nvPr/>
          </p:nvSpPr>
          <p:spPr>
            <a:xfrm>
              <a:off x="7733884" y="4959537"/>
              <a:ext cx="172076" cy="276999"/>
            </a:xfrm>
            <a:prstGeom prst="rect">
              <a:avLst/>
            </a:prstGeom>
            <a:noFill/>
          </p:spPr>
          <p:txBody>
            <a:bodyPr wrap="square" rtlCol="0">
              <a:spAutoFit/>
            </a:bodyPr>
            <a:lstStyle/>
            <a:p>
              <a:r>
                <a:rPr lang="en-US" sz="1200" dirty="0">
                  <a:solidFill>
                    <a:srgbClr val="FF0000"/>
                  </a:solidFill>
                </a:rPr>
                <a:t>2</a:t>
              </a:r>
            </a:p>
          </p:txBody>
        </p:sp>
      </p:grpSp>
    </p:spTree>
    <p:extLst>
      <p:ext uri="{BB962C8B-B14F-4D97-AF65-F5344CB8AC3E}">
        <p14:creationId xmlns:p14="http://schemas.microsoft.com/office/powerpoint/2010/main" val="1939611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91C2B-AF3F-777B-3384-B522810EC89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4AC0F2-75CA-43DC-9727-DEEE57B10F4A}"/>
              </a:ext>
            </a:extLst>
          </p:cNvPr>
          <p:cNvSpPr>
            <a:spLocks noGrp="1"/>
          </p:cNvSpPr>
          <p:nvPr>
            <p:ph type="body" sz="quarter" idx="10"/>
          </p:nvPr>
        </p:nvSpPr>
        <p:spPr/>
        <p:txBody>
          <a:bodyPr/>
          <a:lstStyle/>
          <a:p>
            <a:r>
              <a:rPr lang="en-US" dirty="0"/>
              <a:t>Postcards</a:t>
            </a:r>
          </a:p>
        </p:txBody>
      </p:sp>
      <p:sp>
        <p:nvSpPr>
          <p:cNvPr id="3" name="Text Placeholder 2">
            <a:extLst>
              <a:ext uri="{FF2B5EF4-FFF2-40B4-BE49-F238E27FC236}">
                <a16:creationId xmlns:a16="http://schemas.microsoft.com/office/drawing/2014/main" id="{8DDFAE02-7C3B-BF7C-4C47-8E33B8B01461}"/>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598892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440482" y="128330"/>
            <a:ext cx="11235305" cy="1316367"/>
          </a:xfrm>
        </p:spPr>
        <p:txBody>
          <a:bodyPr anchor="t"/>
          <a:lstStyle/>
          <a:p>
            <a:r>
              <a:rPr lang="en-US" sz="3200" dirty="0"/>
              <a:t>EDDM: 9”x6.25”</a:t>
            </a:r>
          </a:p>
          <a:p>
            <a:r>
              <a:rPr lang="en-US" sz="3200" dirty="0"/>
              <a:t>Direct &amp; Non-Direct Mail: 9”x6” (Layout 1234)</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3"/>
          <a:stretch>
            <a:fillRect/>
          </a:stretch>
        </p:blipFill>
        <p:spPr>
          <a:xfrm>
            <a:off x="8791614" y="252907"/>
            <a:ext cx="3177445" cy="259695"/>
          </a:xfrm>
          <a:prstGeom prst="rect">
            <a:avLst/>
          </a:prstGeom>
        </p:spPr>
      </p:pic>
      <p:pic>
        <p:nvPicPr>
          <p:cNvPr id="6" name="Picture 5">
            <a:extLst>
              <a:ext uri="{FF2B5EF4-FFF2-40B4-BE49-F238E27FC236}">
                <a16:creationId xmlns:a16="http://schemas.microsoft.com/office/drawing/2014/main" id="{199EC56D-EF42-9B50-ED31-224206272652}"/>
              </a:ext>
            </a:extLst>
          </p:cNvPr>
          <p:cNvPicPr>
            <a:picLocks noChangeAspect="1"/>
          </p:cNvPicPr>
          <p:nvPr/>
        </p:nvPicPr>
        <p:blipFill>
          <a:blip r:embed="rId4"/>
          <a:srcRect/>
          <a:stretch/>
        </p:blipFill>
        <p:spPr>
          <a:xfrm>
            <a:off x="4490396" y="2154021"/>
            <a:ext cx="2649264" cy="3627783"/>
          </a:xfrm>
          <a:prstGeom prst="rect">
            <a:avLst/>
          </a:prstGeom>
          <a:effectLst>
            <a:outerShdw blurRad="127000" dist="50800" dir="2400000" algn="ctr" rotWithShape="0">
              <a:srgbClr val="000000"/>
            </a:outerShdw>
          </a:effectLst>
        </p:spPr>
      </p:pic>
      <p:sp>
        <p:nvSpPr>
          <p:cNvPr id="7" name="Text Placeholder 3">
            <a:extLst>
              <a:ext uri="{FF2B5EF4-FFF2-40B4-BE49-F238E27FC236}">
                <a16:creationId xmlns:a16="http://schemas.microsoft.com/office/drawing/2014/main" id="{607BB636-B255-2264-C928-61A58C607193}"/>
              </a:ext>
            </a:extLst>
          </p:cNvPr>
          <p:cNvSpPr txBox="1">
            <a:spLocks/>
          </p:cNvSpPr>
          <p:nvPr/>
        </p:nvSpPr>
        <p:spPr>
          <a:xfrm>
            <a:off x="7273645" y="1441174"/>
            <a:ext cx="4695414" cy="373411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Switch logo on/off, adjust logo background color, use logo variations from branding, editability option</a:t>
            </a:r>
          </a:p>
          <a:p>
            <a:pPr defTabSz="868680">
              <a:spcBef>
                <a:spcPts val="0"/>
              </a:spcBef>
            </a:pPr>
            <a:r>
              <a:rPr lang="en-US" sz="1600" kern="100" dirty="0">
                <a:solidFill>
                  <a:srgbClr val="002060"/>
                </a:solidFill>
                <a:cs typeface="Times New Roman" panose="02020603050405020304" pitchFamily="18" charset="0"/>
              </a:rPr>
              <a:t>2 – Upload background image(s), editability option</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3 –</a:t>
            </a:r>
            <a:r>
              <a:rPr lang="en-US" sz="1600" kern="100" dirty="0">
                <a:solidFill>
                  <a:srgbClr val="002060"/>
                </a:solidFill>
                <a:cs typeface="Times New Roman" panose="02020603050405020304" pitchFamily="18" charset="0"/>
              </a:rPr>
              <a:t> QR code variation, switch on/off, editability option</a:t>
            </a:r>
          </a:p>
          <a:p>
            <a:pPr defTabSz="868680">
              <a:spcBef>
                <a:spcPts val="0"/>
              </a:spcBef>
            </a:pPr>
            <a:r>
              <a:rPr lang="en-US" sz="1600" kern="100" dirty="0">
                <a:solidFill>
                  <a:srgbClr val="002060"/>
                </a:solidFill>
                <a:cs typeface="Times New Roman" panose="02020603050405020304" pitchFamily="18" charset="0"/>
              </a:rPr>
              <a:t>4 - Fill to fit text elements, change text color, editability option</a:t>
            </a:r>
          </a:p>
          <a:p>
            <a:pPr>
              <a:spcBef>
                <a:spcPts val="0"/>
              </a:spcBef>
            </a:pPr>
            <a:r>
              <a:rPr lang="en-US" sz="1600" kern="100" dirty="0">
                <a:solidFill>
                  <a:srgbClr val="002060"/>
                </a:solidFill>
                <a:cs typeface="Times New Roman" panose="02020603050405020304" pitchFamily="18" charset="0"/>
              </a:rPr>
              <a:t>5 – Color block default is brand primary color; change color, turn all color blocks on/off</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Return address default text, leave blank, editability option</a:t>
            </a:r>
          </a:p>
          <a:p>
            <a:pPr>
              <a:spcBef>
                <a:spcPts val="0"/>
              </a:spcBef>
            </a:pPr>
            <a:endParaRPr lang="en-US" sz="1400" i="1"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400" i="1" kern="100" dirty="0">
                <a:solidFill>
                  <a:srgbClr val="002060"/>
                </a:solidFill>
                <a:ea typeface="Calibri" panose="020F0502020204030204" pitchFamily="34" charset="0"/>
                <a:cs typeface="Times New Roman" panose="02020603050405020304" pitchFamily="18" charset="0"/>
              </a:rPr>
              <a:t>Functionality is the same for single and cobranded versions</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grpSp>
        <p:nvGrpSpPr>
          <p:cNvPr id="16" name="Group 15">
            <a:extLst>
              <a:ext uri="{FF2B5EF4-FFF2-40B4-BE49-F238E27FC236}">
                <a16:creationId xmlns:a16="http://schemas.microsoft.com/office/drawing/2014/main" id="{A4148764-A7D2-F426-FACA-EE978D7D42F8}"/>
              </a:ext>
            </a:extLst>
          </p:cNvPr>
          <p:cNvGrpSpPr/>
          <p:nvPr/>
        </p:nvGrpSpPr>
        <p:grpSpPr>
          <a:xfrm>
            <a:off x="440482" y="1441175"/>
            <a:ext cx="3898522" cy="5053478"/>
            <a:chOff x="750133" y="1793047"/>
            <a:chExt cx="3613146" cy="4820875"/>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rotWithShape="1">
            <a:blip r:embed="rId5"/>
            <a:srcRect t="1046" b="1046"/>
            <a:stretch/>
          </p:blipFill>
          <p:spPr>
            <a:xfrm>
              <a:off x="750133" y="1793047"/>
              <a:ext cx="3613146" cy="4820875"/>
            </a:xfrm>
            <a:prstGeom prst="rect">
              <a:avLst/>
            </a:prstGeom>
            <a:effectLst>
              <a:outerShdw blurRad="127000" dist="50800" dir="2400000" algn="ctr" rotWithShape="0">
                <a:srgbClr val="000000"/>
              </a:outerShdw>
            </a:effectLst>
          </p:spPr>
        </p:pic>
        <p:sp>
          <p:nvSpPr>
            <p:cNvPr id="12" name="TextBox 11">
              <a:extLst>
                <a:ext uri="{FF2B5EF4-FFF2-40B4-BE49-F238E27FC236}">
                  <a16:creationId xmlns:a16="http://schemas.microsoft.com/office/drawing/2014/main" id="{3E1A63BA-E0C5-44E5-54EA-F21235D7B8C1}"/>
                </a:ext>
              </a:extLst>
            </p:cNvPr>
            <p:cNvSpPr txBox="1"/>
            <p:nvPr/>
          </p:nvSpPr>
          <p:spPr>
            <a:xfrm>
              <a:off x="3912452" y="1957082"/>
              <a:ext cx="201706" cy="282388"/>
            </a:xfrm>
            <a:prstGeom prst="rect">
              <a:avLst/>
            </a:prstGeom>
            <a:solidFill>
              <a:schemeClr val="bg1"/>
            </a:solidFill>
          </p:spPr>
          <p:txBody>
            <a:bodyPr wrap="square" rtlCol="0">
              <a:spAutoFit/>
            </a:bodyPr>
            <a:lstStyle/>
            <a:p>
              <a:pPr algn="ctr"/>
              <a:r>
                <a:rPr lang="en-US" sz="1200" dirty="0"/>
                <a:t>2</a:t>
              </a:r>
            </a:p>
          </p:txBody>
        </p:sp>
        <p:sp>
          <p:nvSpPr>
            <p:cNvPr id="3" name="TextBox 2">
              <a:extLst>
                <a:ext uri="{FF2B5EF4-FFF2-40B4-BE49-F238E27FC236}">
                  <a16:creationId xmlns:a16="http://schemas.microsoft.com/office/drawing/2014/main" id="{A625C8EE-4C7E-180E-F2B7-AEDB62C24790}"/>
                </a:ext>
              </a:extLst>
            </p:cNvPr>
            <p:cNvSpPr txBox="1"/>
            <p:nvPr/>
          </p:nvSpPr>
          <p:spPr>
            <a:xfrm>
              <a:off x="844574" y="3427503"/>
              <a:ext cx="201706" cy="282388"/>
            </a:xfrm>
            <a:prstGeom prst="rect">
              <a:avLst/>
            </a:prstGeom>
            <a:solidFill>
              <a:schemeClr val="bg1"/>
            </a:solidFill>
          </p:spPr>
          <p:txBody>
            <a:bodyPr wrap="square" rtlCol="0">
              <a:spAutoFit/>
            </a:bodyPr>
            <a:lstStyle/>
            <a:p>
              <a:pPr algn="ctr"/>
              <a:r>
                <a:rPr lang="en-US" sz="1200" dirty="0"/>
                <a:t>1</a:t>
              </a:r>
            </a:p>
          </p:txBody>
        </p:sp>
        <p:sp>
          <p:nvSpPr>
            <p:cNvPr id="10" name="TextBox 9">
              <a:extLst>
                <a:ext uri="{FF2B5EF4-FFF2-40B4-BE49-F238E27FC236}">
                  <a16:creationId xmlns:a16="http://schemas.microsoft.com/office/drawing/2014/main" id="{631CD129-524A-E463-4B32-651887F0A09C}"/>
                </a:ext>
              </a:extLst>
            </p:cNvPr>
            <p:cNvSpPr txBox="1"/>
            <p:nvPr/>
          </p:nvSpPr>
          <p:spPr>
            <a:xfrm>
              <a:off x="4135944" y="3427503"/>
              <a:ext cx="201706" cy="282388"/>
            </a:xfrm>
            <a:prstGeom prst="rect">
              <a:avLst/>
            </a:prstGeom>
            <a:solidFill>
              <a:schemeClr val="bg1"/>
            </a:solidFill>
          </p:spPr>
          <p:txBody>
            <a:bodyPr wrap="square" rtlCol="0">
              <a:spAutoFit/>
            </a:bodyPr>
            <a:lstStyle/>
            <a:p>
              <a:pPr algn="ctr"/>
              <a:r>
                <a:rPr lang="en-US" sz="1200" dirty="0"/>
                <a:t>3</a:t>
              </a:r>
            </a:p>
          </p:txBody>
        </p:sp>
        <p:sp>
          <p:nvSpPr>
            <p:cNvPr id="13" name="TextBox 12">
              <a:extLst>
                <a:ext uri="{FF2B5EF4-FFF2-40B4-BE49-F238E27FC236}">
                  <a16:creationId xmlns:a16="http://schemas.microsoft.com/office/drawing/2014/main" id="{7AC949F1-3104-24DD-CFDD-0AA2A8C34284}"/>
                </a:ext>
              </a:extLst>
            </p:cNvPr>
            <p:cNvSpPr txBox="1"/>
            <p:nvPr/>
          </p:nvSpPr>
          <p:spPr>
            <a:xfrm>
              <a:off x="1522070" y="1957082"/>
              <a:ext cx="201706" cy="282388"/>
            </a:xfrm>
            <a:prstGeom prst="rect">
              <a:avLst/>
            </a:prstGeom>
            <a:solidFill>
              <a:schemeClr val="bg1"/>
            </a:solidFill>
          </p:spPr>
          <p:txBody>
            <a:bodyPr wrap="square" rtlCol="0">
              <a:spAutoFit/>
            </a:bodyPr>
            <a:lstStyle/>
            <a:p>
              <a:pPr algn="ctr"/>
              <a:r>
                <a:rPr lang="en-US" sz="1200" dirty="0"/>
                <a:t>4</a:t>
              </a:r>
            </a:p>
          </p:txBody>
        </p:sp>
        <p:sp>
          <p:nvSpPr>
            <p:cNvPr id="14" name="TextBox 13">
              <a:extLst>
                <a:ext uri="{FF2B5EF4-FFF2-40B4-BE49-F238E27FC236}">
                  <a16:creationId xmlns:a16="http://schemas.microsoft.com/office/drawing/2014/main" id="{EADF02FB-02D9-9D75-42BF-F16A5157EF89}"/>
                </a:ext>
              </a:extLst>
            </p:cNvPr>
            <p:cNvSpPr txBox="1"/>
            <p:nvPr/>
          </p:nvSpPr>
          <p:spPr>
            <a:xfrm>
              <a:off x="2439887" y="4062290"/>
              <a:ext cx="201706" cy="282388"/>
            </a:xfrm>
            <a:prstGeom prst="rect">
              <a:avLst/>
            </a:prstGeom>
            <a:solidFill>
              <a:schemeClr val="bg1"/>
            </a:solidFill>
          </p:spPr>
          <p:txBody>
            <a:bodyPr wrap="square" rtlCol="0">
              <a:spAutoFit/>
            </a:bodyPr>
            <a:lstStyle/>
            <a:p>
              <a:pPr algn="ctr"/>
              <a:r>
                <a:rPr lang="en-US" sz="1200" dirty="0"/>
                <a:t>5</a:t>
              </a:r>
            </a:p>
          </p:txBody>
        </p:sp>
        <p:sp>
          <p:nvSpPr>
            <p:cNvPr id="15" name="TextBox 14">
              <a:extLst>
                <a:ext uri="{FF2B5EF4-FFF2-40B4-BE49-F238E27FC236}">
                  <a16:creationId xmlns:a16="http://schemas.microsoft.com/office/drawing/2014/main" id="{A08CF427-A867-E4BB-57EB-E28C4D992D62}"/>
                </a:ext>
              </a:extLst>
            </p:cNvPr>
            <p:cNvSpPr txBox="1"/>
            <p:nvPr/>
          </p:nvSpPr>
          <p:spPr>
            <a:xfrm>
              <a:off x="3199877" y="4344678"/>
              <a:ext cx="201706" cy="282388"/>
            </a:xfrm>
            <a:prstGeom prst="rect">
              <a:avLst/>
            </a:prstGeom>
            <a:solidFill>
              <a:schemeClr val="tx1"/>
            </a:solidFill>
          </p:spPr>
          <p:txBody>
            <a:bodyPr wrap="square" rtlCol="0">
              <a:spAutoFit/>
            </a:bodyPr>
            <a:lstStyle/>
            <a:p>
              <a:pPr algn="ctr"/>
              <a:r>
                <a:rPr lang="en-US" sz="1200" dirty="0">
                  <a:solidFill>
                    <a:schemeClr val="bg1"/>
                  </a:solidFill>
                </a:rPr>
                <a:t>6</a:t>
              </a:r>
            </a:p>
          </p:txBody>
        </p:sp>
      </p:grpSp>
      <p:sp>
        <p:nvSpPr>
          <p:cNvPr id="21" name="TextBox 20">
            <a:extLst>
              <a:ext uri="{FF2B5EF4-FFF2-40B4-BE49-F238E27FC236}">
                <a16:creationId xmlns:a16="http://schemas.microsoft.com/office/drawing/2014/main" id="{6A7A6F59-27F4-30D2-6E4E-36C04864FA6C}"/>
              </a:ext>
            </a:extLst>
          </p:cNvPr>
          <p:cNvSpPr txBox="1"/>
          <p:nvPr/>
        </p:nvSpPr>
        <p:spPr>
          <a:xfrm>
            <a:off x="3946302" y="6082192"/>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Tree>
    <p:extLst>
      <p:ext uri="{BB962C8B-B14F-4D97-AF65-F5344CB8AC3E}">
        <p14:creationId xmlns:p14="http://schemas.microsoft.com/office/powerpoint/2010/main" val="380231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4C7B9-80AD-82F9-DA7E-A0FE854F0E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C90533D-D1BD-1557-300A-3270C7E4DD33}"/>
              </a:ext>
            </a:extLst>
          </p:cNvPr>
          <p:cNvSpPr>
            <a:spLocks noGrp="1"/>
          </p:cNvSpPr>
          <p:nvPr>
            <p:ph type="body" sz="quarter" idx="10"/>
          </p:nvPr>
        </p:nvSpPr>
        <p:spPr>
          <a:xfrm>
            <a:off x="440482" y="128330"/>
            <a:ext cx="11235305" cy="1316367"/>
          </a:xfrm>
        </p:spPr>
        <p:txBody>
          <a:bodyPr anchor="t"/>
          <a:lstStyle/>
          <a:p>
            <a:r>
              <a:rPr lang="en-US" sz="3200" dirty="0"/>
              <a:t>EDDM: 9”x6.25”</a:t>
            </a:r>
          </a:p>
          <a:p>
            <a:r>
              <a:rPr lang="en-US" sz="3200" dirty="0"/>
              <a:t>Direct &amp; Non-Direct Mail: 9”x6” (Layout 1235)</a:t>
            </a:r>
          </a:p>
        </p:txBody>
      </p:sp>
      <p:pic>
        <p:nvPicPr>
          <p:cNvPr id="5" name="Picture 4" descr="A blue letter t on a black background&#10;&#10;Description automatically generated">
            <a:extLst>
              <a:ext uri="{FF2B5EF4-FFF2-40B4-BE49-F238E27FC236}">
                <a16:creationId xmlns:a16="http://schemas.microsoft.com/office/drawing/2014/main" id="{2F7C8712-B82E-09FC-6CBC-6ACBB52E9B64}"/>
              </a:ext>
            </a:extLst>
          </p:cNvPr>
          <p:cNvPicPr>
            <a:picLocks noChangeAspect="1"/>
          </p:cNvPicPr>
          <p:nvPr/>
        </p:nvPicPr>
        <p:blipFill>
          <a:blip r:embed="rId3"/>
          <a:stretch>
            <a:fillRect/>
          </a:stretch>
        </p:blipFill>
        <p:spPr>
          <a:xfrm>
            <a:off x="8791614" y="252907"/>
            <a:ext cx="3177445" cy="259695"/>
          </a:xfrm>
          <a:prstGeom prst="rect">
            <a:avLst/>
          </a:prstGeom>
        </p:spPr>
      </p:pic>
      <p:pic>
        <p:nvPicPr>
          <p:cNvPr id="6" name="Picture 5">
            <a:extLst>
              <a:ext uri="{FF2B5EF4-FFF2-40B4-BE49-F238E27FC236}">
                <a16:creationId xmlns:a16="http://schemas.microsoft.com/office/drawing/2014/main" id="{59E26E1A-73AF-65D6-8FF7-0B1D42FCD2B1}"/>
              </a:ext>
            </a:extLst>
          </p:cNvPr>
          <p:cNvPicPr>
            <a:picLocks noChangeAspect="1"/>
          </p:cNvPicPr>
          <p:nvPr/>
        </p:nvPicPr>
        <p:blipFill>
          <a:blip r:embed="rId4"/>
          <a:srcRect/>
          <a:stretch/>
        </p:blipFill>
        <p:spPr>
          <a:xfrm>
            <a:off x="4490396" y="2164113"/>
            <a:ext cx="2649264" cy="3607599"/>
          </a:xfrm>
          <a:prstGeom prst="rect">
            <a:avLst/>
          </a:prstGeom>
          <a:effectLst>
            <a:outerShdw blurRad="127000" dist="50800" dir="2400000" algn="ctr" rotWithShape="0">
              <a:srgbClr val="000000"/>
            </a:outerShdw>
          </a:effectLst>
        </p:spPr>
      </p:pic>
      <p:sp>
        <p:nvSpPr>
          <p:cNvPr id="7" name="Text Placeholder 3">
            <a:extLst>
              <a:ext uri="{FF2B5EF4-FFF2-40B4-BE49-F238E27FC236}">
                <a16:creationId xmlns:a16="http://schemas.microsoft.com/office/drawing/2014/main" id="{49890504-F81F-38CF-AD02-5D6F0D68DEED}"/>
              </a:ext>
            </a:extLst>
          </p:cNvPr>
          <p:cNvSpPr txBox="1">
            <a:spLocks/>
          </p:cNvSpPr>
          <p:nvPr/>
        </p:nvSpPr>
        <p:spPr>
          <a:xfrm>
            <a:off x="7273645" y="1441174"/>
            <a:ext cx="4695414" cy="373411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Upload image(s), editability option</a:t>
            </a:r>
          </a:p>
          <a:p>
            <a:pPr defTabSz="868680">
              <a:spcBef>
                <a:spcPts val="0"/>
              </a:spcBef>
            </a:pPr>
            <a:r>
              <a:rPr lang="en-US" sz="1600" kern="100" dirty="0">
                <a:solidFill>
                  <a:srgbClr val="002060"/>
                </a:solidFill>
                <a:cs typeface="Times New Roman" panose="02020603050405020304" pitchFamily="18" charset="0"/>
              </a:rPr>
              <a:t>2 - Fill to fit text elements, change text color, editability option</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3 –</a:t>
            </a:r>
            <a:r>
              <a:rPr lang="en-US" sz="1600" kern="100" dirty="0">
                <a:solidFill>
                  <a:srgbClr val="002060"/>
                </a:solidFill>
                <a:cs typeface="Times New Roman" panose="02020603050405020304" pitchFamily="18" charset="0"/>
              </a:rPr>
              <a:t> QR code variation, switch on/off, editability option</a:t>
            </a:r>
          </a:p>
          <a:p>
            <a:pPr>
              <a:spcBef>
                <a:spcPts val="0"/>
              </a:spcBef>
            </a:pPr>
            <a:r>
              <a:rPr lang="en-US" sz="1600" kern="100" dirty="0">
                <a:solidFill>
                  <a:srgbClr val="002060"/>
                </a:solidFill>
                <a:cs typeface="Times New Roman" panose="02020603050405020304" pitchFamily="18" charset="0"/>
              </a:rPr>
              <a:t>4 – Color block default is brand primary color; change color, turn all color blocks on/off</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Return address default text, leave blank, editability option</a:t>
            </a:r>
          </a:p>
          <a:p>
            <a:pPr>
              <a:spcBef>
                <a:spcPts val="0"/>
              </a:spcBef>
            </a:pPr>
            <a:endParaRPr lang="en-US" sz="1400" i="1"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400" i="1" kern="100" dirty="0">
                <a:solidFill>
                  <a:srgbClr val="002060"/>
                </a:solidFill>
                <a:ea typeface="Calibri" panose="020F0502020204030204" pitchFamily="34" charset="0"/>
                <a:cs typeface="Times New Roman" panose="02020603050405020304" pitchFamily="18" charset="0"/>
              </a:rPr>
              <a:t>Functionality is the same for single and cobranded versions</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grpSp>
        <p:nvGrpSpPr>
          <p:cNvPr id="16" name="Group 15">
            <a:extLst>
              <a:ext uri="{FF2B5EF4-FFF2-40B4-BE49-F238E27FC236}">
                <a16:creationId xmlns:a16="http://schemas.microsoft.com/office/drawing/2014/main" id="{8FA2BAD6-05B7-7B90-B267-18EC0E75104D}"/>
              </a:ext>
            </a:extLst>
          </p:cNvPr>
          <p:cNvGrpSpPr/>
          <p:nvPr/>
        </p:nvGrpSpPr>
        <p:grpSpPr>
          <a:xfrm>
            <a:off x="440482" y="1441175"/>
            <a:ext cx="3898522" cy="5053478"/>
            <a:chOff x="750133" y="1793047"/>
            <a:chExt cx="3613146" cy="4820875"/>
          </a:xfrm>
        </p:grpSpPr>
        <p:pic>
          <p:nvPicPr>
            <p:cNvPr id="4" name="Picture 3">
              <a:extLst>
                <a:ext uri="{FF2B5EF4-FFF2-40B4-BE49-F238E27FC236}">
                  <a16:creationId xmlns:a16="http://schemas.microsoft.com/office/drawing/2014/main" id="{50BC7F7E-AC4C-0178-D745-FDF47E226068}"/>
                </a:ext>
              </a:extLst>
            </p:cNvPr>
            <p:cNvPicPr>
              <a:picLocks noChangeAspect="1"/>
            </p:cNvPicPr>
            <p:nvPr/>
          </p:nvPicPr>
          <p:blipFill rotWithShape="1">
            <a:blip r:embed="rId5"/>
            <a:srcRect t="2691" b="2691"/>
            <a:stretch/>
          </p:blipFill>
          <p:spPr>
            <a:xfrm>
              <a:off x="750133" y="1793047"/>
              <a:ext cx="3613146" cy="4820875"/>
            </a:xfrm>
            <a:prstGeom prst="rect">
              <a:avLst/>
            </a:prstGeom>
            <a:effectLst>
              <a:outerShdw blurRad="127000" dist="50800" dir="2400000" algn="ctr" rotWithShape="0">
                <a:srgbClr val="000000"/>
              </a:outerShdw>
            </a:effectLst>
          </p:spPr>
        </p:pic>
        <p:sp>
          <p:nvSpPr>
            <p:cNvPr id="12" name="TextBox 11">
              <a:extLst>
                <a:ext uri="{FF2B5EF4-FFF2-40B4-BE49-F238E27FC236}">
                  <a16:creationId xmlns:a16="http://schemas.microsoft.com/office/drawing/2014/main" id="{20E4E401-6412-07B6-2E05-2B17C2B2B6FE}"/>
                </a:ext>
              </a:extLst>
            </p:cNvPr>
            <p:cNvSpPr txBox="1"/>
            <p:nvPr/>
          </p:nvSpPr>
          <p:spPr>
            <a:xfrm>
              <a:off x="3822254" y="1863258"/>
              <a:ext cx="201706" cy="264249"/>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771B26C1-D72C-06E6-7BB7-5D4533260399}"/>
                </a:ext>
              </a:extLst>
            </p:cNvPr>
            <p:cNvSpPr txBox="1"/>
            <p:nvPr/>
          </p:nvSpPr>
          <p:spPr>
            <a:xfrm>
              <a:off x="1135399" y="4062288"/>
              <a:ext cx="201706" cy="264249"/>
            </a:xfrm>
            <a:prstGeom prst="rect">
              <a:avLst/>
            </a:prstGeom>
            <a:solidFill>
              <a:schemeClr val="tx1"/>
            </a:solidFill>
          </p:spPr>
          <p:txBody>
            <a:bodyPr wrap="square" rtlCol="0">
              <a:spAutoFit/>
            </a:bodyPr>
            <a:lstStyle/>
            <a:p>
              <a:pPr algn="ctr"/>
              <a:r>
                <a:rPr lang="en-US" sz="1200" dirty="0">
                  <a:solidFill>
                    <a:schemeClr val="bg1"/>
                  </a:solidFill>
                </a:rPr>
                <a:t>1</a:t>
              </a:r>
            </a:p>
          </p:txBody>
        </p:sp>
        <p:sp>
          <p:nvSpPr>
            <p:cNvPr id="10" name="TextBox 9">
              <a:extLst>
                <a:ext uri="{FF2B5EF4-FFF2-40B4-BE49-F238E27FC236}">
                  <a16:creationId xmlns:a16="http://schemas.microsoft.com/office/drawing/2014/main" id="{171E20C6-870C-36C2-1C19-1D5F7A54777F}"/>
                </a:ext>
              </a:extLst>
            </p:cNvPr>
            <p:cNvSpPr txBox="1"/>
            <p:nvPr/>
          </p:nvSpPr>
          <p:spPr>
            <a:xfrm>
              <a:off x="4135944" y="3427503"/>
              <a:ext cx="201706" cy="264249"/>
            </a:xfrm>
            <a:prstGeom prst="rect">
              <a:avLst/>
            </a:prstGeom>
            <a:solidFill>
              <a:schemeClr val="tx1"/>
            </a:solidFill>
          </p:spPr>
          <p:txBody>
            <a:bodyPr wrap="square" rtlCol="0">
              <a:spAutoFit/>
            </a:bodyPr>
            <a:lstStyle/>
            <a:p>
              <a:pPr algn="ctr"/>
              <a:r>
                <a:rPr lang="en-US" sz="1200" dirty="0">
                  <a:solidFill>
                    <a:schemeClr val="bg1"/>
                  </a:solidFill>
                </a:rPr>
                <a:t>3</a:t>
              </a:r>
            </a:p>
          </p:txBody>
        </p:sp>
        <p:sp>
          <p:nvSpPr>
            <p:cNvPr id="14" name="TextBox 13">
              <a:extLst>
                <a:ext uri="{FF2B5EF4-FFF2-40B4-BE49-F238E27FC236}">
                  <a16:creationId xmlns:a16="http://schemas.microsoft.com/office/drawing/2014/main" id="{70601BC6-97BE-1E00-59C8-1D67F1DFC692}"/>
                </a:ext>
              </a:extLst>
            </p:cNvPr>
            <p:cNvSpPr txBox="1"/>
            <p:nvPr/>
          </p:nvSpPr>
          <p:spPr>
            <a:xfrm>
              <a:off x="3620548" y="3445983"/>
              <a:ext cx="201706" cy="264249"/>
            </a:xfrm>
            <a:prstGeom prst="rect">
              <a:avLst/>
            </a:prstGeom>
            <a:solidFill>
              <a:schemeClr val="tx1"/>
            </a:solidFill>
          </p:spPr>
          <p:txBody>
            <a:bodyPr wrap="square" rtlCol="0">
              <a:spAutoFit/>
            </a:bodyPr>
            <a:lstStyle/>
            <a:p>
              <a:pPr algn="ctr"/>
              <a:r>
                <a:rPr lang="en-US" sz="1200" dirty="0">
                  <a:solidFill>
                    <a:schemeClr val="bg1"/>
                  </a:solidFill>
                </a:rPr>
                <a:t>4</a:t>
              </a:r>
            </a:p>
          </p:txBody>
        </p:sp>
        <p:sp>
          <p:nvSpPr>
            <p:cNvPr id="15" name="TextBox 14">
              <a:extLst>
                <a:ext uri="{FF2B5EF4-FFF2-40B4-BE49-F238E27FC236}">
                  <a16:creationId xmlns:a16="http://schemas.microsoft.com/office/drawing/2014/main" id="{5045C8D8-2599-D653-2244-E106899167E8}"/>
                </a:ext>
              </a:extLst>
            </p:cNvPr>
            <p:cNvSpPr txBox="1"/>
            <p:nvPr/>
          </p:nvSpPr>
          <p:spPr>
            <a:xfrm>
              <a:off x="3199877" y="4344678"/>
              <a:ext cx="201706" cy="264249"/>
            </a:xfrm>
            <a:prstGeom prst="rect">
              <a:avLst/>
            </a:prstGeom>
            <a:solidFill>
              <a:schemeClr val="tx1"/>
            </a:solidFill>
          </p:spPr>
          <p:txBody>
            <a:bodyPr wrap="square" rtlCol="0">
              <a:spAutoFit/>
            </a:bodyPr>
            <a:lstStyle/>
            <a:p>
              <a:pPr algn="ctr"/>
              <a:r>
                <a:rPr lang="en-US" sz="1200" dirty="0">
                  <a:solidFill>
                    <a:schemeClr val="bg1"/>
                  </a:solidFill>
                </a:rPr>
                <a:t>5</a:t>
              </a:r>
            </a:p>
          </p:txBody>
        </p:sp>
      </p:grpSp>
      <p:sp>
        <p:nvSpPr>
          <p:cNvPr id="8" name="TextBox 7">
            <a:extLst>
              <a:ext uri="{FF2B5EF4-FFF2-40B4-BE49-F238E27FC236}">
                <a16:creationId xmlns:a16="http://schemas.microsoft.com/office/drawing/2014/main" id="{3A5F4BFB-6465-6D31-0FEE-DD3C719EA20C}"/>
              </a:ext>
            </a:extLst>
          </p:cNvPr>
          <p:cNvSpPr txBox="1"/>
          <p:nvPr/>
        </p:nvSpPr>
        <p:spPr>
          <a:xfrm>
            <a:off x="3946302" y="6082192"/>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Tree>
    <p:extLst>
      <p:ext uri="{BB962C8B-B14F-4D97-AF65-F5344CB8AC3E}">
        <p14:creationId xmlns:p14="http://schemas.microsoft.com/office/powerpoint/2010/main" val="753350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2F950-7704-101A-922E-FDC2A829CA9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B5D814-23D2-F7CB-D7EA-A2FA529919FF}"/>
              </a:ext>
            </a:extLst>
          </p:cNvPr>
          <p:cNvSpPr>
            <a:spLocks noGrp="1"/>
          </p:cNvSpPr>
          <p:nvPr>
            <p:ph type="body" sz="quarter" idx="10"/>
          </p:nvPr>
        </p:nvSpPr>
        <p:spPr>
          <a:xfrm>
            <a:off x="440482" y="128330"/>
            <a:ext cx="11235305" cy="1316367"/>
          </a:xfrm>
        </p:spPr>
        <p:txBody>
          <a:bodyPr anchor="t"/>
          <a:lstStyle/>
          <a:p>
            <a:r>
              <a:rPr lang="en-US" sz="3200" dirty="0"/>
              <a:t>EDDM: 9”x6.25”</a:t>
            </a:r>
          </a:p>
          <a:p>
            <a:r>
              <a:rPr lang="en-US" sz="3200" dirty="0"/>
              <a:t>Direct &amp; Non-Direct Mail: 9”x6” (Layout 1236)</a:t>
            </a:r>
          </a:p>
        </p:txBody>
      </p:sp>
      <p:pic>
        <p:nvPicPr>
          <p:cNvPr id="5" name="Picture 4" descr="A blue letter t on a black background&#10;&#10;Description automatically generated">
            <a:extLst>
              <a:ext uri="{FF2B5EF4-FFF2-40B4-BE49-F238E27FC236}">
                <a16:creationId xmlns:a16="http://schemas.microsoft.com/office/drawing/2014/main" id="{BF411500-0A16-0D3E-19AA-17399338686B}"/>
              </a:ext>
            </a:extLst>
          </p:cNvPr>
          <p:cNvPicPr>
            <a:picLocks noChangeAspect="1"/>
          </p:cNvPicPr>
          <p:nvPr/>
        </p:nvPicPr>
        <p:blipFill>
          <a:blip r:embed="rId3"/>
          <a:stretch>
            <a:fillRect/>
          </a:stretch>
        </p:blipFill>
        <p:spPr>
          <a:xfrm>
            <a:off x="8791614" y="252907"/>
            <a:ext cx="3177445" cy="259695"/>
          </a:xfrm>
          <a:prstGeom prst="rect">
            <a:avLst/>
          </a:prstGeom>
        </p:spPr>
      </p:pic>
      <p:pic>
        <p:nvPicPr>
          <p:cNvPr id="6" name="Picture 5">
            <a:extLst>
              <a:ext uri="{FF2B5EF4-FFF2-40B4-BE49-F238E27FC236}">
                <a16:creationId xmlns:a16="http://schemas.microsoft.com/office/drawing/2014/main" id="{8DA8AF35-B8B7-018E-D0E1-D42E7DD9C8AF}"/>
              </a:ext>
            </a:extLst>
          </p:cNvPr>
          <p:cNvPicPr>
            <a:picLocks noChangeAspect="1"/>
          </p:cNvPicPr>
          <p:nvPr/>
        </p:nvPicPr>
        <p:blipFill>
          <a:blip r:embed="rId4"/>
          <a:srcRect/>
          <a:stretch/>
        </p:blipFill>
        <p:spPr>
          <a:xfrm>
            <a:off x="4497193" y="2164113"/>
            <a:ext cx="2635669" cy="3607599"/>
          </a:xfrm>
          <a:prstGeom prst="rect">
            <a:avLst/>
          </a:prstGeom>
          <a:effectLst>
            <a:outerShdw blurRad="127000" dist="50800" dir="2400000" algn="ctr" rotWithShape="0">
              <a:srgbClr val="000000"/>
            </a:outerShdw>
          </a:effectLst>
        </p:spPr>
      </p:pic>
      <p:sp>
        <p:nvSpPr>
          <p:cNvPr id="7" name="Text Placeholder 3">
            <a:extLst>
              <a:ext uri="{FF2B5EF4-FFF2-40B4-BE49-F238E27FC236}">
                <a16:creationId xmlns:a16="http://schemas.microsoft.com/office/drawing/2014/main" id="{B91948C7-7B78-2968-E62F-3300C807AD05}"/>
              </a:ext>
            </a:extLst>
          </p:cNvPr>
          <p:cNvSpPr txBox="1">
            <a:spLocks/>
          </p:cNvSpPr>
          <p:nvPr/>
        </p:nvSpPr>
        <p:spPr>
          <a:xfrm>
            <a:off x="7273645" y="1123122"/>
            <a:ext cx="4832216" cy="405217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Switch logo on/off, adjust logo background color, use logo variations from branding, editability option</a:t>
            </a:r>
            <a:endParaRPr lang="en-US" sz="1600" kern="100" dirty="0">
              <a:solidFill>
                <a:srgbClr val="002060"/>
              </a:solidFill>
              <a:ea typeface="Calibri" panose="020F0502020204030204" pitchFamily="34" charset="0"/>
              <a:cs typeface="Times New Roman" panose="02020603050405020304" pitchFamily="18" charset="0"/>
            </a:endParaRPr>
          </a:p>
          <a:p>
            <a:pPr defTabSz="868680">
              <a:spcBef>
                <a:spcPts val="0"/>
              </a:spcBef>
            </a:pPr>
            <a:r>
              <a:rPr lang="en-US" sz="1600" kern="100" dirty="0">
                <a:solidFill>
                  <a:srgbClr val="002060"/>
                </a:solidFill>
                <a:cs typeface="Times New Roman" panose="02020603050405020304" pitchFamily="18" charset="0"/>
              </a:rPr>
              <a:t>2 – Upload image(s), editability option</a:t>
            </a:r>
          </a:p>
          <a:p>
            <a:pPr defTabSz="868680">
              <a:spcBef>
                <a:spcPts val="0"/>
              </a:spcBef>
            </a:pPr>
            <a:r>
              <a:rPr lang="en-US" sz="1600" kern="100" dirty="0">
                <a:solidFill>
                  <a:srgbClr val="002060"/>
                </a:solidFill>
                <a:cs typeface="Times New Roman" panose="02020603050405020304" pitchFamily="18" charset="0"/>
              </a:rPr>
              <a:t>3 - Fill to fit text elements, change text color, editability option</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a:t>
            </a:r>
            <a:r>
              <a:rPr lang="en-US" sz="1600" kern="100" dirty="0">
                <a:solidFill>
                  <a:srgbClr val="002060"/>
                </a:solidFill>
                <a:cs typeface="Times New Roman" panose="02020603050405020304" pitchFamily="18" charset="0"/>
              </a:rPr>
              <a:t> Front color blocks default to secondary; change color </a:t>
            </a:r>
          </a:p>
          <a:p>
            <a:pPr defTabSz="868680">
              <a:spcBef>
                <a:spcPts val="0"/>
              </a:spcBef>
            </a:pPr>
            <a:r>
              <a:rPr lang="en-US" sz="1600" kern="100" dirty="0">
                <a:solidFill>
                  <a:srgbClr val="002060"/>
                </a:solidFill>
                <a:cs typeface="Times New Roman" panose="02020603050405020304" pitchFamily="18" charset="0"/>
              </a:rPr>
              <a:t>5 – Turn color blocks on/off (removes front secondary color blocks and back black block)</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Background color defaults to black; change color. Border color defaults to white; change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7 – Return address default text, leave blank, editability option</a:t>
            </a:r>
          </a:p>
          <a:p>
            <a:pPr>
              <a:spcBef>
                <a:spcPts val="0"/>
              </a:spcBef>
            </a:pPr>
            <a:endParaRPr lang="en-US" sz="1400" i="1"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400" i="1" kern="100" dirty="0">
                <a:solidFill>
                  <a:srgbClr val="002060"/>
                </a:solidFill>
                <a:ea typeface="Calibri" panose="020F0502020204030204" pitchFamily="34" charset="0"/>
                <a:cs typeface="Times New Roman" panose="02020603050405020304" pitchFamily="18" charset="0"/>
              </a:rPr>
              <a:t>Functionality is the same for single and cobranded versions</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grpSp>
        <p:nvGrpSpPr>
          <p:cNvPr id="16" name="Group 15">
            <a:extLst>
              <a:ext uri="{FF2B5EF4-FFF2-40B4-BE49-F238E27FC236}">
                <a16:creationId xmlns:a16="http://schemas.microsoft.com/office/drawing/2014/main" id="{88B7A479-6E81-6B2F-CAF9-46B4D3BEA323}"/>
              </a:ext>
            </a:extLst>
          </p:cNvPr>
          <p:cNvGrpSpPr/>
          <p:nvPr/>
        </p:nvGrpSpPr>
        <p:grpSpPr>
          <a:xfrm>
            <a:off x="440482" y="1441175"/>
            <a:ext cx="3898522" cy="5053478"/>
            <a:chOff x="750133" y="1793047"/>
            <a:chExt cx="3613146" cy="4820875"/>
          </a:xfrm>
        </p:grpSpPr>
        <p:pic>
          <p:nvPicPr>
            <p:cNvPr id="4" name="Picture 3">
              <a:extLst>
                <a:ext uri="{FF2B5EF4-FFF2-40B4-BE49-F238E27FC236}">
                  <a16:creationId xmlns:a16="http://schemas.microsoft.com/office/drawing/2014/main" id="{5900BB10-CBF1-67D6-C216-7EDC28CA1729}"/>
                </a:ext>
              </a:extLst>
            </p:cNvPr>
            <p:cNvPicPr>
              <a:picLocks noChangeAspect="1"/>
            </p:cNvPicPr>
            <p:nvPr/>
          </p:nvPicPr>
          <p:blipFill rotWithShape="1">
            <a:blip r:embed="rId5"/>
            <a:srcRect t="2578" b="2578"/>
            <a:stretch/>
          </p:blipFill>
          <p:spPr>
            <a:xfrm>
              <a:off x="750133" y="1793047"/>
              <a:ext cx="3613146" cy="4820875"/>
            </a:xfrm>
            <a:prstGeom prst="rect">
              <a:avLst/>
            </a:prstGeom>
            <a:effectLst>
              <a:outerShdw blurRad="127000" dist="50800" dir="2400000" algn="ctr" rotWithShape="0">
                <a:srgbClr val="000000"/>
              </a:outerShdw>
            </a:effectLst>
          </p:spPr>
        </p:pic>
        <p:sp>
          <p:nvSpPr>
            <p:cNvPr id="12" name="TextBox 11">
              <a:extLst>
                <a:ext uri="{FF2B5EF4-FFF2-40B4-BE49-F238E27FC236}">
                  <a16:creationId xmlns:a16="http://schemas.microsoft.com/office/drawing/2014/main" id="{C014ED6D-3589-01A6-7D8E-B010A362339F}"/>
                </a:ext>
              </a:extLst>
            </p:cNvPr>
            <p:cNvSpPr txBox="1"/>
            <p:nvPr/>
          </p:nvSpPr>
          <p:spPr>
            <a:xfrm>
              <a:off x="3056037" y="2007433"/>
              <a:ext cx="201706" cy="264249"/>
            </a:xfrm>
            <a:prstGeom prst="rect">
              <a:avLst/>
            </a:prstGeom>
            <a:solidFill>
              <a:schemeClr val="bg1"/>
            </a:solidFill>
          </p:spPr>
          <p:txBody>
            <a:bodyPr wrap="square" rtlCol="0">
              <a:spAutoFit/>
            </a:bodyPr>
            <a:lstStyle/>
            <a:p>
              <a:pPr algn="ctr"/>
              <a:r>
                <a:rPr lang="en-US" sz="1200" dirty="0"/>
                <a:t>2</a:t>
              </a:r>
            </a:p>
          </p:txBody>
        </p:sp>
        <p:sp>
          <p:nvSpPr>
            <p:cNvPr id="3" name="TextBox 2">
              <a:extLst>
                <a:ext uri="{FF2B5EF4-FFF2-40B4-BE49-F238E27FC236}">
                  <a16:creationId xmlns:a16="http://schemas.microsoft.com/office/drawing/2014/main" id="{81A56828-E557-1353-778B-6D02809DBBE9}"/>
                </a:ext>
              </a:extLst>
            </p:cNvPr>
            <p:cNvSpPr txBox="1"/>
            <p:nvPr/>
          </p:nvSpPr>
          <p:spPr>
            <a:xfrm>
              <a:off x="896983" y="2215581"/>
              <a:ext cx="201706" cy="264249"/>
            </a:xfrm>
            <a:prstGeom prst="rect">
              <a:avLst/>
            </a:prstGeom>
            <a:solidFill>
              <a:schemeClr val="bg1"/>
            </a:solidFill>
          </p:spPr>
          <p:txBody>
            <a:bodyPr wrap="square" rtlCol="0">
              <a:spAutoFit/>
            </a:bodyPr>
            <a:lstStyle/>
            <a:p>
              <a:pPr algn="ctr"/>
              <a:r>
                <a:rPr lang="en-US" sz="1200" dirty="0"/>
                <a:t>1</a:t>
              </a:r>
            </a:p>
          </p:txBody>
        </p:sp>
        <p:sp>
          <p:nvSpPr>
            <p:cNvPr id="10" name="TextBox 9">
              <a:extLst>
                <a:ext uri="{FF2B5EF4-FFF2-40B4-BE49-F238E27FC236}">
                  <a16:creationId xmlns:a16="http://schemas.microsoft.com/office/drawing/2014/main" id="{0AB4831D-7936-4009-A1C6-4550D6369081}"/>
                </a:ext>
              </a:extLst>
            </p:cNvPr>
            <p:cNvSpPr txBox="1"/>
            <p:nvPr/>
          </p:nvSpPr>
          <p:spPr>
            <a:xfrm>
              <a:off x="1750145" y="3311598"/>
              <a:ext cx="201706" cy="264249"/>
            </a:xfrm>
            <a:prstGeom prst="rect">
              <a:avLst/>
            </a:prstGeom>
            <a:solidFill>
              <a:schemeClr val="bg1"/>
            </a:solidFill>
          </p:spPr>
          <p:txBody>
            <a:bodyPr wrap="square" rtlCol="0">
              <a:spAutoFit/>
            </a:bodyPr>
            <a:lstStyle/>
            <a:p>
              <a:pPr algn="ctr"/>
              <a:r>
                <a:rPr lang="en-US" sz="1200" dirty="0"/>
                <a:t>3</a:t>
              </a:r>
            </a:p>
          </p:txBody>
        </p:sp>
        <p:sp>
          <p:nvSpPr>
            <p:cNvPr id="14" name="TextBox 13">
              <a:extLst>
                <a:ext uri="{FF2B5EF4-FFF2-40B4-BE49-F238E27FC236}">
                  <a16:creationId xmlns:a16="http://schemas.microsoft.com/office/drawing/2014/main" id="{EEC2DB70-D063-5159-AD63-5E7427368141}"/>
                </a:ext>
              </a:extLst>
            </p:cNvPr>
            <p:cNvSpPr txBox="1"/>
            <p:nvPr/>
          </p:nvSpPr>
          <p:spPr>
            <a:xfrm>
              <a:off x="3985449" y="3497824"/>
              <a:ext cx="201706" cy="264249"/>
            </a:xfrm>
            <a:prstGeom prst="rect">
              <a:avLst/>
            </a:prstGeom>
            <a:solidFill>
              <a:schemeClr val="bg1"/>
            </a:solidFill>
          </p:spPr>
          <p:txBody>
            <a:bodyPr wrap="square" rtlCol="0">
              <a:spAutoFit/>
            </a:bodyPr>
            <a:lstStyle/>
            <a:p>
              <a:pPr algn="ctr"/>
              <a:r>
                <a:rPr lang="en-US" sz="1200" dirty="0"/>
                <a:t>4</a:t>
              </a:r>
            </a:p>
          </p:txBody>
        </p:sp>
        <p:sp>
          <p:nvSpPr>
            <p:cNvPr id="15" name="TextBox 14">
              <a:extLst>
                <a:ext uri="{FF2B5EF4-FFF2-40B4-BE49-F238E27FC236}">
                  <a16:creationId xmlns:a16="http://schemas.microsoft.com/office/drawing/2014/main" id="{18579C8E-8ADB-9F18-6BC9-DDED0158DE55}"/>
                </a:ext>
              </a:extLst>
            </p:cNvPr>
            <p:cNvSpPr txBox="1"/>
            <p:nvPr/>
          </p:nvSpPr>
          <p:spPr>
            <a:xfrm>
              <a:off x="2841119" y="3629948"/>
              <a:ext cx="201706" cy="264249"/>
            </a:xfrm>
            <a:prstGeom prst="rect">
              <a:avLst/>
            </a:prstGeom>
            <a:solidFill>
              <a:schemeClr val="bg1"/>
            </a:solidFill>
          </p:spPr>
          <p:txBody>
            <a:bodyPr wrap="square" rtlCol="0">
              <a:spAutoFit/>
            </a:bodyPr>
            <a:lstStyle/>
            <a:p>
              <a:pPr algn="ctr"/>
              <a:r>
                <a:rPr lang="en-US" sz="1200" dirty="0"/>
                <a:t>5</a:t>
              </a:r>
            </a:p>
          </p:txBody>
        </p:sp>
      </p:grpSp>
      <p:sp>
        <p:nvSpPr>
          <p:cNvPr id="8" name="TextBox 7">
            <a:extLst>
              <a:ext uri="{FF2B5EF4-FFF2-40B4-BE49-F238E27FC236}">
                <a16:creationId xmlns:a16="http://schemas.microsoft.com/office/drawing/2014/main" id="{0C33A256-B997-BAC3-6A44-9C1B9F65345C}"/>
              </a:ext>
            </a:extLst>
          </p:cNvPr>
          <p:cNvSpPr txBox="1"/>
          <p:nvPr/>
        </p:nvSpPr>
        <p:spPr>
          <a:xfrm>
            <a:off x="3037331" y="4108174"/>
            <a:ext cx="217637" cy="276999"/>
          </a:xfrm>
          <a:prstGeom prst="rect">
            <a:avLst/>
          </a:prstGeom>
          <a:solidFill>
            <a:schemeClr val="tx1"/>
          </a:solidFill>
        </p:spPr>
        <p:txBody>
          <a:bodyPr wrap="square" rtlCol="0">
            <a:spAutoFit/>
          </a:bodyPr>
          <a:lstStyle/>
          <a:p>
            <a:pPr algn="ctr"/>
            <a:r>
              <a:rPr lang="en-US" sz="1200" dirty="0">
                <a:solidFill>
                  <a:schemeClr val="bg1"/>
                </a:solidFill>
              </a:rPr>
              <a:t>7</a:t>
            </a:r>
          </a:p>
        </p:txBody>
      </p:sp>
      <p:sp>
        <p:nvSpPr>
          <p:cNvPr id="9" name="TextBox 8">
            <a:extLst>
              <a:ext uri="{FF2B5EF4-FFF2-40B4-BE49-F238E27FC236}">
                <a16:creationId xmlns:a16="http://schemas.microsoft.com/office/drawing/2014/main" id="{723E0509-ED98-1BE3-06EA-8FFA55D75BA2}"/>
              </a:ext>
            </a:extLst>
          </p:cNvPr>
          <p:cNvSpPr txBox="1"/>
          <p:nvPr/>
        </p:nvSpPr>
        <p:spPr>
          <a:xfrm>
            <a:off x="598930" y="3554176"/>
            <a:ext cx="217637" cy="276999"/>
          </a:xfrm>
          <a:prstGeom prst="rect">
            <a:avLst/>
          </a:prstGeom>
          <a:solidFill>
            <a:schemeClr val="bg1"/>
          </a:solidFill>
        </p:spPr>
        <p:txBody>
          <a:bodyPr wrap="square" rtlCol="0">
            <a:spAutoFit/>
          </a:bodyPr>
          <a:lstStyle/>
          <a:p>
            <a:pPr algn="ctr"/>
            <a:r>
              <a:rPr lang="en-US" sz="1200" dirty="0"/>
              <a:t>6</a:t>
            </a:r>
          </a:p>
        </p:txBody>
      </p:sp>
      <p:sp>
        <p:nvSpPr>
          <p:cNvPr id="11" name="TextBox 10">
            <a:extLst>
              <a:ext uri="{FF2B5EF4-FFF2-40B4-BE49-F238E27FC236}">
                <a16:creationId xmlns:a16="http://schemas.microsoft.com/office/drawing/2014/main" id="{1AB4F266-495B-09BB-6A7C-A2719CCEB87D}"/>
              </a:ext>
            </a:extLst>
          </p:cNvPr>
          <p:cNvSpPr txBox="1"/>
          <p:nvPr/>
        </p:nvSpPr>
        <p:spPr>
          <a:xfrm>
            <a:off x="3946302" y="6082192"/>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Tree>
    <p:extLst>
      <p:ext uri="{BB962C8B-B14F-4D97-AF65-F5344CB8AC3E}">
        <p14:creationId xmlns:p14="http://schemas.microsoft.com/office/powerpoint/2010/main" val="370247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0034EE2F-F8B0-BB04-3919-B98670840B33}"/>
              </a:ext>
            </a:extLst>
          </p:cNvPr>
          <p:cNvPicPr>
            <a:picLocks noChangeAspect="1"/>
          </p:cNvPicPr>
          <p:nvPr/>
        </p:nvPicPr>
        <p:blipFill>
          <a:blip r:embed="rId2"/>
          <a:stretch>
            <a:fillRect/>
          </a:stretch>
        </p:blipFill>
        <p:spPr>
          <a:xfrm>
            <a:off x="8791614" y="252907"/>
            <a:ext cx="3177445" cy="259695"/>
          </a:xfrm>
          <a:prstGeom prst="rect">
            <a:avLst/>
          </a:prstGeom>
        </p:spPr>
      </p:pic>
      <p:sp>
        <p:nvSpPr>
          <p:cNvPr id="6" name="Text Placeholder 1">
            <a:extLst>
              <a:ext uri="{FF2B5EF4-FFF2-40B4-BE49-F238E27FC236}">
                <a16:creationId xmlns:a16="http://schemas.microsoft.com/office/drawing/2014/main" id="{CF2578B7-A0D3-C354-E31D-B896EDE0FC27}"/>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Expert Content Templates</a:t>
            </a:r>
          </a:p>
        </p:txBody>
      </p:sp>
      <p:sp>
        <p:nvSpPr>
          <p:cNvPr id="10" name="Text Placeholder 2">
            <a:extLst>
              <a:ext uri="{FF2B5EF4-FFF2-40B4-BE49-F238E27FC236}">
                <a16:creationId xmlns:a16="http://schemas.microsoft.com/office/drawing/2014/main" id="{BA45EAB8-259F-9486-7E88-3E5064554E05}"/>
              </a:ext>
            </a:extLst>
          </p:cNvPr>
          <p:cNvSpPr txBox="1">
            <a:spLocks/>
          </p:cNvSpPr>
          <p:nvPr/>
        </p:nvSpPr>
        <p:spPr>
          <a:xfrm>
            <a:off x="445426" y="827104"/>
            <a:ext cx="9959137" cy="663766"/>
          </a:xfrm>
          <a:prstGeom prst="rect">
            <a:avLst/>
          </a:prstGeom>
        </p:spPr>
        <p:txBody>
          <a:bodyPr/>
          <a:lstStyle>
            <a:lvl1pPr marL="0" indent="0" algn="l" defTabSz="914400" rtl="0" eaLnBrk="1" latinLnBrk="0" hangingPunct="1">
              <a:lnSpc>
                <a:spcPct val="90000"/>
              </a:lnSpc>
              <a:spcBef>
                <a:spcPts val="1000"/>
              </a:spcBef>
              <a:buFontTx/>
              <a:buNone/>
              <a:defRPr sz="2400" b="0" i="0" kern="1200">
                <a:solidFill>
                  <a:srgbClr val="0072CE"/>
                </a:solidFill>
                <a:latin typeface="Barlow" pitchFamily="2" charset="77"/>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Print Flyers, Postcards, Greeting Cards, Door Hangers, Brochures, Yard Signs, Sign Riders, Social Media</a:t>
            </a:r>
          </a:p>
        </p:txBody>
      </p:sp>
      <p:sp>
        <p:nvSpPr>
          <p:cNvPr id="11" name="Text Placeholder 3">
            <a:extLst>
              <a:ext uri="{FF2B5EF4-FFF2-40B4-BE49-F238E27FC236}">
                <a16:creationId xmlns:a16="http://schemas.microsoft.com/office/drawing/2014/main" id="{79C2D384-CBE4-5336-E128-D8E3A28CB40F}"/>
              </a:ext>
            </a:extLst>
          </p:cNvPr>
          <p:cNvSpPr txBox="1">
            <a:spLocks/>
          </p:cNvSpPr>
          <p:nvPr/>
        </p:nvSpPr>
        <p:spPr>
          <a:xfrm>
            <a:off x="445426" y="1615447"/>
            <a:ext cx="11382139" cy="4854927"/>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sz="1600" kern="100" dirty="0">
                <a:solidFill>
                  <a:srgbClr val="002060"/>
                </a:solidFill>
                <a:cs typeface="Times New Roman" panose="02020603050405020304" pitchFamily="18" charset="0"/>
              </a:rPr>
              <a:t>The Expert Content library includes self-service templates for admins to create-your-own content. Pre-filled Expert Content is built from these templates and can be configured based on the individual layout’s options. Contact blocks, disclaimers, and branding elements are dynamic to the end user. </a:t>
            </a:r>
          </a:p>
          <a:p>
            <a:pPr defTabSz="868680">
              <a:lnSpc>
                <a:spcPct val="100000"/>
              </a:lnSpc>
              <a:spcBef>
                <a:spcPts val="0"/>
              </a:spcBef>
            </a:pPr>
            <a:endParaRPr lang="en-US" sz="1600" kern="100" dirty="0">
              <a:solidFill>
                <a:srgbClr val="002060"/>
              </a:solidFill>
              <a:cs typeface="Times New Roman" panose="02020603050405020304" pitchFamily="18" charset="0"/>
            </a:endParaRPr>
          </a:p>
          <a:p>
            <a:pPr defTabSz="868680">
              <a:lnSpc>
                <a:spcPct val="100000"/>
              </a:lnSpc>
              <a:spcBef>
                <a:spcPts val="0"/>
              </a:spcBef>
            </a:pPr>
            <a:r>
              <a:rPr lang="en-US" sz="1600" kern="100" dirty="0">
                <a:solidFill>
                  <a:srgbClr val="002060"/>
                </a:solidFill>
                <a:cs typeface="Times New Roman" panose="02020603050405020304" pitchFamily="18" charset="0"/>
              </a:rPr>
              <a:t>Many templates include some admin-level configuration options such as: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Logos: on or off, logo positioning, logo variations (e.g. horizontal/stacked, color/black/white), QR codes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Colors: font color, color blocks, background colors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Imagery: replace imagery within a dedicated space, replacing full background images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Text: replace text in dedicate space (e.g. CTA, header, </a:t>
            </a:r>
            <a:r>
              <a:rPr lang="en-US" sz="1600" kern="100" dirty="0" err="1">
                <a:solidFill>
                  <a:srgbClr val="002060"/>
                </a:solidFill>
                <a:cs typeface="Times New Roman" panose="02020603050405020304" pitchFamily="18" charset="0"/>
              </a:rPr>
              <a:t>subheader</a:t>
            </a:r>
            <a:r>
              <a:rPr lang="en-US" sz="1600" kern="100" dirty="0">
                <a:solidFill>
                  <a:srgbClr val="002060"/>
                </a:solidFill>
                <a:cs typeface="Times New Roman" panose="02020603050405020304" pitchFamily="18" charset="0"/>
              </a:rPr>
              <a:t>, paragraph)</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Editability: allow or disallow end user editability of specific elements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Disclaimers: additional or override disclaimer options to allow admins to enter dynamic disclaimers or include verbiage on a one-off basis. </a:t>
            </a:r>
          </a:p>
          <a:p>
            <a:pPr defTabSz="868680">
              <a:lnSpc>
                <a:spcPct val="100000"/>
              </a:lnSpc>
              <a:spcBef>
                <a:spcPts val="0"/>
              </a:spcBef>
            </a:pPr>
            <a:endParaRPr lang="en-US" sz="1600" kern="100" dirty="0">
              <a:solidFill>
                <a:srgbClr val="002060"/>
              </a:solidFill>
              <a:cs typeface="Times New Roman" panose="02020603050405020304" pitchFamily="18" charset="0"/>
            </a:endParaRPr>
          </a:p>
          <a:p>
            <a:pPr defTabSz="868680">
              <a:lnSpc>
                <a:spcPct val="100000"/>
              </a:lnSpc>
              <a:spcBef>
                <a:spcPts val="0"/>
              </a:spcBef>
            </a:pPr>
            <a:r>
              <a:rPr lang="en-US" sz="1600" kern="100" dirty="0">
                <a:solidFill>
                  <a:srgbClr val="002060"/>
                </a:solidFill>
                <a:cs typeface="Times New Roman" panose="02020603050405020304" pitchFamily="18" charset="0"/>
              </a:rPr>
              <a:t>Template types include:</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Various configurable layouts for single-sided print flyers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Various configurable layouts for postcards in specific sizing; additional “static” options in all sizes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Vertical and horizontal greeting cards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Various configurable layouts for door hangers, </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Various configurable layouts for yard signs and sign riders in specific sizing; additional “static” options in all sizes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Bifold and trifold brochures</a:t>
            </a:r>
          </a:p>
          <a:p>
            <a:pPr marL="342900" indent="-342900" defTabSz="868680">
              <a:lnSpc>
                <a:spcPct val="100000"/>
              </a:lnSpc>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Social Media templates including event, testimonials, and upload-your-own design</a:t>
            </a:r>
            <a:endParaRPr lang="en-US" sz="1600" dirty="0">
              <a:solidFill>
                <a:srgbClr val="002060"/>
              </a:solidFill>
            </a:endParaRPr>
          </a:p>
        </p:txBody>
      </p:sp>
    </p:spTree>
    <p:extLst>
      <p:ext uri="{BB962C8B-B14F-4D97-AF65-F5344CB8AC3E}">
        <p14:creationId xmlns:p14="http://schemas.microsoft.com/office/powerpoint/2010/main" val="685403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8EC39-915A-DB12-02DA-3729F318C9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13C956-5AF1-41AF-9977-169CC3453D3B}"/>
              </a:ext>
            </a:extLst>
          </p:cNvPr>
          <p:cNvSpPr>
            <a:spLocks noGrp="1"/>
          </p:cNvSpPr>
          <p:nvPr>
            <p:ph type="body" sz="quarter" idx="10"/>
          </p:nvPr>
        </p:nvSpPr>
        <p:spPr>
          <a:xfrm>
            <a:off x="440482" y="128330"/>
            <a:ext cx="11235305" cy="1316367"/>
          </a:xfrm>
        </p:spPr>
        <p:txBody>
          <a:bodyPr anchor="t"/>
          <a:lstStyle/>
          <a:p>
            <a:r>
              <a:rPr lang="en-US" sz="3200" dirty="0"/>
              <a:t>EDDM: 9”x6.25”</a:t>
            </a:r>
          </a:p>
          <a:p>
            <a:r>
              <a:rPr lang="en-US" sz="3200" dirty="0"/>
              <a:t>Direct &amp; Non-Direct Mail: 9”x6” (Layout 1237)</a:t>
            </a:r>
          </a:p>
        </p:txBody>
      </p:sp>
      <p:pic>
        <p:nvPicPr>
          <p:cNvPr id="5" name="Picture 4" descr="A blue letter t on a black background&#10;&#10;Description automatically generated">
            <a:extLst>
              <a:ext uri="{FF2B5EF4-FFF2-40B4-BE49-F238E27FC236}">
                <a16:creationId xmlns:a16="http://schemas.microsoft.com/office/drawing/2014/main" id="{150EA510-A1AC-AD65-D13C-3C10B26012D9}"/>
              </a:ext>
            </a:extLst>
          </p:cNvPr>
          <p:cNvPicPr>
            <a:picLocks noChangeAspect="1"/>
          </p:cNvPicPr>
          <p:nvPr/>
        </p:nvPicPr>
        <p:blipFill>
          <a:blip r:embed="rId3"/>
          <a:stretch>
            <a:fillRect/>
          </a:stretch>
        </p:blipFill>
        <p:spPr>
          <a:xfrm>
            <a:off x="8791614" y="252907"/>
            <a:ext cx="3177445" cy="259695"/>
          </a:xfrm>
          <a:prstGeom prst="rect">
            <a:avLst/>
          </a:prstGeom>
        </p:spPr>
      </p:pic>
      <p:pic>
        <p:nvPicPr>
          <p:cNvPr id="6" name="Picture 5">
            <a:extLst>
              <a:ext uri="{FF2B5EF4-FFF2-40B4-BE49-F238E27FC236}">
                <a16:creationId xmlns:a16="http://schemas.microsoft.com/office/drawing/2014/main" id="{8D7B2959-2BA6-8114-2FD7-EB9301BAD090}"/>
              </a:ext>
            </a:extLst>
          </p:cNvPr>
          <p:cNvPicPr>
            <a:picLocks noChangeAspect="1"/>
          </p:cNvPicPr>
          <p:nvPr/>
        </p:nvPicPr>
        <p:blipFill>
          <a:blip r:embed="rId4"/>
          <a:srcRect/>
          <a:stretch/>
        </p:blipFill>
        <p:spPr>
          <a:xfrm>
            <a:off x="4497193" y="2168930"/>
            <a:ext cx="2635669" cy="3597964"/>
          </a:xfrm>
          <a:prstGeom prst="rect">
            <a:avLst/>
          </a:prstGeom>
          <a:effectLst>
            <a:outerShdw blurRad="127000" dist="50800" dir="2400000" algn="ctr" rotWithShape="0">
              <a:srgbClr val="000000"/>
            </a:outerShdw>
          </a:effectLst>
        </p:spPr>
      </p:pic>
      <p:sp>
        <p:nvSpPr>
          <p:cNvPr id="7" name="Text Placeholder 3">
            <a:extLst>
              <a:ext uri="{FF2B5EF4-FFF2-40B4-BE49-F238E27FC236}">
                <a16:creationId xmlns:a16="http://schemas.microsoft.com/office/drawing/2014/main" id="{14096CE7-AFBB-1592-03B8-0BDB855C770E}"/>
              </a:ext>
            </a:extLst>
          </p:cNvPr>
          <p:cNvSpPr txBox="1">
            <a:spLocks/>
          </p:cNvSpPr>
          <p:nvPr/>
        </p:nvSpPr>
        <p:spPr>
          <a:xfrm>
            <a:off x="7291051" y="1617618"/>
            <a:ext cx="4832216" cy="405217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Switch logo on/off, adjust logo background color, use logo variations from branding, editability option</a:t>
            </a:r>
            <a:endParaRPr lang="en-US" sz="1600" kern="100" dirty="0">
              <a:solidFill>
                <a:srgbClr val="002060"/>
              </a:solidFill>
              <a:ea typeface="Calibri" panose="020F0502020204030204" pitchFamily="34" charset="0"/>
              <a:cs typeface="Times New Roman" panose="02020603050405020304" pitchFamily="18" charset="0"/>
            </a:endParaRPr>
          </a:p>
          <a:p>
            <a:pPr defTabSz="868680">
              <a:spcBef>
                <a:spcPts val="0"/>
              </a:spcBef>
            </a:pPr>
            <a:r>
              <a:rPr lang="en-US" sz="1600" kern="100" dirty="0">
                <a:solidFill>
                  <a:srgbClr val="002060"/>
                </a:solidFill>
                <a:cs typeface="Times New Roman" panose="02020603050405020304" pitchFamily="18" charset="0"/>
              </a:rPr>
              <a:t>2 – Upload image(s), editability option</a:t>
            </a:r>
          </a:p>
          <a:p>
            <a:pPr defTabSz="868680">
              <a:spcBef>
                <a:spcPts val="0"/>
              </a:spcBef>
            </a:pPr>
            <a:r>
              <a:rPr lang="en-US" sz="1600" kern="100" dirty="0">
                <a:solidFill>
                  <a:srgbClr val="002060"/>
                </a:solidFill>
                <a:cs typeface="Times New Roman" panose="02020603050405020304" pitchFamily="18" charset="0"/>
              </a:rPr>
              <a:t>3 - Fill to fit text elements, change text color, editability option</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a:t>
            </a:r>
            <a:r>
              <a:rPr lang="en-US" sz="1600" kern="100" dirty="0">
                <a:solidFill>
                  <a:srgbClr val="002060"/>
                </a:solidFill>
                <a:cs typeface="Times New Roman" panose="02020603050405020304" pitchFamily="18" charset="0"/>
              </a:rPr>
              <a:t> QR code variation, switch on/off, editability option</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Return address default text, leave blank, editability option</a:t>
            </a:r>
          </a:p>
          <a:p>
            <a:pPr>
              <a:spcBef>
                <a:spcPts val="0"/>
              </a:spcBef>
            </a:pPr>
            <a:endParaRPr lang="en-US" sz="1400" i="1"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400" i="1" kern="100" dirty="0">
                <a:solidFill>
                  <a:srgbClr val="002060"/>
                </a:solidFill>
                <a:ea typeface="Calibri" panose="020F0502020204030204" pitchFamily="34" charset="0"/>
                <a:cs typeface="Times New Roman" panose="02020603050405020304" pitchFamily="18" charset="0"/>
              </a:rPr>
              <a:t>Functionality is the same for single and cobranded versions</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grpSp>
        <p:nvGrpSpPr>
          <p:cNvPr id="16" name="Group 15">
            <a:extLst>
              <a:ext uri="{FF2B5EF4-FFF2-40B4-BE49-F238E27FC236}">
                <a16:creationId xmlns:a16="http://schemas.microsoft.com/office/drawing/2014/main" id="{3F789DB7-BA14-C2F4-0BA0-785A5C62F675}"/>
              </a:ext>
            </a:extLst>
          </p:cNvPr>
          <p:cNvGrpSpPr/>
          <p:nvPr/>
        </p:nvGrpSpPr>
        <p:grpSpPr>
          <a:xfrm>
            <a:off x="440482" y="1441175"/>
            <a:ext cx="3898522" cy="5053478"/>
            <a:chOff x="750133" y="1793047"/>
            <a:chExt cx="3613146" cy="4820875"/>
          </a:xfrm>
        </p:grpSpPr>
        <p:pic>
          <p:nvPicPr>
            <p:cNvPr id="4" name="Picture 3">
              <a:extLst>
                <a:ext uri="{FF2B5EF4-FFF2-40B4-BE49-F238E27FC236}">
                  <a16:creationId xmlns:a16="http://schemas.microsoft.com/office/drawing/2014/main" id="{E5007AEB-F519-46CC-5A93-0EC6964BFE5A}"/>
                </a:ext>
              </a:extLst>
            </p:cNvPr>
            <p:cNvPicPr>
              <a:picLocks noChangeAspect="1"/>
            </p:cNvPicPr>
            <p:nvPr/>
          </p:nvPicPr>
          <p:blipFill rotWithShape="1">
            <a:blip r:embed="rId5"/>
            <a:srcRect t="2649" b="2649"/>
            <a:stretch/>
          </p:blipFill>
          <p:spPr>
            <a:xfrm>
              <a:off x="750133" y="1793047"/>
              <a:ext cx="3613146" cy="4820875"/>
            </a:xfrm>
            <a:prstGeom prst="rect">
              <a:avLst/>
            </a:prstGeom>
            <a:effectLst>
              <a:outerShdw blurRad="127000" dist="50800" dir="2400000" algn="ctr" rotWithShape="0">
                <a:srgbClr val="000000"/>
              </a:outerShdw>
            </a:effectLst>
          </p:spPr>
        </p:pic>
        <p:sp>
          <p:nvSpPr>
            <p:cNvPr id="12" name="TextBox 11">
              <a:extLst>
                <a:ext uri="{FF2B5EF4-FFF2-40B4-BE49-F238E27FC236}">
                  <a16:creationId xmlns:a16="http://schemas.microsoft.com/office/drawing/2014/main" id="{A02F7A1B-E075-5EE4-21CA-8ED6E348BABA}"/>
                </a:ext>
              </a:extLst>
            </p:cNvPr>
            <p:cNvSpPr txBox="1"/>
            <p:nvPr/>
          </p:nvSpPr>
          <p:spPr>
            <a:xfrm>
              <a:off x="3056037" y="2007433"/>
              <a:ext cx="201706" cy="264249"/>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D4391652-A73C-CEB0-4514-C80577545AB6}"/>
                </a:ext>
              </a:extLst>
            </p:cNvPr>
            <p:cNvSpPr txBox="1"/>
            <p:nvPr/>
          </p:nvSpPr>
          <p:spPr>
            <a:xfrm>
              <a:off x="4100177" y="3808790"/>
              <a:ext cx="201706" cy="264249"/>
            </a:xfrm>
            <a:prstGeom prst="rect">
              <a:avLst/>
            </a:prstGeom>
            <a:solidFill>
              <a:schemeClr val="tx1"/>
            </a:solidFill>
          </p:spPr>
          <p:txBody>
            <a:bodyPr wrap="square" rtlCol="0">
              <a:spAutoFit/>
            </a:bodyPr>
            <a:lstStyle/>
            <a:p>
              <a:pPr algn="ctr"/>
              <a:r>
                <a:rPr lang="en-US" sz="1200" dirty="0">
                  <a:solidFill>
                    <a:schemeClr val="bg1"/>
                  </a:solidFill>
                </a:rPr>
                <a:t>1</a:t>
              </a:r>
            </a:p>
          </p:txBody>
        </p:sp>
        <p:sp>
          <p:nvSpPr>
            <p:cNvPr id="10" name="TextBox 9">
              <a:extLst>
                <a:ext uri="{FF2B5EF4-FFF2-40B4-BE49-F238E27FC236}">
                  <a16:creationId xmlns:a16="http://schemas.microsoft.com/office/drawing/2014/main" id="{36CEDA53-2471-F697-2022-CDF00624C14A}"/>
                </a:ext>
              </a:extLst>
            </p:cNvPr>
            <p:cNvSpPr txBox="1"/>
            <p:nvPr/>
          </p:nvSpPr>
          <p:spPr>
            <a:xfrm>
              <a:off x="750133" y="2487305"/>
              <a:ext cx="201706" cy="264249"/>
            </a:xfrm>
            <a:prstGeom prst="rect">
              <a:avLst/>
            </a:prstGeom>
            <a:solidFill>
              <a:schemeClr val="tx1"/>
            </a:solidFill>
          </p:spPr>
          <p:txBody>
            <a:bodyPr wrap="square" rtlCol="0">
              <a:spAutoFit/>
            </a:bodyPr>
            <a:lstStyle/>
            <a:p>
              <a:pPr algn="ctr"/>
              <a:r>
                <a:rPr lang="en-US" sz="1200" dirty="0">
                  <a:solidFill>
                    <a:schemeClr val="bg1"/>
                  </a:solidFill>
                </a:rPr>
                <a:t>3</a:t>
              </a:r>
            </a:p>
          </p:txBody>
        </p:sp>
        <p:sp>
          <p:nvSpPr>
            <p:cNvPr id="14" name="TextBox 13">
              <a:extLst>
                <a:ext uri="{FF2B5EF4-FFF2-40B4-BE49-F238E27FC236}">
                  <a16:creationId xmlns:a16="http://schemas.microsoft.com/office/drawing/2014/main" id="{A235B4CA-2995-3895-4291-F1B2336ECDDB}"/>
                </a:ext>
              </a:extLst>
            </p:cNvPr>
            <p:cNvSpPr txBox="1"/>
            <p:nvPr/>
          </p:nvSpPr>
          <p:spPr>
            <a:xfrm>
              <a:off x="3189434" y="3762072"/>
              <a:ext cx="201706" cy="264249"/>
            </a:xfrm>
            <a:prstGeom prst="rect">
              <a:avLst/>
            </a:prstGeom>
            <a:solidFill>
              <a:schemeClr val="tx1"/>
            </a:solidFill>
          </p:spPr>
          <p:txBody>
            <a:bodyPr wrap="square" rtlCol="0">
              <a:spAutoFit/>
            </a:bodyPr>
            <a:lstStyle/>
            <a:p>
              <a:pPr algn="ctr"/>
              <a:r>
                <a:rPr lang="en-US" sz="1200" dirty="0">
                  <a:solidFill>
                    <a:schemeClr val="bg1"/>
                  </a:solidFill>
                </a:rPr>
                <a:t>4</a:t>
              </a:r>
            </a:p>
          </p:txBody>
        </p:sp>
        <p:sp>
          <p:nvSpPr>
            <p:cNvPr id="15" name="TextBox 14">
              <a:extLst>
                <a:ext uri="{FF2B5EF4-FFF2-40B4-BE49-F238E27FC236}">
                  <a16:creationId xmlns:a16="http://schemas.microsoft.com/office/drawing/2014/main" id="{0B97E0C8-020F-1982-47A8-61F90B5E6F87}"/>
                </a:ext>
              </a:extLst>
            </p:cNvPr>
            <p:cNvSpPr txBox="1"/>
            <p:nvPr/>
          </p:nvSpPr>
          <p:spPr>
            <a:xfrm>
              <a:off x="3156890" y="4426407"/>
              <a:ext cx="201706" cy="264249"/>
            </a:xfrm>
            <a:prstGeom prst="rect">
              <a:avLst/>
            </a:prstGeom>
            <a:solidFill>
              <a:schemeClr val="tx1"/>
            </a:solidFill>
          </p:spPr>
          <p:txBody>
            <a:bodyPr wrap="square" rtlCol="0">
              <a:spAutoFit/>
            </a:bodyPr>
            <a:lstStyle/>
            <a:p>
              <a:pPr algn="ctr"/>
              <a:r>
                <a:rPr lang="en-US" sz="1200" dirty="0">
                  <a:solidFill>
                    <a:schemeClr val="bg1"/>
                  </a:solidFill>
                </a:rPr>
                <a:t>5</a:t>
              </a:r>
            </a:p>
          </p:txBody>
        </p:sp>
      </p:grpSp>
      <p:sp>
        <p:nvSpPr>
          <p:cNvPr id="13" name="TextBox 12">
            <a:extLst>
              <a:ext uri="{FF2B5EF4-FFF2-40B4-BE49-F238E27FC236}">
                <a16:creationId xmlns:a16="http://schemas.microsoft.com/office/drawing/2014/main" id="{15EECD30-A856-63E6-22F3-C2A7C25141D0}"/>
              </a:ext>
            </a:extLst>
          </p:cNvPr>
          <p:cNvSpPr txBox="1"/>
          <p:nvPr/>
        </p:nvSpPr>
        <p:spPr>
          <a:xfrm>
            <a:off x="3946302" y="6082192"/>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Tree>
    <p:extLst>
      <p:ext uri="{BB962C8B-B14F-4D97-AF65-F5344CB8AC3E}">
        <p14:creationId xmlns:p14="http://schemas.microsoft.com/office/powerpoint/2010/main" val="3161917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630C0-1D1D-39EF-79F4-6E3B08A3AB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DF4819-518E-330C-6473-9D7F67ECA08B}"/>
              </a:ext>
            </a:extLst>
          </p:cNvPr>
          <p:cNvSpPr>
            <a:spLocks noGrp="1"/>
          </p:cNvSpPr>
          <p:nvPr>
            <p:ph type="body" sz="quarter" idx="10"/>
          </p:nvPr>
        </p:nvSpPr>
        <p:spPr>
          <a:xfrm>
            <a:off x="440482" y="128330"/>
            <a:ext cx="11235305" cy="1316367"/>
          </a:xfrm>
        </p:spPr>
        <p:txBody>
          <a:bodyPr anchor="t"/>
          <a:lstStyle/>
          <a:p>
            <a:r>
              <a:rPr lang="en-US" sz="3200" dirty="0"/>
              <a:t>EDDM: 9”x6.25”</a:t>
            </a:r>
          </a:p>
          <a:p>
            <a:r>
              <a:rPr lang="en-US" sz="3200" dirty="0"/>
              <a:t>Direct &amp; Non-Direct Mail: 9”x6” (Layout 1238)</a:t>
            </a:r>
          </a:p>
        </p:txBody>
      </p:sp>
      <p:pic>
        <p:nvPicPr>
          <p:cNvPr id="5" name="Picture 4" descr="A blue letter t on a black background&#10;&#10;Description automatically generated">
            <a:extLst>
              <a:ext uri="{FF2B5EF4-FFF2-40B4-BE49-F238E27FC236}">
                <a16:creationId xmlns:a16="http://schemas.microsoft.com/office/drawing/2014/main" id="{1CE04DFD-3446-A5BB-1E93-8927C4498E9A}"/>
              </a:ext>
            </a:extLst>
          </p:cNvPr>
          <p:cNvPicPr>
            <a:picLocks noChangeAspect="1"/>
          </p:cNvPicPr>
          <p:nvPr/>
        </p:nvPicPr>
        <p:blipFill>
          <a:blip r:embed="rId3"/>
          <a:stretch>
            <a:fillRect/>
          </a:stretch>
        </p:blipFill>
        <p:spPr>
          <a:xfrm>
            <a:off x="8791614" y="252907"/>
            <a:ext cx="3177445" cy="259695"/>
          </a:xfrm>
          <a:prstGeom prst="rect">
            <a:avLst/>
          </a:prstGeom>
        </p:spPr>
      </p:pic>
      <p:pic>
        <p:nvPicPr>
          <p:cNvPr id="6" name="Picture 5">
            <a:extLst>
              <a:ext uri="{FF2B5EF4-FFF2-40B4-BE49-F238E27FC236}">
                <a16:creationId xmlns:a16="http://schemas.microsoft.com/office/drawing/2014/main" id="{F08B9240-EB93-4C65-7E4F-5FD3012F4F3E}"/>
              </a:ext>
            </a:extLst>
          </p:cNvPr>
          <p:cNvPicPr>
            <a:picLocks noChangeAspect="1"/>
          </p:cNvPicPr>
          <p:nvPr/>
        </p:nvPicPr>
        <p:blipFill>
          <a:blip r:embed="rId4"/>
          <a:srcRect/>
          <a:stretch/>
        </p:blipFill>
        <p:spPr>
          <a:xfrm>
            <a:off x="4497612" y="2168930"/>
            <a:ext cx="2634830" cy="3597964"/>
          </a:xfrm>
          <a:prstGeom prst="rect">
            <a:avLst/>
          </a:prstGeom>
          <a:effectLst>
            <a:outerShdw blurRad="127000" dist="50800" dir="2400000" algn="ctr" rotWithShape="0">
              <a:srgbClr val="000000"/>
            </a:outerShdw>
          </a:effectLst>
        </p:spPr>
      </p:pic>
      <p:sp>
        <p:nvSpPr>
          <p:cNvPr id="7" name="Text Placeholder 3">
            <a:extLst>
              <a:ext uri="{FF2B5EF4-FFF2-40B4-BE49-F238E27FC236}">
                <a16:creationId xmlns:a16="http://schemas.microsoft.com/office/drawing/2014/main" id="{A6FDCA20-B972-F055-7AAD-04D379D3371C}"/>
              </a:ext>
            </a:extLst>
          </p:cNvPr>
          <p:cNvSpPr txBox="1">
            <a:spLocks/>
          </p:cNvSpPr>
          <p:nvPr/>
        </p:nvSpPr>
        <p:spPr>
          <a:xfrm>
            <a:off x="7291050" y="1609154"/>
            <a:ext cx="4832216" cy="405217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Switch logo on/off, adjust logo background color, use logo variations from branding, editability option</a:t>
            </a:r>
            <a:endParaRPr lang="en-US" sz="1600" kern="100" dirty="0">
              <a:solidFill>
                <a:srgbClr val="002060"/>
              </a:solidFill>
              <a:ea typeface="Calibri" panose="020F0502020204030204" pitchFamily="34" charset="0"/>
              <a:cs typeface="Times New Roman" panose="02020603050405020304" pitchFamily="18" charset="0"/>
            </a:endParaRPr>
          </a:p>
          <a:p>
            <a:pPr defTabSz="868680">
              <a:spcBef>
                <a:spcPts val="0"/>
              </a:spcBef>
            </a:pPr>
            <a:r>
              <a:rPr lang="en-US" sz="1600" kern="100" dirty="0">
                <a:solidFill>
                  <a:srgbClr val="002060"/>
                </a:solidFill>
                <a:cs typeface="Times New Roman" panose="02020603050405020304" pitchFamily="18" charset="0"/>
              </a:rPr>
              <a:t>2 – Upload image(s), editability option</a:t>
            </a:r>
          </a:p>
          <a:p>
            <a:pPr defTabSz="868680">
              <a:spcBef>
                <a:spcPts val="0"/>
              </a:spcBef>
            </a:pPr>
            <a:r>
              <a:rPr lang="en-US" sz="1600" kern="100" dirty="0">
                <a:solidFill>
                  <a:srgbClr val="002060"/>
                </a:solidFill>
                <a:cs typeface="Times New Roman" panose="02020603050405020304" pitchFamily="18" charset="0"/>
              </a:rPr>
              <a:t>3 - Fill to fit text elements, change text color, editability option</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a:t>
            </a:r>
            <a:r>
              <a:rPr lang="en-US" sz="1600" kern="100" dirty="0">
                <a:solidFill>
                  <a:srgbClr val="002060"/>
                </a:solidFill>
                <a:cs typeface="Times New Roman" panose="02020603050405020304" pitchFamily="18" charset="0"/>
              </a:rPr>
              <a:t> Front color blocks default to secondary; change color, turn color blocks on/off </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Return address default text, leave blank, editability option</a:t>
            </a:r>
          </a:p>
          <a:p>
            <a:pPr>
              <a:spcBef>
                <a:spcPts val="0"/>
              </a:spcBef>
            </a:pPr>
            <a:endParaRPr lang="en-US" sz="1400" i="1"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400" i="1" kern="100" dirty="0">
                <a:solidFill>
                  <a:srgbClr val="002060"/>
                </a:solidFill>
                <a:ea typeface="Calibri" panose="020F0502020204030204" pitchFamily="34" charset="0"/>
                <a:cs typeface="Times New Roman" panose="02020603050405020304" pitchFamily="18" charset="0"/>
              </a:rPr>
              <a:t>Functionality is the same for single and cobranded versions</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grpSp>
        <p:nvGrpSpPr>
          <p:cNvPr id="16" name="Group 15">
            <a:extLst>
              <a:ext uri="{FF2B5EF4-FFF2-40B4-BE49-F238E27FC236}">
                <a16:creationId xmlns:a16="http://schemas.microsoft.com/office/drawing/2014/main" id="{0247C1B3-67B4-A016-1843-6C5BC8854F21}"/>
              </a:ext>
            </a:extLst>
          </p:cNvPr>
          <p:cNvGrpSpPr/>
          <p:nvPr/>
        </p:nvGrpSpPr>
        <p:grpSpPr>
          <a:xfrm>
            <a:off x="440482" y="1441175"/>
            <a:ext cx="3898522" cy="5053478"/>
            <a:chOff x="750133" y="1793047"/>
            <a:chExt cx="3613146" cy="4820875"/>
          </a:xfrm>
        </p:grpSpPr>
        <p:pic>
          <p:nvPicPr>
            <p:cNvPr id="4" name="Picture 3">
              <a:extLst>
                <a:ext uri="{FF2B5EF4-FFF2-40B4-BE49-F238E27FC236}">
                  <a16:creationId xmlns:a16="http://schemas.microsoft.com/office/drawing/2014/main" id="{C545F4BE-E9B4-14FA-B309-BFBF055FBC11}"/>
                </a:ext>
              </a:extLst>
            </p:cNvPr>
            <p:cNvPicPr>
              <a:picLocks noChangeAspect="1"/>
            </p:cNvPicPr>
            <p:nvPr/>
          </p:nvPicPr>
          <p:blipFill rotWithShape="1">
            <a:blip r:embed="rId5"/>
            <a:srcRect t="2704" b="2704"/>
            <a:stretch/>
          </p:blipFill>
          <p:spPr>
            <a:xfrm>
              <a:off x="750133" y="1793047"/>
              <a:ext cx="3613146" cy="4820875"/>
            </a:xfrm>
            <a:prstGeom prst="rect">
              <a:avLst/>
            </a:prstGeom>
            <a:effectLst>
              <a:outerShdw blurRad="127000" dist="50800" dir="2400000" algn="ctr" rotWithShape="0">
                <a:srgbClr val="000000"/>
              </a:outerShdw>
            </a:effectLst>
          </p:spPr>
        </p:pic>
        <p:sp>
          <p:nvSpPr>
            <p:cNvPr id="12" name="TextBox 11">
              <a:extLst>
                <a:ext uri="{FF2B5EF4-FFF2-40B4-BE49-F238E27FC236}">
                  <a16:creationId xmlns:a16="http://schemas.microsoft.com/office/drawing/2014/main" id="{B8C79ABF-0198-4A64-D19C-41D09D6050D3}"/>
                </a:ext>
              </a:extLst>
            </p:cNvPr>
            <p:cNvSpPr txBox="1"/>
            <p:nvPr/>
          </p:nvSpPr>
          <p:spPr>
            <a:xfrm>
              <a:off x="2892640" y="1969506"/>
              <a:ext cx="201706" cy="264249"/>
            </a:xfrm>
            <a:prstGeom prst="rect">
              <a:avLst/>
            </a:prstGeom>
            <a:solidFill>
              <a:schemeClr val="bg1"/>
            </a:solidFill>
          </p:spPr>
          <p:txBody>
            <a:bodyPr wrap="square" rtlCol="0">
              <a:spAutoFit/>
            </a:bodyPr>
            <a:lstStyle/>
            <a:p>
              <a:pPr algn="ctr"/>
              <a:r>
                <a:rPr lang="en-US" sz="1200" dirty="0"/>
                <a:t>2</a:t>
              </a:r>
            </a:p>
          </p:txBody>
        </p:sp>
        <p:sp>
          <p:nvSpPr>
            <p:cNvPr id="3" name="TextBox 2">
              <a:extLst>
                <a:ext uri="{FF2B5EF4-FFF2-40B4-BE49-F238E27FC236}">
                  <a16:creationId xmlns:a16="http://schemas.microsoft.com/office/drawing/2014/main" id="{ED5D9673-713C-A4A4-F9C6-3214C74E22DB}"/>
                </a:ext>
              </a:extLst>
            </p:cNvPr>
            <p:cNvSpPr txBox="1"/>
            <p:nvPr/>
          </p:nvSpPr>
          <p:spPr>
            <a:xfrm>
              <a:off x="1311504" y="1875308"/>
              <a:ext cx="201706" cy="264249"/>
            </a:xfrm>
            <a:prstGeom prst="rect">
              <a:avLst/>
            </a:prstGeom>
            <a:solidFill>
              <a:schemeClr val="tx1"/>
            </a:solidFill>
          </p:spPr>
          <p:txBody>
            <a:bodyPr wrap="square" rtlCol="0">
              <a:spAutoFit/>
            </a:bodyPr>
            <a:lstStyle/>
            <a:p>
              <a:pPr algn="ctr"/>
              <a:r>
                <a:rPr lang="en-US" sz="1200" dirty="0">
                  <a:solidFill>
                    <a:schemeClr val="bg1"/>
                  </a:solidFill>
                </a:rPr>
                <a:t>1</a:t>
              </a:r>
            </a:p>
          </p:txBody>
        </p:sp>
        <p:sp>
          <p:nvSpPr>
            <p:cNvPr id="10" name="TextBox 9">
              <a:extLst>
                <a:ext uri="{FF2B5EF4-FFF2-40B4-BE49-F238E27FC236}">
                  <a16:creationId xmlns:a16="http://schemas.microsoft.com/office/drawing/2014/main" id="{A8C57AEA-E459-7771-58F4-2B7A4B79FE4E}"/>
                </a:ext>
              </a:extLst>
            </p:cNvPr>
            <p:cNvSpPr txBox="1"/>
            <p:nvPr/>
          </p:nvSpPr>
          <p:spPr>
            <a:xfrm>
              <a:off x="750133" y="2761254"/>
              <a:ext cx="201706" cy="264249"/>
            </a:xfrm>
            <a:prstGeom prst="rect">
              <a:avLst/>
            </a:prstGeom>
            <a:solidFill>
              <a:schemeClr val="tx1"/>
            </a:solidFill>
          </p:spPr>
          <p:txBody>
            <a:bodyPr wrap="square" rtlCol="0">
              <a:spAutoFit/>
            </a:bodyPr>
            <a:lstStyle/>
            <a:p>
              <a:pPr algn="ctr"/>
              <a:r>
                <a:rPr lang="en-US" sz="1200" dirty="0">
                  <a:solidFill>
                    <a:schemeClr val="bg1"/>
                  </a:solidFill>
                </a:rPr>
                <a:t>3</a:t>
              </a:r>
            </a:p>
          </p:txBody>
        </p:sp>
        <p:sp>
          <p:nvSpPr>
            <p:cNvPr id="14" name="TextBox 13">
              <a:extLst>
                <a:ext uri="{FF2B5EF4-FFF2-40B4-BE49-F238E27FC236}">
                  <a16:creationId xmlns:a16="http://schemas.microsoft.com/office/drawing/2014/main" id="{5A787EA1-BB63-86F8-A1D1-A0F3343D7B78}"/>
                </a:ext>
              </a:extLst>
            </p:cNvPr>
            <p:cNvSpPr txBox="1"/>
            <p:nvPr/>
          </p:nvSpPr>
          <p:spPr>
            <a:xfrm>
              <a:off x="4134220" y="3886122"/>
              <a:ext cx="201706" cy="264249"/>
            </a:xfrm>
            <a:prstGeom prst="rect">
              <a:avLst/>
            </a:prstGeom>
            <a:solidFill>
              <a:schemeClr val="bg1"/>
            </a:solidFill>
          </p:spPr>
          <p:txBody>
            <a:bodyPr wrap="square" rtlCol="0">
              <a:spAutoFit/>
            </a:bodyPr>
            <a:lstStyle/>
            <a:p>
              <a:pPr algn="ctr"/>
              <a:r>
                <a:rPr lang="en-US" sz="1200" dirty="0"/>
                <a:t>4</a:t>
              </a:r>
            </a:p>
          </p:txBody>
        </p:sp>
        <p:sp>
          <p:nvSpPr>
            <p:cNvPr id="15" name="TextBox 14">
              <a:extLst>
                <a:ext uri="{FF2B5EF4-FFF2-40B4-BE49-F238E27FC236}">
                  <a16:creationId xmlns:a16="http://schemas.microsoft.com/office/drawing/2014/main" id="{BBCD212D-6285-8B0C-A9AE-B9ABDB1C6AD5}"/>
                </a:ext>
              </a:extLst>
            </p:cNvPr>
            <p:cNvSpPr txBox="1"/>
            <p:nvPr/>
          </p:nvSpPr>
          <p:spPr>
            <a:xfrm>
              <a:off x="3094346" y="4291714"/>
              <a:ext cx="201706" cy="264249"/>
            </a:xfrm>
            <a:prstGeom prst="rect">
              <a:avLst/>
            </a:prstGeom>
            <a:solidFill>
              <a:schemeClr val="tx1"/>
            </a:solidFill>
          </p:spPr>
          <p:txBody>
            <a:bodyPr wrap="square" rtlCol="0">
              <a:spAutoFit/>
            </a:bodyPr>
            <a:lstStyle/>
            <a:p>
              <a:pPr algn="ctr"/>
              <a:r>
                <a:rPr lang="en-US" sz="1200" dirty="0">
                  <a:solidFill>
                    <a:schemeClr val="bg1"/>
                  </a:solidFill>
                </a:rPr>
                <a:t>5</a:t>
              </a:r>
            </a:p>
          </p:txBody>
        </p:sp>
      </p:grpSp>
      <p:sp>
        <p:nvSpPr>
          <p:cNvPr id="13" name="TextBox 12">
            <a:extLst>
              <a:ext uri="{FF2B5EF4-FFF2-40B4-BE49-F238E27FC236}">
                <a16:creationId xmlns:a16="http://schemas.microsoft.com/office/drawing/2014/main" id="{F51E1B52-8DD2-28F7-78F5-FF20B0CA7C0F}"/>
              </a:ext>
            </a:extLst>
          </p:cNvPr>
          <p:cNvSpPr txBox="1"/>
          <p:nvPr/>
        </p:nvSpPr>
        <p:spPr>
          <a:xfrm>
            <a:off x="3946302" y="6082192"/>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Tree>
    <p:extLst>
      <p:ext uri="{BB962C8B-B14F-4D97-AF65-F5344CB8AC3E}">
        <p14:creationId xmlns:p14="http://schemas.microsoft.com/office/powerpoint/2010/main" val="1965646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4" y="244077"/>
            <a:ext cx="9023346" cy="1235109"/>
          </a:xfrm>
        </p:spPr>
        <p:txBody>
          <a:bodyPr/>
          <a:lstStyle/>
          <a:p>
            <a:r>
              <a:rPr lang="en-US" dirty="0"/>
              <a:t>Direct &amp; Non-Direct Mail Static Postcards: 9”x6”</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607BB636-B255-2264-C928-61A58C607193}"/>
              </a:ext>
            </a:extLst>
          </p:cNvPr>
          <p:cNvSpPr txBox="1">
            <a:spLocks/>
          </p:cNvSpPr>
          <p:nvPr/>
        </p:nvSpPr>
        <p:spPr>
          <a:xfrm>
            <a:off x="7215808" y="1881032"/>
            <a:ext cx="4666509" cy="341353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Editable CTA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2 – Upload image</a:t>
            </a:r>
          </a:p>
          <a:p>
            <a:pPr defTabSz="868680">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DMPC 9x6 Template - SB - SSCP1 - 0589</a:t>
            </a: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DMPC 9x6 Template - CB - SSCP1 - 0590</a:t>
            </a: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NDM PC 9x6 Template - CB - SSCP1 – 0595</a:t>
            </a: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NDM PC 9x6 Template - SB - SSCP1 – 0596</a:t>
            </a:r>
          </a:p>
          <a:p>
            <a:pPr marL="285750" indent="-285750" defTabSz="868680">
              <a:spcBef>
                <a:spcPts val="0"/>
              </a:spcBef>
              <a:buFont typeface="Arial" panose="020B0604020202020204" pitchFamily="34" charset="0"/>
              <a:buChar char="•"/>
            </a:pPr>
            <a:endParaRPr lang="en-US" sz="1600" dirty="0">
              <a:solidFill>
                <a:srgbClr val="002060"/>
              </a:solidFill>
            </a:endParaRPr>
          </a:p>
        </p:txBody>
      </p:sp>
      <p:grpSp>
        <p:nvGrpSpPr>
          <p:cNvPr id="3" name="Group 2">
            <a:extLst>
              <a:ext uri="{FF2B5EF4-FFF2-40B4-BE49-F238E27FC236}">
                <a16:creationId xmlns:a16="http://schemas.microsoft.com/office/drawing/2014/main" id="{C85B69B5-8785-C7E2-5493-F33B8C142B49}"/>
              </a:ext>
            </a:extLst>
          </p:cNvPr>
          <p:cNvGrpSpPr/>
          <p:nvPr/>
        </p:nvGrpSpPr>
        <p:grpSpPr>
          <a:xfrm>
            <a:off x="562444" y="1881032"/>
            <a:ext cx="3003963" cy="4150553"/>
            <a:chOff x="750133" y="1793047"/>
            <a:chExt cx="3613146" cy="4820875"/>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rotWithShape="1">
            <a:blip r:embed="rId4"/>
            <a:srcRect t="1367" b="1367"/>
            <a:stretch/>
          </p:blipFill>
          <p:spPr>
            <a:xfrm>
              <a:off x="750133" y="1793047"/>
              <a:ext cx="3613146" cy="4820875"/>
            </a:xfrm>
            <a:prstGeom prst="rect">
              <a:avLst/>
            </a:prstGeom>
            <a:effectLst>
              <a:outerShdw blurRad="127000" dist="50800" dir="2400000" algn="ctr" rotWithShape="0">
                <a:srgbClr val="000000"/>
              </a:outerShdw>
            </a:effectLst>
          </p:spPr>
        </p:pic>
        <p:sp>
          <p:nvSpPr>
            <p:cNvPr id="8" name="TextBox 7">
              <a:extLst>
                <a:ext uri="{FF2B5EF4-FFF2-40B4-BE49-F238E27FC236}">
                  <a16:creationId xmlns:a16="http://schemas.microsoft.com/office/drawing/2014/main" id="{C4F64249-B65B-6394-6B6B-22DA5758F6C3}"/>
                </a:ext>
              </a:extLst>
            </p:cNvPr>
            <p:cNvSpPr txBox="1"/>
            <p:nvPr/>
          </p:nvSpPr>
          <p:spPr>
            <a:xfrm>
              <a:off x="1587754" y="4289464"/>
              <a:ext cx="201706" cy="282388"/>
            </a:xfrm>
            <a:prstGeom prst="rect">
              <a:avLst/>
            </a:prstGeom>
            <a:noFill/>
          </p:spPr>
          <p:txBody>
            <a:bodyPr wrap="square" rtlCol="0">
              <a:spAutoFit/>
            </a:bodyPr>
            <a:lstStyle/>
            <a:p>
              <a:r>
                <a:rPr lang="en-US" sz="1200" dirty="0">
                  <a:solidFill>
                    <a:srgbClr val="FF0000"/>
                  </a:solidFill>
                </a:rPr>
                <a:t>1</a:t>
              </a:r>
            </a:p>
          </p:txBody>
        </p:sp>
        <p:sp>
          <p:nvSpPr>
            <p:cNvPr id="11" name="TextBox 10">
              <a:extLst>
                <a:ext uri="{FF2B5EF4-FFF2-40B4-BE49-F238E27FC236}">
                  <a16:creationId xmlns:a16="http://schemas.microsoft.com/office/drawing/2014/main" id="{60611107-EFC8-E380-E8DD-F12B0E22431E}"/>
                </a:ext>
              </a:extLst>
            </p:cNvPr>
            <p:cNvSpPr txBox="1"/>
            <p:nvPr/>
          </p:nvSpPr>
          <p:spPr>
            <a:xfrm>
              <a:off x="2355000" y="2811847"/>
              <a:ext cx="201706" cy="282388"/>
            </a:xfrm>
            <a:prstGeom prst="rect">
              <a:avLst/>
            </a:prstGeom>
            <a:noFill/>
          </p:spPr>
          <p:txBody>
            <a:bodyPr wrap="square" rtlCol="0">
              <a:spAutoFit/>
            </a:bodyPr>
            <a:lstStyle/>
            <a:p>
              <a:r>
                <a:rPr lang="en-US" sz="1200" dirty="0">
                  <a:solidFill>
                    <a:srgbClr val="FF0000"/>
                  </a:solidFill>
                </a:rPr>
                <a:t>2</a:t>
              </a:r>
            </a:p>
          </p:txBody>
        </p:sp>
      </p:grpSp>
      <p:grpSp>
        <p:nvGrpSpPr>
          <p:cNvPr id="10" name="Group 9">
            <a:extLst>
              <a:ext uri="{FF2B5EF4-FFF2-40B4-BE49-F238E27FC236}">
                <a16:creationId xmlns:a16="http://schemas.microsoft.com/office/drawing/2014/main" id="{9D0C1D3E-8570-5227-F3CE-5F5134DF7C61}"/>
              </a:ext>
            </a:extLst>
          </p:cNvPr>
          <p:cNvGrpSpPr/>
          <p:nvPr/>
        </p:nvGrpSpPr>
        <p:grpSpPr>
          <a:xfrm>
            <a:off x="3931274" y="2371448"/>
            <a:ext cx="2919666" cy="4161826"/>
            <a:chOff x="4871419" y="1793047"/>
            <a:chExt cx="3511754" cy="4833969"/>
          </a:xfrm>
        </p:grpSpPr>
        <p:pic>
          <p:nvPicPr>
            <p:cNvPr id="6" name="Picture 5">
              <a:extLst>
                <a:ext uri="{FF2B5EF4-FFF2-40B4-BE49-F238E27FC236}">
                  <a16:creationId xmlns:a16="http://schemas.microsoft.com/office/drawing/2014/main" id="{199EC56D-EF42-9B50-ED31-224206272652}"/>
                </a:ext>
              </a:extLst>
            </p:cNvPr>
            <p:cNvPicPr>
              <a:picLocks noChangeAspect="1"/>
            </p:cNvPicPr>
            <p:nvPr/>
          </p:nvPicPr>
          <p:blipFill>
            <a:blip r:embed="rId5"/>
            <a:srcRect/>
            <a:stretch/>
          </p:blipFill>
          <p:spPr>
            <a:xfrm>
              <a:off x="4871419" y="1793047"/>
              <a:ext cx="3511754" cy="4833969"/>
            </a:xfrm>
            <a:prstGeom prst="rect">
              <a:avLst/>
            </a:prstGeom>
            <a:effectLst>
              <a:outerShdw blurRad="127000" dist="50800" dir="2400000" algn="ctr" rotWithShape="0">
                <a:srgbClr val="000000"/>
              </a:outerShdw>
            </a:effectLst>
          </p:spPr>
        </p:pic>
        <p:sp>
          <p:nvSpPr>
            <p:cNvPr id="9" name="TextBox 8">
              <a:extLst>
                <a:ext uri="{FF2B5EF4-FFF2-40B4-BE49-F238E27FC236}">
                  <a16:creationId xmlns:a16="http://schemas.microsoft.com/office/drawing/2014/main" id="{6E509710-26E2-CC10-ACF3-1392FE85ADC3}"/>
                </a:ext>
              </a:extLst>
            </p:cNvPr>
            <p:cNvSpPr txBox="1"/>
            <p:nvPr/>
          </p:nvSpPr>
          <p:spPr>
            <a:xfrm>
              <a:off x="5765501" y="4289464"/>
              <a:ext cx="201706" cy="282388"/>
            </a:xfrm>
            <a:prstGeom prst="rect">
              <a:avLst/>
            </a:prstGeom>
            <a:noFill/>
          </p:spPr>
          <p:txBody>
            <a:bodyPr wrap="square" rtlCol="0">
              <a:spAutoFit/>
            </a:bodyPr>
            <a:lstStyle/>
            <a:p>
              <a:r>
                <a:rPr lang="en-US" sz="1200" dirty="0">
                  <a:solidFill>
                    <a:srgbClr val="FF0000"/>
                  </a:solidFill>
                </a:rPr>
                <a:t>1</a:t>
              </a:r>
            </a:p>
          </p:txBody>
        </p:sp>
        <p:sp>
          <p:nvSpPr>
            <p:cNvPr id="12" name="TextBox 11">
              <a:extLst>
                <a:ext uri="{FF2B5EF4-FFF2-40B4-BE49-F238E27FC236}">
                  <a16:creationId xmlns:a16="http://schemas.microsoft.com/office/drawing/2014/main" id="{3E1A63BA-E0C5-44E5-54EA-F21235D7B8C1}"/>
                </a:ext>
              </a:extLst>
            </p:cNvPr>
            <p:cNvSpPr txBox="1"/>
            <p:nvPr/>
          </p:nvSpPr>
          <p:spPr>
            <a:xfrm>
              <a:off x="6526443" y="2811847"/>
              <a:ext cx="201706" cy="282388"/>
            </a:xfrm>
            <a:prstGeom prst="rect">
              <a:avLst/>
            </a:prstGeom>
            <a:noFill/>
          </p:spPr>
          <p:txBody>
            <a:bodyPr wrap="square" rtlCol="0">
              <a:spAutoFit/>
            </a:bodyPr>
            <a:lstStyle/>
            <a:p>
              <a:r>
                <a:rPr lang="en-US" sz="1200" dirty="0">
                  <a:solidFill>
                    <a:srgbClr val="FF0000"/>
                  </a:solidFill>
                </a:rPr>
                <a:t>2</a:t>
              </a:r>
            </a:p>
          </p:txBody>
        </p:sp>
      </p:grpSp>
    </p:spTree>
    <p:extLst>
      <p:ext uri="{BB962C8B-B14F-4D97-AF65-F5344CB8AC3E}">
        <p14:creationId xmlns:p14="http://schemas.microsoft.com/office/powerpoint/2010/main" val="728732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72877-FE49-492F-4FA1-8E1E79094456}"/>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5753F0A2-E8DC-0209-037B-B74077E09DCC}"/>
              </a:ext>
            </a:extLst>
          </p:cNvPr>
          <p:cNvGrpSpPr/>
          <p:nvPr/>
        </p:nvGrpSpPr>
        <p:grpSpPr>
          <a:xfrm>
            <a:off x="3899065" y="2381389"/>
            <a:ext cx="3110754" cy="4150554"/>
            <a:chOff x="4820723" y="1793047"/>
            <a:chExt cx="3613146" cy="4833969"/>
          </a:xfrm>
        </p:grpSpPr>
        <p:pic>
          <p:nvPicPr>
            <p:cNvPr id="21" name="Picture 20">
              <a:extLst>
                <a:ext uri="{FF2B5EF4-FFF2-40B4-BE49-F238E27FC236}">
                  <a16:creationId xmlns:a16="http://schemas.microsoft.com/office/drawing/2014/main" id="{83E93E6F-71D8-40AF-D17A-3DCA5DCDB221}"/>
                </a:ext>
              </a:extLst>
            </p:cNvPr>
            <p:cNvPicPr>
              <a:picLocks noChangeAspect="1"/>
            </p:cNvPicPr>
            <p:nvPr/>
          </p:nvPicPr>
          <p:blipFill>
            <a:blip r:embed="rId3"/>
            <a:stretch>
              <a:fillRect/>
            </a:stretch>
          </p:blipFill>
          <p:spPr>
            <a:xfrm>
              <a:off x="4820723" y="1793047"/>
              <a:ext cx="3613146" cy="4833969"/>
            </a:xfrm>
            <a:prstGeom prst="rect">
              <a:avLst/>
            </a:prstGeom>
            <a:effectLst>
              <a:outerShdw blurRad="127000" dist="50800" dir="2400000" algn="ctr" rotWithShape="0">
                <a:srgbClr val="000000"/>
              </a:outerShdw>
            </a:effectLst>
          </p:spPr>
        </p:pic>
        <p:sp>
          <p:nvSpPr>
            <p:cNvPr id="22" name="TextBox 21">
              <a:extLst>
                <a:ext uri="{FF2B5EF4-FFF2-40B4-BE49-F238E27FC236}">
                  <a16:creationId xmlns:a16="http://schemas.microsoft.com/office/drawing/2014/main" id="{710AE8A3-8504-61BF-7B3F-1F2624C32668}"/>
                </a:ext>
              </a:extLst>
            </p:cNvPr>
            <p:cNvSpPr txBox="1"/>
            <p:nvPr/>
          </p:nvSpPr>
          <p:spPr>
            <a:xfrm>
              <a:off x="5765501" y="4289464"/>
              <a:ext cx="201706" cy="282388"/>
            </a:xfrm>
            <a:prstGeom prst="rect">
              <a:avLst/>
            </a:prstGeom>
            <a:noFill/>
          </p:spPr>
          <p:txBody>
            <a:bodyPr wrap="square" rtlCol="0">
              <a:spAutoFit/>
            </a:bodyPr>
            <a:lstStyle/>
            <a:p>
              <a:r>
                <a:rPr lang="en-US" sz="1200" dirty="0">
                  <a:solidFill>
                    <a:srgbClr val="FF0000"/>
                  </a:solidFill>
                </a:rPr>
                <a:t>1</a:t>
              </a:r>
            </a:p>
          </p:txBody>
        </p:sp>
        <p:sp>
          <p:nvSpPr>
            <p:cNvPr id="23" name="TextBox 22">
              <a:extLst>
                <a:ext uri="{FF2B5EF4-FFF2-40B4-BE49-F238E27FC236}">
                  <a16:creationId xmlns:a16="http://schemas.microsoft.com/office/drawing/2014/main" id="{469C374A-62D1-BAA2-FCB7-5EB6A365BEEB}"/>
                </a:ext>
              </a:extLst>
            </p:cNvPr>
            <p:cNvSpPr txBox="1"/>
            <p:nvPr/>
          </p:nvSpPr>
          <p:spPr>
            <a:xfrm>
              <a:off x="6526443" y="2811847"/>
              <a:ext cx="201706" cy="282388"/>
            </a:xfrm>
            <a:prstGeom prst="rect">
              <a:avLst/>
            </a:prstGeom>
            <a:noFill/>
          </p:spPr>
          <p:txBody>
            <a:bodyPr wrap="square" rtlCol="0">
              <a:spAutoFit/>
            </a:bodyPr>
            <a:lstStyle/>
            <a:p>
              <a:r>
                <a:rPr lang="en-US" sz="1200" dirty="0">
                  <a:solidFill>
                    <a:srgbClr val="FF0000"/>
                  </a:solidFill>
                </a:rPr>
                <a:t>2</a:t>
              </a:r>
            </a:p>
          </p:txBody>
        </p:sp>
      </p:grpSp>
      <p:sp>
        <p:nvSpPr>
          <p:cNvPr id="2" name="Text Placeholder 1">
            <a:extLst>
              <a:ext uri="{FF2B5EF4-FFF2-40B4-BE49-F238E27FC236}">
                <a16:creationId xmlns:a16="http://schemas.microsoft.com/office/drawing/2014/main" id="{A7D100E2-4671-90DC-9585-10BB992E39EE}"/>
              </a:ext>
            </a:extLst>
          </p:cNvPr>
          <p:cNvSpPr>
            <a:spLocks noGrp="1"/>
          </p:cNvSpPr>
          <p:nvPr>
            <p:ph type="body" sz="quarter" idx="10"/>
          </p:nvPr>
        </p:nvSpPr>
        <p:spPr>
          <a:xfrm>
            <a:off x="562444" y="244077"/>
            <a:ext cx="9023346" cy="1247467"/>
          </a:xfrm>
        </p:spPr>
        <p:txBody>
          <a:bodyPr/>
          <a:lstStyle/>
          <a:p>
            <a:r>
              <a:rPr lang="en-US" dirty="0"/>
              <a:t>Direct &amp; Non-Direct Mail Static Postcards: 8.5”x5.5”</a:t>
            </a:r>
          </a:p>
        </p:txBody>
      </p:sp>
      <p:pic>
        <p:nvPicPr>
          <p:cNvPr id="5" name="Picture 4" descr="A blue letter t on a black background&#10;&#10;Description automatically generated">
            <a:extLst>
              <a:ext uri="{FF2B5EF4-FFF2-40B4-BE49-F238E27FC236}">
                <a16:creationId xmlns:a16="http://schemas.microsoft.com/office/drawing/2014/main" id="{9EB925AF-AB9B-2465-6CEC-D7C4F21A0FBB}"/>
              </a:ext>
            </a:extLst>
          </p:cNvPr>
          <p:cNvPicPr>
            <a:picLocks noChangeAspect="1"/>
          </p:cNvPicPr>
          <p:nvPr/>
        </p:nvPicPr>
        <p:blipFill>
          <a:blip r:embed="rId4"/>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008C407E-62C5-A83C-4075-FC5FFCBBBE70}"/>
              </a:ext>
            </a:extLst>
          </p:cNvPr>
          <p:cNvSpPr txBox="1">
            <a:spLocks/>
          </p:cNvSpPr>
          <p:nvPr/>
        </p:nvSpPr>
        <p:spPr>
          <a:xfrm>
            <a:off x="7235686" y="1881032"/>
            <a:ext cx="4737652" cy="341353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Editable CTA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2 – Upload image</a:t>
            </a:r>
          </a:p>
          <a:p>
            <a:pPr defTabSz="868680">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marL="285750" indent="-285750" defTabSz="868680">
              <a:spcBef>
                <a:spcPts val="0"/>
              </a:spcBef>
              <a:buFont typeface="Arial" panose="020B0604020202020204" pitchFamily="34" charset="0"/>
              <a:buChar char="•"/>
            </a:pPr>
            <a:r>
              <a:rPr lang="en-US" sz="1500" kern="100" dirty="0">
                <a:solidFill>
                  <a:srgbClr val="002060"/>
                </a:solidFill>
                <a:ea typeface="Calibri" panose="020F0502020204030204" pitchFamily="34" charset="0"/>
                <a:cs typeface="Times New Roman" panose="02020603050405020304" pitchFamily="18" charset="0"/>
              </a:rPr>
              <a:t>EC - DMPC 8.5x5.5 Template - SB - SSCP1 – 0591</a:t>
            </a:r>
          </a:p>
          <a:p>
            <a:pPr marL="285750" indent="-285750" defTabSz="868680">
              <a:spcBef>
                <a:spcPts val="0"/>
              </a:spcBef>
              <a:buFont typeface="Arial" panose="020B0604020202020204" pitchFamily="34" charset="0"/>
              <a:buChar char="•"/>
            </a:pPr>
            <a:r>
              <a:rPr lang="en-US" sz="1500" kern="100" dirty="0">
                <a:solidFill>
                  <a:srgbClr val="002060"/>
                </a:solidFill>
                <a:ea typeface="Calibri" panose="020F0502020204030204" pitchFamily="34" charset="0"/>
                <a:cs typeface="Times New Roman" panose="02020603050405020304" pitchFamily="18" charset="0"/>
              </a:rPr>
              <a:t>EC - DMPC 8.5x5.5 Template - CB - SSCP1 – 0592</a:t>
            </a:r>
          </a:p>
          <a:p>
            <a:pPr marL="285750" indent="-285750" defTabSz="868680">
              <a:spcBef>
                <a:spcPts val="0"/>
              </a:spcBef>
              <a:buFont typeface="Arial" panose="020B0604020202020204" pitchFamily="34" charset="0"/>
              <a:buChar char="•"/>
            </a:pPr>
            <a:r>
              <a:rPr lang="en-US" sz="1500" dirty="0">
                <a:solidFill>
                  <a:srgbClr val="002060"/>
                </a:solidFill>
              </a:rPr>
              <a:t>EC - NDM PC 8.5x5.5 Template - CB - SSCP1 – 0593</a:t>
            </a:r>
          </a:p>
          <a:p>
            <a:pPr marL="285750" indent="-285750" defTabSz="868680">
              <a:spcBef>
                <a:spcPts val="0"/>
              </a:spcBef>
              <a:buFont typeface="Arial" panose="020B0604020202020204" pitchFamily="34" charset="0"/>
              <a:buChar char="•"/>
            </a:pPr>
            <a:r>
              <a:rPr lang="en-US" sz="1500" dirty="0">
                <a:solidFill>
                  <a:srgbClr val="002060"/>
                </a:solidFill>
              </a:rPr>
              <a:t>EC - NDM PC 8.5x5.5 Template - SB - SSCP1 – 0594</a:t>
            </a:r>
          </a:p>
          <a:p>
            <a:pPr marL="285750" indent="-285750" defTabSz="868680">
              <a:spcBef>
                <a:spcPts val="0"/>
              </a:spcBef>
              <a:buFont typeface="Arial" panose="020B0604020202020204" pitchFamily="34" charset="0"/>
              <a:buChar char="•"/>
            </a:pPr>
            <a:endParaRPr lang="en-US" sz="1600" dirty="0">
              <a:solidFill>
                <a:srgbClr val="002060"/>
              </a:solidFill>
            </a:endParaRPr>
          </a:p>
        </p:txBody>
      </p:sp>
      <p:grpSp>
        <p:nvGrpSpPr>
          <p:cNvPr id="19" name="Group 18">
            <a:extLst>
              <a:ext uri="{FF2B5EF4-FFF2-40B4-BE49-F238E27FC236}">
                <a16:creationId xmlns:a16="http://schemas.microsoft.com/office/drawing/2014/main" id="{93B06BB6-EEF1-64C1-02CD-D3A5AA4CB08D}"/>
              </a:ext>
            </a:extLst>
          </p:cNvPr>
          <p:cNvGrpSpPr/>
          <p:nvPr/>
        </p:nvGrpSpPr>
        <p:grpSpPr>
          <a:xfrm>
            <a:off x="562444" y="1881032"/>
            <a:ext cx="3110754" cy="4150553"/>
            <a:chOff x="562444" y="1881032"/>
            <a:chExt cx="3110754" cy="4150553"/>
          </a:xfrm>
        </p:grpSpPr>
        <p:pic>
          <p:nvPicPr>
            <p:cNvPr id="14" name="Picture 13">
              <a:extLst>
                <a:ext uri="{FF2B5EF4-FFF2-40B4-BE49-F238E27FC236}">
                  <a16:creationId xmlns:a16="http://schemas.microsoft.com/office/drawing/2014/main" id="{79851917-850B-2431-0745-488396EB86EA}"/>
                </a:ext>
              </a:extLst>
            </p:cNvPr>
            <p:cNvPicPr>
              <a:picLocks noChangeAspect="1"/>
            </p:cNvPicPr>
            <p:nvPr/>
          </p:nvPicPr>
          <p:blipFill rotWithShape="1">
            <a:blip r:embed="rId5"/>
            <a:srcRect t="158"/>
            <a:stretch/>
          </p:blipFill>
          <p:spPr>
            <a:xfrm>
              <a:off x="562444" y="1881032"/>
              <a:ext cx="3110754" cy="4150553"/>
            </a:xfrm>
            <a:prstGeom prst="rect">
              <a:avLst/>
            </a:prstGeom>
            <a:effectLst>
              <a:outerShdw blurRad="127000" dist="50800" dir="2400000" algn="ctr" rotWithShape="0">
                <a:srgbClr val="000000"/>
              </a:outerShdw>
            </a:effectLst>
          </p:spPr>
        </p:pic>
        <p:sp>
          <p:nvSpPr>
            <p:cNvPr id="16" name="TextBox 15">
              <a:extLst>
                <a:ext uri="{FF2B5EF4-FFF2-40B4-BE49-F238E27FC236}">
                  <a16:creationId xmlns:a16="http://schemas.microsoft.com/office/drawing/2014/main" id="{CF873DEC-F98C-1C05-E96A-92F55BD2D983}"/>
                </a:ext>
              </a:extLst>
            </p:cNvPr>
            <p:cNvSpPr txBox="1"/>
            <p:nvPr/>
          </p:nvSpPr>
          <p:spPr>
            <a:xfrm>
              <a:off x="1339275" y="4031046"/>
              <a:ext cx="201706" cy="282388"/>
            </a:xfrm>
            <a:prstGeom prst="rect">
              <a:avLst/>
            </a:prstGeom>
            <a:noFill/>
          </p:spPr>
          <p:txBody>
            <a:bodyPr wrap="square" rtlCol="0">
              <a:spAutoFit/>
            </a:bodyPr>
            <a:lstStyle/>
            <a:p>
              <a:r>
                <a:rPr lang="en-US" sz="1200" dirty="0">
                  <a:solidFill>
                    <a:srgbClr val="FF0000"/>
                  </a:solidFill>
                </a:rPr>
                <a:t>1</a:t>
              </a:r>
            </a:p>
          </p:txBody>
        </p:sp>
        <p:sp>
          <p:nvSpPr>
            <p:cNvPr id="18" name="TextBox 17">
              <a:extLst>
                <a:ext uri="{FF2B5EF4-FFF2-40B4-BE49-F238E27FC236}">
                  <a16:creationId xmlns:a16="http://schemas.microsoft.com/office/drawing/2014/main" id="{84F95B43-8FDE-3B43-2E03-8F57E4C9527F}"/>
                </a:ext>
              </a:extLst>
            </p:cNvPr>
            <p:cNvSpPr txBox="1"/>
            <p:nvPr/>
          </p:nvSpPr>
          <p:spPr>
            <a:xfrm>
              <a:off x="1916115" y="2752212"/>
              <a:ext cx="201706" cy="282388"/>
            </a:xfrm>
            <a:prstGeom prst="rect">
              <a:avLst/>
            </a:prstGeom>
            <a:noFill/>
          </p:spPr>
          <p:txBody>
            <a:bodyPr wrap="square" rtlCol="0">
              <a:spAutoFit/>
            </a:bodyPr>
            <a:lstStyle/>
            <a:p>
              <a:r>
                <a:rPr lang="en-US" sz="1200" dirty="0">
                  <a:solidFill>
                    <a:srgbClr val="FF0000"/>
                  </a:solidFill>
                </a:rPr>
                <a:t>2</a:t>
              </a:r>
            </a:p>
          </p:txBody>
        </p:sp>
      </p:grpSp>
    </p:spTree>
    <p:extLst>
      <p:ext uri="{BB962C8B-B14F-4D97-AF65-F5344CB8AC3E}">
        <p14:creationId xmlns:p14="http://schemas.microsoft.com/office/powerpoint/2010/main" val="2498074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5"/>
            <a:ext cx="9959137" cy="1326179"/>
          </a:xfrm>
        </p:spPr>
        <p:txBody>
          <a:bodyPr/>
          <a:lstStyle/>
          <a:p>
            <a:r>
              <a:rPr lang="en-US" dirty="0"/>
              <a:t>EDDM Static Postcards: </a:t>
            </a:r>
          </a:p>
          <a:p>
            <a:r>
              <a:rPr lang="en-US" dirty="0"/>
              <a:t>11”x6.25”</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607BB636-B255-2264-C928-61A58C607193}"/>
              </a:ext>
            </a:extLst>
          </p:cNvPr>
          <p:cNvSpPr txBox="1">
            <a:spLocks/>
          </p:cNvSpPr>
          <p:nvPr/>
        </p:nvSpPr>
        <p:spPr>
          <a:xfrm>
            <a:off x="7748628" y="1579086"/>
            <a:ext cx="4128634" cy="380400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Editable CTA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2 – Upload image</a:t>
            </a:r>
          </a:p>
          <a:p>
            <a:pPr defTabSz="868680">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EDDM 11x6.25 Template - SB - SSCP1 - 0587</a:t>
            </a: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EDDM 11x6.25 Template - CB - SSCP1 - 0588</a:t>
            </a:r>
          </a:p>
          <a:p>
            <a:pPr marL="285750" indent="-285750" defTabSz="868680">
              <a:spcBef>
                <a:spcPts val="0"/>
              </a:spcBef>
              <a:buFont typeface="Arial" panose="020B0604020202020204" pitchFamily="34" charset="0"/>
              <a:buChar char="•"/>
            </a:pPr>
            <a:endParaRPr lang="en-US" sz="1600" dirty="0">
              <a:solidFill>
                <a:srgbClr val="002060"/>
              </a:solidFill>
            </a:endParaRPr>
          </a:p>
        </p:txBody>
      </p:sp>
      <p:grpSp>
        <p:nvGrpSpPr>
          <p:cNvPr id="3" name="Group 2">
            <a:extLst>
              <a:ext uri="{FF2B5EF4-FFF2-40B4-BE49-F238E27FC236}">
                <a16:creationId xmlns:a16="http://schemas.microsoft.com/office/drawing/2014/main" id="{C4F3E7ED-25CC-C725-DA95-89FBD475AE4B}"/>
              </a:ext>
            </a:extLst>
          </p:cNvPr>
          <p:cNvGrpSpPr/>
          <p:nvPr/>
        </p:nvGrpSpPr>
        <p:grpSpPr>
          <a:xfrm>
            <a:off x="562443" y="1570255"/>
            <a:ext cx="3284000" cy="4021553"/>
            <a:chOff x="562443" y="1361533"/>
            <a:chExt cx="4114800" cy="4820875"/>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rotWithShape="1">
            <a:blip r:embed="rId4"/>
            <a:srcRect l="-240" r="355"/>
            <a:stretch/>
          </p:blipFill>
          <p:spPr>
            <a:xfrm>
              <a:off x="562443" y="1361533"/>
              <a:ext cx="4114800" cy="4820875"/>
            </a:xfrm>
            <a:prstGeom prst="rect">
              <a:avLst/>
            </a:prstGeom>
            <a:effectLst>
              <a:outerShdw blurRad="127000" dist="50800" dir="2400000" algn="ctr" rotWithShape="0">
                <a:srgbClr val="000000"/>
              </a:outerShdw>
            </a:effectLst>
          </p:spPr>
        </p:pic>
        <p:sp>
          <p:nvSpPr>
            <p:cNvPr id="8" name="TextBox 7">
              <a:extLst>
                <a:ext uri="{FF2B5EF4-FFF2-40B4-BE49-F238E27FC236}">
                  <a16:creationId xmlns:a16="http://schemas.microsoft.com/office/drawing/2014/main" id="{C4F64249-B65B-6394-6B6B-22DA5758F6C3}"/>
                </a:ext>
              </a:extLst>
            </p:cNvPr>
            <p:cNvSpPr txBox="1"/>
            <p:nvPr/>
          </p:nvSpPr>
          <p:spPr>
            <a:xfrm>
              <a:off x="1255676" y="3857950"/>
              <a:ext cx="201706" cy="282388"/>
            </a:xfrm>
            <a:prstGeom prst="rect">
              <a:avLst/>
            </a:prstGeom>
            <a:noFill/>
          </p:spPr>
          <p:txBody>
            <a:bodyPr wrap="square" rtlCol="0">
              <a:spAutoFit/>
            </a:bodyPr>
            <a:lstStyle/>
            <a:p>
              <a:r>
                <a:rPr lang="en-US" sz="1200" dirty="0">
                  <a:solidFill>
                    <a:srgbClr val="FF0000"/>
                  </a:solidFill>
                </a:rPr>
                <a:t>1</a:t>
              </a:r>
            </a:p>
          </p:txBody>
        </p:sp>
        <p:sp>
          <p:nvSpPr>
            <p:cNvPr id="11" name="TextBox 10">
              <a:extLst>
                <a:ext uri="{FF2B5EF4-FFF2-40B4-BE49-F238E27FC236}">
                  <a16:creationId xmlns:a16="http://schemas.microsoft.com/office/drawing/2014/main" id="{60611107-EFC8-E380-E8DD-F12B0E22431E}"/>
                </a:ext>
              </a:extLst>
            </p:cNvPr>
            <p:cNvSpPr txBox="1"/>
            <p:nvPr/>
          </p:nvSpPr>
          <p:spPr>
            <a:xfrm>
              <a:off x="2430426" y="2380333"/>
              <a:ext cx="201706" cy="282388"/>
            </a:xfrm>
            <a:prstGeom prst="rect">
              <a:avLst/>
            </a:prstGeom>
            <a:noFill/>
          </p:spPr>
          <p:txBody>
            <a:bodyPr wrap="square" rtlCol="0">
              <a:spAutoFit/>
            </a:bodyPr>
            <a:lstStyle/>
            <a:p>
              <a:r>
                <a:rPr lang="en-US" sz="1200" dirty="0">
                  <a:solidFill>
                    <a:srgbClr val="FF0000"/>
                  </a:solidFill>
                </a:rPr>
                <a:t>2</a:t>
              </a:r>
            </a:p>
          </p:txBody>
        </p:sp>
      </p:grpSp>
      <p:grpSp>
        <p:nvGrpSpPr>
          <p:cNvPr id="10" name="Group 9">
            <a:extLst>
              <a:ext uri="{FF2B5EF4-FFF2-40B4-BE49-F238E27FC236}">
                <a16:creationId xmlns:a16="http://schemas.microsoft.com/office/drawing/2014/main" id="{4268FF0C-91AC-5004-4FA6-79A9A7C70C44}"/>
              </a:ext>
            </a:extLst>
          </p:cNvPr>
          <p:cNvGrpSpPr/>
          <p:nvPr/>
        </p:nvGrpSpPr>
        <p:grpSpPr>
          <a:xfrm>
            <a:off x="4151714" y="2211412"/>
            <a:ext cx="3291642" cy="4021553"/>
            <a:chOff x="4946844" y="1361533"/>
            <a:chExt cx="4124375" cy="4820875"/>
          </a:xfrm>
        </p:grpSpPr>
        <p:pic>
          <p:nvPicPr>
            <p:cNvPr id="6" name="Picture 5">
              <a:extLst>
                <a:ext uri="{FF2B5EF4-FFF2-40B4-BE49-F238E27FC236}">
                  <a16:creationId xmlns:a16="http://schemas.microsoft.com/office/drawing/2014/main" id="{199EC56D-EF42-9B50-ED31-224206272652}"/>
                </a:ext>
              </a:extLst>
            </p:cNvPr>
            <p:cNvPicPr>
              <a:picLocks noChangeAspect="1"/>
            </p:cNvPicPr>
            <p:nvPr/>
          </p:nvPicPr>
          <p:blipFill>
            <a:blip r:embed="rId5"/>
            <a:srcRect/>
            <a:stretch/>
          </p:blipFill>
          <p:spPr>
            <a:xfrm>
              <a:off x="4946844" y="1361533"/>
              <a:ext cx="4124375" cy="4820875"/>
            </a:xfrm>
            <a:prstGeom prst="rect">
              <a:avLst/>
            </a:prstGeom>
            <a:effectLst>
              <a:outerShdw blurRad="127000" dist="50800" dir="2400000" algn="ctr" rotWithShape="0">
                <a:srgbClr val="000000"/>
              </a:outerShdw>
            </a:effectLst>
          </p:spPr>
        </p:pic>
        <p:sp>
          <p:nvSpPr>
            <p:cNvPr id="9" name="TextBox 8">
              <a:extLst>
                <a:ext uri="{FF2B5EF4-FFF2-40B4-BE49-F238E27FC236}">
                  <a16:creationId xmlns:a16="http://schemas.microsoft.com/office/drawing/2014/main" id="{6E509710-26E2-CC10-ACF3-1392FE85ADC3}"/>
                </a:ext>
              </a:extLst>
            </p:cNvPr>
            <p:cNvSpPr txBox="1"/>
            <p:nvPr/>
          </p:nvSpPr>
          <p:spPr>
            <a:xfrm>
              <a:off x="5840927" y="3857950"/>
              <a:ext cx="201706" cy="282388"/>
            </a:xfrm>
            <a:prstGeom prst="rect">
              <a:avLst/>
            </a:prstGeom>
            <a:noFill/>
          </p:spPr>
          <p:txBody>
            <a:bodyPr wrap="square" rtlCol="0">
              <a:spAutoFit/>
            </a:bodyPr>
            <a:lstStyle/>
            <a:p>
              <a:r>
                <a:rPr lang="en-US" sz="1200" dirty="0">
                  <a:solidFill>
                    <a:srgbClr val="FF0000"/>
                  </a:solidFill>
                </a:rPr>
                <a:t>1</a:t>
              </a:r>
            </a:p>
          </p:txBody>
        </p:sp>
        <p:sp>
          <p:nvSpPr>
            <p:cNvPr id="12" name="TextBox 11">
              <a:extLst>
                <a:ext uri="{FF2B5EF4-FFF2-40B4-BE49-F238E27FC236}">
                  <a16:creationId xmlns:a16="http://schemas.microsoft.com/office/drawing/2014/main" id="{3E1A63BA-E0C5-44E5-54EA-F21235D7B8C1}"/>
                </a:ext>
              </a:extLst>
            </p:cNvPr>
            <p:cNvSpPr txBox="1"/>
            <p:nvPr/>
          </p:nvSpPr>
          <p:spPr>
            <a:xfrm>
              <a:off x="6890104" y="2380333"/>
              <a:ext cx="201706" cy="282388"/>
            </a:xfrm>
            <a:prstGeom prst="rect">
              <a:avLst/>
            </a:prstGeom>
            <a:noFill/>
          </p:spPr>
          <p:txBody>
            <a:bodyPr wrap="square" rtlCol="0">
              <a:spAutoFit/>
            </a:bodyPr>
            <a:lstStyle/>
            <a:p>
              <a:r>
                <a:rPr lang="en-US" sz="1200" dirty="0">
                  <a:solidFill>
                    <a:srgbClr val="FF0000"/>
                  </a:solidFill>
                </a:rPr>
                <a:t>2</a:t>
              </a:r>
            </a:p>
          </p:txBody>
        </p:sp>
      </p:grpSp>
    </p:spTree>
    <p:extLst>
      <p:ext uri="{BB962C8B-B14F-4D97-AF65-F5344CB8AC3E}">
        <p14:creationId xmlns:p14="http://schemas.microsoft.com/office/powerpoint/2010/main" val="3489073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1331346"/>
          </a:xfrm>
        </p:spPr>
        <p:txBody>
          <a:bodyPr/>
          <a:lstStyle/>
          <a:p>
            <a:r>
              <a:rPr lang="en-US" dirty="0"/>
              <a:t>EDDM Static Postcards: </a:t>
            </a:r>
          </a:p>
          <a:p>
            <a:r>
              <a:rPr lang="en-US" dirty="0"/>
              <a:t>9”x6.25”</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607BB636-B255-2264-C928-61A58C607193}"/>
              </a:ext>
            </a:extLst>
          </p:cNvPr>
          <p:cNvSpPr txBox="1">
            <a:spLocks/>
          </p:cNvSpPr>
          <p:nvPr/>
        </p:nvSpPr>
        <p:spPr>
          <a:xfrm>
            <a:off x="7563678" y="1575422"/>
            <a:ext cx="4405381" cy="3318447"/>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Editable CTA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2 – Upload image</a:t>
            </a:r>
          </a:p>
          <a:p>
            <a:pPr defTabSz="868680">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EDDM 9x6.25 Template - SB - SSCP1 - 0585</a:t>
            </a: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EDDM 9x6.25 Template - CB - SSCP1 - 0586</a:t>
            </a:r>
          </a:p>
          <a:p>
            <a:pPr marL="285750" indent="-285750" defTabSz="868680">
              <a:spcBef>
                <a:spcPts val="0"/>
              </a:spcBef>
              <a:buFont typeface="Arial" panose="020B0604020202020204" pitchFamily="34" charset="0"/>
              <a:buChar char="•"/>
            </a:pPr>
            <a:endParaRPr lang="en-US" sz="1600" dirty="0">
              <a:solidFill>
                <a:srgbClr val="002060"/>
              </a:solidFill>
            </a:endParaRPr>
          </a:p>
        </p:txBody>
      </p:sp>
      <p:grpSp>
        <p:nvGrpSpPr>
          <p:cNvPr id="3" name="Group 2">
            <a:extLst>
              <a:ext uri="{FF2B5EF4-FFF2-40B4-BE49-F238E27FC236}">
                <a16:creationId xmlns:a16="http://schemas.microsoft.com/office/drawing/2014/main" id="{BF73EAB1-C3EC-F4AA-E6D7-2B70A495DDFB}"/>
              </a:ext>
            </a:extLst>
          </p:cNvPr>
          <p:cNvGrpSpPr/>
          <p:nvPr/>
        </p:nvGrpSpPr>
        <p:grpSpPr>
          <a:xfrm>
            <a:off x="562442" y="1575423"/>
            <a:ext cx="3128583" cy="4520751"/>
            <a:chOff x="733673" y="1397999"/>
            <a:chExt cx="3407703" cy="4815231"/>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rotWithShape="1">
            <a:blip r:embed="rId4"/>
            <a:srcRect t="133" b="-64"/>
            <a:stretch/>
          </p:blipFill>
          <p:spPr>
            <a:xfrm>
              <a:off x="733673" y="1397999"/>
              <a:ext cx="3407703" cy="4815231"/>
            </a:xfrm>
            <a:prstGeom prst="rect">
              <a:avLst/>
            </a:prstGeom>
            <a:effectLst>
              <a:outerShdw blurRad="127000" dist="50800" dir="2400000" algn="ctr" rotWithShape="0">
                <a:srgbClr val="000000"/>
              </a:outerShdw>
            </a:effectLst>
          </p:spPr>
        </p:pic>
        <p:sp>
          <p:nvSpPr>
            <p:cNvPr id="8" name="TextBox 7">
              <a:extLst>
                <a:ext uri="{FF2B5EF4-FFF2-40B4-BE49-F238E27FC236}">
                  <a16:creationId xmlns:a16="http://schemas.microsoft.com/office/drawing/2014/main" id="{C4F64249-B65B-6394-6B6B-22DA5758F6C3}"/>
                </a:ext>
              </a:extLst>
            </p:cNvPr>
            <p:cNvSpPr txBox="1"/>
            <p:nvPr/>
          </p:nvSpPr>
          <p:spPr>
            <a:xfrm>
              <a:off x="1515470" y="3888772"/>
              <a:ext cx="201706" cy="282388"/>
            </a:xfrm>
            <a:prstGeom prst="rect">
              <a:avLst/>
            </a:prstGeom>
            <a:noFill/>
          </p:spPr>
          <p:txBody>
            <a:bodyPr wrap="square" rtlCol="0">
              <a:spAutoFit/>
            </a:bodyPr>
            <a:lstStyle/>
            <a:p>
              <a:r>
                <a:rPr lang="en-US" sz="1200" dirty="0">
                  <a:solidFill>
                    <a:srgbClr val="FF0000"/>
                  </a:solidFill>
                </a:rPr>
                <a:t>1</a:t>
              </a:r>
            </a:p>
          </p:txBody>
        </p:sp>
        <p:sp>
          <p:nvSpPr>
            <p:cNvPr id="11" name="TextBox 10">
              <a:extLst>
                <a:ext uri="{FF2B5EF4-FFF2-40B4-BE49-F238E27FC236}">
                  <a16:creationId xmlns:a16="http://schemas.microsoft.com/office/drawing/2014/main" id="{60611107-EFC8-E380-E8DD-F12B0E22431E}"/>
                </a:ext>
              </a:extLst>
            </p:cNvPr>
            <p:cNvSpPr txBox="1"/>
            <p:nvPr/>
          </p:nvSpPr>
          <p:spPr>
            <a:xfrm>
              <a:off x="2235818" y="2411155"/>
              <a:ext cx="201706" cy="282388"/>
            </a:xfrm>
            <a:prstGeom prst="rect">
              <a:avLst/>
            </a:prstGeom>
            <a:noFill/>
          </p:spPr>
          <p:txBody>
            <a:bodyPr wrap="square" rtlCol="0">
              <a:spAutoFit/>
            </a:bodyPr>
            <a:lstStyle/>
            <a:p>
              <a:r>
                <a:rPr lang="en-US" sz="1200" dirty="0">
                  <a:solidFill>
                    <a:srgbClr val="FF0000"/>
                  </a:solidFill>
                </a:rPr>
                <a:t>2</a:t>
              </a:r>
            </a:p>
          </p:txBody>
        </p:sp>
      </p:grpSp>
      <p:grpSp>
        <p:nvGrpSpPr>
          <p:cNvPr id="10" name="Group 9">
            <a:extLst>
              <a:ext uri="{FF2B5EF4-FFF2-40B4-BE49-F238E27FC236}">
                <a16:creationId xmlns:a16="http://schemas.microsoft.com/office/drawing/2014/main" id="{A0A1B6B1-766B-808C-1E83-4C26ECFFBD4C}"/>
              </a:ext>
            </a:extLst>
          </p:cNvPr>
          <p:cNvGrpSpPr/>
          <p:nvPr/>
        </p:nvGrpSpPr>
        <p:grpSpPr>
          <a:xfrm>
            <a:off x="4065048" y="2087873"/>
            <a:ext cx="3124607" cy="4526050"/>
            <a:chOff x="4630738" y="1397999"/>
            <a:chExt cx="3403373" cy="4820875"/>
          </a:xfrm>
        </p:grpSpPr>
        <p:pic>
          <p:nvPicPr>
            <p:cNvPr id="6" name="Picture 5">
              <a:extLst>
                <a:ext uri="{FF2B5EF4-FFF2-40B4-BE49-F238E27FC236}">
                  <a16:creationId xmlns:a16="http://schemas.microsoft.com/office/drawing/2014/main" id="{199EC56D-EF42-9B50-ED31-224206272652}"/>
                </a:ext>
              </a:extLst>
            </p:cNvPr>
            <p:cNvPicPr>
              <a:picLocks noChangeAspect="1"/>
            </p:cNvPicPr>
            <p:nvPr/>
          </p:nvPicPr>
          <p:blipFill>
            <a:blip r:embed="rId5"/>
            <a:srcRect/>
            <a:stretch/>
          </p:blipFill>
          <p:spPr>
            <a:xfrm>
              <a:off x="4630738" y="1397999"/>
              <a:ext cx="3403373" cy="4820875"/>
            </a:xfrm>
            <a:prstGeom prst="rect">
              <a:avLst/>
            </a:prstGeom>
            <a:effectLst>
              <a:outerShdw blurRad="127000" dist="50800" dir="2400000" algn="ctr" rotWithShape="0">
                <a:srgbClr val="000000"/>
              </a:outerShdw>
            </a:effectLst>
          </p:spPr>
        </p:pic>
        <p:sp>
          <p:nvSpPr>
            <p:cNvPr id="9" name="TextBox 8">
              <a:extLst>
                <a:ext uri="{FF2B5EF4-FFF2-40B4-BE49-F238E27FC236}">
                  <a16:creationId xmlns:a16="http://schemas.microsoft.com/office/drawing/2014/main" id="{6E509710-26E2-CC10-ACF3-1392FE85ADC3}"/>
                </a:ext>
              </a:extLst>
            </p:cNvPr>
            <p:cNvSpPr txBox="1"/>
            <p:nvPr/>
          </p:nvSpPr>
          <p:spPr>
            <a:xfrm>
              <a:off x="5628753" y="3888772"/>
              <a:ext cx="201706" cy="282388"/>
            </a:xfrm>
            <a:prstGeom prst="rect">
              <a:avLst/>
            </a:prstGeom>
            <a:noFill/>
          </p:spPr>
          <p:txBody>
            <a:bodyPr wrap="square" rtlCol="0">
              <a:spAutoFit/>
            </a:bodyPr>
            <a:lstStyle/>
            <a:p>
              <a:r>
                <a:rPr lang="en-US" sz="1200" dirty="0">
                  <a:solidFill>
                    <a:srgbClr val="FF0000"/>
                  </a:solidFill>
                </a:rPr>
                <a:t>1</a:t>
              </a:r>
            </a:p>
          </p:txBody>
        </p:sp>
        <p:sp>
          <p:nvSpPr>
            <p:cNvPr id="12" name="TextBox 11">
              <a:extLst>
                <a:ext uri="{FF2B5EF4-FFF2-40B4-BE49-F238E27FC236}">
                  <a16:creationId xmlns:a16="http://schemas.microsoft.com/office/drawing/2014/main" id="{3E1A63BA-E0C5-44E5-54EA-F21235D7B8C1}"/>
                </a:ext>
              </a:extLst>
            </p:cNvPr>
            <p:cNvSpPr txBox="1"/>
            <p:nvPr/>
          </p:nvSpPr>
          <p:spPr>
            <a:xfrm>
              <a:off x="6332424" y="2411155"/>
              <a:ext cx="201706" cy="282388"/>
            </a:xfrm>
            <a:prstGeom prst="rect">
              <a:avLst/>
            </a:prstGeom>
            <a:noFill/>
          </p:spPr>
          <p:txBody>
            <a:bodyPr wrap="square" rtlCol="0">
              <a:spAutoFit/>
            </a:bodyPr>
            <a:lstStyle/>
            <a:p>
              <a:r>
                <a:rPr lang="en-US" sz="1200" dirty="0">
                  <a:solidFill>
                    <a:srgbClr val="FF0000"/>
                  </a:solidFill>
                </a:rPr>
                <a:t>2</a:t>
              </a:r>
            </a:p>
          </p:txBody>
        </p:sp>
      </p:grpSp>
    </p:spTree>
    <p:extLst>
      <p:ext uri="{BB962C8B-B14F-4D97-AF65-F5344CB8AC3E}">
        <p14:creationId xmlns:p14="http://schemas.microsoft.com/office/powerpoint/2010/main" val="3132087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4E98C-D88E-3E3C-63E0-A6CED302C8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52B95CA-1E80-CF5C-F935-626342D793CF}"/>
              </a:ext>
            </a:extLst>
          </p:cNvPr>
          <p:cNvSpPr>
            <a:spLocks noGrp="1"/>
          </p:cNvSpPr>
          <p:nvPr>
            <p:ph type="body" sz="quarter" idx="10"/>
          </p:nvPr>
        </p:nvSpPr>
        <p:spPr/>
        <p:txBody>
          <a:bodyPr/>
          <a:lstStyle/>
          <a:p>
            <a:r>
              <a:rPr lang="en-US" dirty="0"/>
              <a:t>Greeting Cards</a:t>
            </a:r>
          </a:p>
        </p:txBody>
      </p:sp>
      <p:sp>
        <p:nvSpPr>
          <p:cNvPr id="3" name="Text Placeholder 2">
            <a:extLst>
              <a:ext uri="{FF2B5EF4-FFF2-40B4-BE49-F238E27FC236}">
                <a16:creationId xmlns:a16="http://schemas.microsoft.com/office/drawing/2014/main" id="{E20E9970-D724-A1D9-AAF7-7572A17B4CB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80387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759776"/>
          </a:xfrm>
        </p:spPr>
        <p:txBody>
          <a:bodyPr/>
          <a:lstStyle/>
          <a:p>
            <a:r>
              <a:rPr lang="en-US" dirty="0"/>
              <a:t>Horizontal Greeting Cards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607BB636-B255-2264-C928-61A58C607193}"/>
              </a:ext>
            </a:extLst>
          </p:cNvPr>
          <p:cNvSpPr txBox="1">
            <a:spLocks/>
          </p:cNvSpPr>
          <p:nvPr/>
        </p:nvSpPr>
        <p:spPr>
          <a:xfrm>
            <a:off x="8245014" y="1171735"/>
            <a:ext cx="3715670" cy="240694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400" kern="100" dirty="0">
                <a:solidFill>
                  <a:srgbClr val="002060"/>
                </a:solidFill>
                <a:cs typeface="Times New Roman" panose="02020603050405020304" pitchFamily="18" charset="0"/>
              </a:rPr>
              <a:t>1 – Editable greeting </a:t>
            </a:r>
          </a:p>
          <a:p>
            <a:pPr defTabSz="868680">
              <a:spcBef>
                <a:spcPts val="0"/>
              </a:spcBef>
            </a:pPr>
            <a:r>
              <a:rPr lang="en-US" sz="1400" kern="100" dirty="0">
                <a:solidFill>
                  <a:srgbClr val="002060"/>
                </a:solidFill>
                <a:ea typeface="Calibri" panose="020F0502020204030204" pitchFamily="34" charset="0"/>
                <a:cs typeface="Times New Roman" panose="02020603050405020304" pitchFamily="18" charset="0"/>
              </a:rPr>
              <a:t>2 – Upload image</a:t>
            </a:r>
          </a:p>
          <a:p>
            <a:pPr marL="285750" indent="-285750" defTabSz="868680">
              <a:spcBef>
                <a:spcPts val="0"/>
              </a:spcBef>
              <a:buFont typeface="Arial" panose="020B0604020202020204" pitchFamily="34" charset="0"/>
              <a:buChar char="•"/>
            </a:pPr>
            <a:r>
              <a:rPr lang="en-US" sz="1400" kern="100" dirty="0">
                <a:solidFill>
                  <a:srgbClr val="002060"/>
                </a:solidFill>
                <a:ea typeface="Calibri" panose="020F0502020204030204" pitchFamily="34" charset="0"/>
                <a:cs typeface="Times New Roman" panose="02020603050405020304" pitchFamily="18" charset="0"/>
              </a:rPr>
              <a:t>Horizontal Greeting Card </a:t>
            </a:r>
            <a:r>
              <a:rPr lang="en-US" sz="1400" b="1" kern="100" dirty="0">
                <a:solidFill>
                  <a:srgbClr val="002060"/>
                </a:solidFill>
                <a:ea typeface="Calibri" panose="020F0502020204030204" pitchFamily="34" charset="0"/>
                <a:cs typeface="Times New Roman" panose="02020603050405020304" pitchFamily="18" charset="0"/>
              </a:rPr>
              <a:t>Print and Ship </a:t>
            </a:r>
            <a:r>
              <a:rPr lang="en-US" sz="1400" kern="100" dirty="0">
                <a:solidFill>
                  <a:srgbClr val="002060"/>
                </a:solidFill>
                <a:ea typeface="Calibri" panose="020F0502020204030204" pitchFamily="34" charset="0"/>
                <a:cs typeface="Times New Roman" panose="02020603050405020304" pitchFamily="18" charset="0"/>
              </a:rPr>
              <a:t>Self-Serve Template SB - HOLIDAY - 0974</a:t>
            </a:r>
          </a:p>
          <a:p>
            <a:pPr marL="285750" indent="-285750" defTabSz="868680">
              <a:spcBef>
                <a:spcPts val="0"/>
              </a:spcBef>
              <a:buFont typeface="Arial" panose="020B0604020202020204" pitchFamily="34" charset="0"/>
              <a:buChar char="•"/>
            </a:pPr>
            <a:r>
              <a:rPr lang="en-US" sz="1400" kern="100" dirty="0">
                <a:solidFill>
                  <a:srgbClr val="002060"/>
                </a:solidFill>
                <a:ea typeface="Calibri" panose="020F0502020204030204" pitchFamily="34" charset="0"/>
                <a:cs typeface="Times New Roman" panose="02020603050405020304" pitchFamily="18" charset="0"/>
              </a:rPr>
              <a:t>Horizontal Greeting Card </a:t>
            </a:r>
            <a:r>
              <a:rPr lang="en-US" sz="1400" b="1" kern="100" dirty="0">
                <a:solidFill>
                  <a:srgbClr val="002060"/>
                </a:solidFill>
                <a:ea typeface="Calibri" panose="020F0502020204030204" pitchFamily="34" charset="0"/>
                <a:cs typeface="Times New Roman" panose="02020603050405020304" pitchFamily="18" charset="0"/>
              </a:rPr>
              <a:t>Direct Mail </a:t>
            </a:r>
            <a:r>
              <a:rPr lang="en-US" sz="1400" kern="100" dirty="0">
                <a:solidFill>
                  <a:srgbClr val="002060"/>
                </a:solidFill>
                <a:ea typeface="Calibri" panose="020F0502020204030204" pitchFamily="34" charset="0"/>
                <a:cs typeface="Times New Roman" panose="02020603050405020304" pitchFamily="18" charset="0"/>
              </a:rPr>
              <a:t>Self-Serve Template SB - HOLIDAY - 0975</a:t>
            </a:r>
          </a:p>
          <a:p>
            <a:pPr defTabSz="868680">
              <a:spcBef>
                <a:spcPts val="0"/>
              </a:spcBef>
            </a:pPr>
            <a:endParaRPr lang="en-US" sz="1400" dirty="0">
              <a:solidFill>
                <a:srgbClr val="002060"/>
              </a:solidFill>
            </a:endParaRPr>
          </a:p>
        </p:txBody>
      </p:sp>
      <p:pic>
        <p:nvPicPr>
          <p:cNvPr id="10" name="Picture 9">
            <a:extLst>
              <a:ext uri="{FF2B5EF4-FFF2-40B4-BE49-F238E27FC236}">
                <a16:creationId xmlns:a16="http://schemas.microsoft.com/office/drawing/2014/main" id="{3E05B2D5-6F12-41E3-7AF7-7F02E1761A32}"/>
              </a:ext>
            </a:extLst>
          </p:cNvPr>
          <p:cNvPicPr>
            <a:picLocks noChangeAspect="1"/>
          </p:cNvPicPr>
          <p:nvPr/>
        </p:nvPicPr>
        <p:blipFill>
          <a:blip r:embed="rId4"/>
          <a:srcRect/>
          <a:stretch/>
        </p:blipFill>
        <p:spPr>
          <a:xfrm>
            <a:off x="8340495" y="3746560"/>
            <a:ext cx="3353624" cy="2408031"/>
          </a:xfrm>
          <a:prstGeom prst="rect">
            <a:avLst/>
          </a:prstGeom>
          <a:effectLst>
            <a:outerShdw blurRad="127000" dist="50800" dir="2400000" algn="ctr" rotWithShape="0">
              <a:srgbClr val="000000"/>
            </a:outerShdw>
          </a:effectLst>
        </p:spPr>
      </p:pic>
      <p:pic>
        <p:nvPicPr>
          <p:cNvPr id="14" name="Picture 13">
            <a:extLst>
              <a:ext uri="{FF2B5EF4-FFF2-40B4-BE49-F238E27FC236}">
                <a16:creationId xmlns:a16="http://schemas.microsoft.com/office/drawing/2014/main" id="{B13AA830-E40C-9B50-F9A8-1403C9D682CE}"/>
              </a:ext>
            </a:extLst>
          </p:cNvPr>
          <p:cNvPicPr>
            <a:picLocks noChangeAspect="1"/>
          </p:cNvPicPr>
          <p:nvPr/>
        </p:nvPicPr>
        <p:blipFill>
          <a:blip r:embed="rId5"/>
          <a:srcRect/>
          <a:stretch/>
        </p:blipFill>
        <p:spPr>
          <a:xfrm>
            <a:off x="776176" y="1172818"/>
            <a:ext cx="3515429" cy="4989442"/>
          </a:xfrm>
          <a:prstGeom prst="rect">
            <a:avLst/>
          </a:prstGeom>
          <a:effectLst>
            <a:outerShdw blurRad="127000" dist="50800" dir="2400000" algn="ctr" rotWithShape="0">
              <a:srgbClr val="000000"/>
            </a:outerShdw>
          </a:effectLst>
        </p:spPr>
      </p:pic>
      <p:pic>
        <p:nvPicPr>
          <p:cNvPr id="16" name="Picture 15">
            <a:extLst>
              <a:ext uri="{FF2B5EF4-FFF2-40B4-BE49-F238E27FC236}">
                <a16:creationId xmlns:a16="http://schemas.microsoft.com/office/drawing/2014/main" id="{AD823F40-E7FD-0F54-9256-5C40AA9642B3}"/>
              </a:ext>
            </a:extLst>
          </p:cNvPr>
          <p:cNvPicPr>
            <a:picLocks noChangeAspect="1"/>
          </p:cNvPicPr>
          <p:nvPr/>
        </p:nvPicPr>
        <p:blipFill>
          <a:blip r:embed="rId6"/>
          <a:stretch>
            <a:fillRect/>
          </a:stretch>
        </p:blipFill>
        <p:spPr>
          <a:xfrm rot="10800000">
            <a:off x="4505209" y="1172818"/>
            <a:ext cx="3515429" cy="4985855"/>
          </a:xfrm>
          <a:prstGeom prst="rect">
            <a:avLst/>
          </a:prstGeom>
          <a:effectLst>
            <a:outerShdw blurRad="127000" dist="50800" dir="2400000" algn="ctr" rotWithShape="0">
              <a:srgbClr val="000000"/>
            </a:outerShdw>
          </a:effectLst>
        </p:spPr>
      </p:pic>
      <p:sp>
        <p:nvSpPr>
          <p:cNvPr id="17" name="Text Placeholder 3">
            <a:extLst>
              <a:ext uri="{FF2B5EF4-FFF2-40B4-BE49-F238E27FC236}">
                <a16:creationId xmlns:a16="http://schemas.microsoft.com/office/drawing/2014/main" id="{F98D793C-9A63-1041-C1A2-F0FB6FDCACCC}"/>
              </a:ext>
            </a:extLst>
          </p:cNvPr>
          <p:cNvSpPr txBox="1">
            <a:spLocks/>
          </p:cNvSpPr>
          <p:nvPr/>
        </p:nvSpPr>
        <p:spPr>
          <a:xfrm>
            <a:off x="1031908" y="6322472"/>
            <a:ext cx="3003963" cy="43440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868680">
              <a:spcBef>
                <a:spcPts val="0"/>
              </a:spcBef>
            </a:pPr>
            <a:r>
              <a:rPr lang="en-US" sz="1600" kern="100" dirty="0">
                <a:solidFill>
                  <a:srgbClr val="002060"/>
                </a:solidFill>
                <a:cs typeface="Times New Roman" panose="02020603050405020304" pitchFamily="18" charset="0"/>
              </a:rPr>
              <a:t>Outside</a:t>
            </a:r>
          </a:p>
        </p:txBody>
      </p:sp>
      <p:sp>
        <p:nvSpPr>
          <p:cNvPr id="18" name="Text Placeholder 3">
            <a:extLst>
              <a:ext uri="{FF2B5EF4-FFF2-40B4-BE49-F238E27FC236}">
                <a16:creationId xmlns:a16="http://schemas.microsoft.com/office/drawing/2014/main" id="{E28A9FFC-7824-FB29-9929-94F33F837716}"/>
              </a:ext>
            </a:extLst>
          </p:cNvPr>
          <p:cNvSpPr txBox="1">
            <a:spLocks/>
          </p:cNvSpPr>
          <p:nvPr/>
        </p:nvSpPr>
        <p:spPr>
          <a:xfrm>
            <a:off x="4760941" y="6322472"/>
            <a:ext cx="3003963" cy="43440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868680">
              <a:spcBef>
                <a:spcPts val="0"/>
              </a:spcBef>
            </a:pPr>
            <a:r>
              <a:rPr lang="en-US" sz="1600" kern="100" dirty="0">
                <a:solidFill>
                  <a:srgbClr val="002060"/>
                </a:solidFill>
                <a:cs typeface="Times New Roman" panose="02020603050405020304" pitchFamily="18" charset="0"/>
              </a:rPr>
              <a:t>Inside</a:t>
            </a:r>
          </a:p>
        </p:txBody>
      </p:sp>
      <p:sp>
        <p:nvSpPr>
          <p:cNvPr id="19" name="Text Placeholder 3">
            <a:extLst>
              <a:ext uri="{FF2B5EF4-FFF2-40B4-BE49-F238E27FC236}">
                <a16:creationId xmlns:a16="http://schemas.microsoft.com/office/drawing/2014/main" id="{D291442C-1E89-CE2E-EC77-C45D01D1EE37}"/>
              </a:ext>
            </a:extLst>
          </p:cNvPr>
          <p:cNvSpPr txBox="1">
            <a:spLocks/>
          </p:cNvSpPr>
          <p:nvPr/>
        </p:nvSpPr>
        <p:spPr>
          <a:xfrm>
            <a:off x="8515325" y="6322472"/>
            <a:ext cx="3003963" cy="43440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868680">
              <a:spcBef>
                <a:spcPts val="0"/>
              </a:spcBef>
            </a:pPr>
            <a:r>
              <a:rPr lang="en-US" sz="1600" kern="100" dirty="0">
                <a:solidFill>
                  <a:srgbClr val="002060"/>
                </a:solidFill>
                <a:cs typeface="Times New Roman" panose="02020603050405020304" pitchFamily="18" charset="0"/>
              </a:rPr>
              <a:t>Envelope</a:t>
            </a:r>
          </a:p>
        </p:txBody>
      </p:sp>
      <p:sp>
        <p:nvSpPr>
          <p:cNvPr id="20" name="TextBox 19">
            <a:extLst>
              <a:ext uri="{FF2B5EF4-FFF2-40B4-BE49-F238E27FC236}">
                <a16:creationId xmlns:a16="http://schemas.microsoft.com/office/drawing/2014/main" id="{1EBBB206-6046-9560-DE63-9E3AD9F01AB5}"/>
              </a:ext>
            </a:extLst>
          </p:cNvPr>
          <p:cNvSpPr txBox="1"/>
          <p:nvPr/>
        </p:nvSpPr>
        <p:spPr>
          <a:xfrm>
            <a:off x="6763942" y="4528289"/>
            <a:ext cx="201706" cy="282388"/>
          </a:xfrm>
          <a:prstGeom prst="rect">
            <a:avLst/>
          </a:prstGeom>
          <a:noFill/>
        </p:spPr>
        <p:txBody>
          <a:bodyPr wrap="square" rtlCol="0">
            <a:spAutoFit/>
          </a:bodyPr>
          <a:lstStyle/>
          <a:p>
            <a:r>
              <a:rPr lang="en-US" sz="1200" dirty="0">
                <a:solidFill>
                  <a:srgbClr val="FF0000"/>
                </a:solidFill>
              </a:rPr>
              <a:t>1</a:t>
            </a:r>
          </a:p>
        </p:txBody>
      </p:sp>
      <p:sp>
        <p:nvSpPr>
          <p:cNvPr id="12" name="TextBox 11">
            <a:extLst>
              <a:ext uri="{FF2B5EF4-FFF2-40B4-BE49-F238E27FC236}">
                <a16:creationId xmlns:a16="http://schemas.microsoft.com/office/drawing/2014/main" id="{3E1A63BA-E0C5-44E5-54EA-F21235D7B8C1}"/>
              </a:ext>
            </a:extLst>
          </p:cNvPr>
          <p:cNvSpPr txBox="1"/>
          <p:nvPr/>
        </p:nvSpPr>
        <p:spPr>
          <a:xfrm>
            <a:off x="2433036" y="4793708"/>
            <a:ext cx="201706" cy="282388"/>
          </a:xfrm>
          <a:prstGeom prst="rect">
            <a:avLst/>
          </a:prstGeom>
          <a:noFill/>
        </p:spPr>
        <p:txBody>
          <a:bodyPr wrap="square" rtlCol="0">
            <a:spAutoFit/>
          </a:bodyPr>
          <a:lstStyle/>
          <a:p>
            <a:r>
              <a:rPr lang="en-US" sz="1200" dirty="0">
                <a:solidFill>
                  <a:srgbClr val="FF0000"/>
                </a:solidFill>
              </a:rPr>
              <a:t>2</a:t>
            </a:r>
          </a:p>
        </p:txBody>
      </p:sp>
    </p:spTree>
    <p:extLst>
      <p:ext uri="{BB962C8B-B14F-4D97-AF65-F5344CB8AC3E}">
        <p14:creationId xmlns:p14="http://schemas.microsoft.com/office/powerpoint/2010/main" val="3335796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759776"/>
          </a:xfrm>
        </p:spPr>
        <p:txBody>
          <a:bodyPr/>
          <a:lstStyle/>
          <a:p>
            <a:r>
              <a:rPr lang="en-US" dirty="0"/>
              <a:t>Vertical Greeting Cards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607BB636-B255-2264-C928-61A58C607193}"/>
              </a:ext>
            </a:extLst>
          </p:cNvPr>
          <p:cNvSpPr txBox="1">
            <a:spLocks/>
          </p:cNvSpPr>
          <p:nvPr/>
        </p:nvSpPr>
        <p:spPr>
          <a:xfrm>
            <a:off x="607922" y="5292977"/>
            <a:ext cx="10962502" cy="1403705"/>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Editable greeting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2 – Upload image</a:t>
            </a: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Vertical Greeting Card </a:t>
            </a:r>
            <a:r>
              <a:rPr lang="en-US" sz="1600" b="1" kern="100" dirty="0">
                <a:solidFill>
                  <a:srgbClr val="002060"/>
                </a:solidFill>
                <a:ea typeface="Calibri" panose="020F0502020204030204" pitchFamily="34" charset="0"/>
                <a:cs typeface="Times New Roman" panose="02020603050405020304" pitchFamily="18" charset="0"/>
              </a:rPr>
              <a:t>Print and Ship </a:t>
            </a:r>
            <a:r>
              <a:rPr lang="en-US" sz="1600" kern="100" dirty="0">
                <a:solidFill>
                  <a:srgbClr val="002060"/>
                </a:solidFill>
                <a:ea typeface="Calibri" panose="020F0502020204030204" pitchFamily="34" charset="0"/>
                <a:cs typeface="Times New Roman" panose="02020603050405020304" pitchFamily="18" charset="0"/>
              </a:rPr>
              <a:t>Self-Serve Template SB - HOLIDAY - 0976</a:t>
            </a:r>
          </a:p>
          <a:p>
            <a:pPr marL="285750" indent="-285750" defTabSz="86868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Vertical Greeting Card </a:t>
            </a:r>
            <a:r>
              <a:rPr lang="en-US" sz="1600" b="1" kern="100" dirty="0">
                <a:solidFill>
                  <a:srgbClr val="002060"/>
                </a:solidFill>
                <a:ea typeface="Calibri" panose="020F0502020204030204" pitchFamily="34" charset="0"/>
                <a:cs typeface="Times New Roman" panose="02020603050405020304" pitchFamily="18" charset="0"/>
              </a:rPr>
              <a:t>Direct Mail </a:t>
            </a:r>
            <a:r>
              <a:rPr lang="en-US" sz="1600" kern="100" dirty="0">
                <a:solidFill>
                  <a:srgbClr val="002060"/>
                </a:solidFill>
                <a:ea typeface="Calibri" panose="020F0502020204030204" pitchFamily="34" charset="0"/>
                <a:cs typeface="Times New Roman" panose="02020603050405020304" pitchFamily="18" charset="0"/>
              </a:rPr>
              <a:t>Self-Serve Template SB - HOLIDAY - 0977</a:t>
            </a:r>
          </a:p>
          <a:p>
            <a:pPr defTabSz="868680">
              <a:spcBef>
                <a:spcPts val="0"/>
              </a:spcBef>
            </a:pPr>
            <a:endParaRPr lang="en-US" sz="1600" dirty="0">
              <a:solidFill>
                <a:srgbClr val="002060"/>
              </a:solidFill>
            </a:endParaRPr>
          </a:p>
        </p:txBody>
      </p:sp>
      <p:grpSp>
        <p:nvGrpSpPr>
          <p:cNvPr id="8" name="Group 7">
            <a:extLst>
              <a:ext uri="{FF2B5EF4-FFF2-40B4-BE49-F238E27FC236}">
                <a16:creationId xmlns:a16="http://schemas.microsoft.com/office/drawing/2014/main" id="{265B5C96-9CBB-FA50-AF4D-7F2A695528E3}"/>
              </a:ext>
            </a:extLst>
          </p:cNvPr>
          <p:cNvGrpSpPr/>
          <p:nvPr/>
        </p:nvGrpSpPr>
        <p:grpSpPr>
          <a:xfrm>
            <a:off x="9071570" y="1148933"/>
            <a:ext cx="2512508" cy="2493535"/>
            <a:chOff x="8350805" y="1326820"/>
            <a:chExt cx="3353624" cy="3010321"/>
          </a:xfrm>
        </p:grpSpPr>
        <p:pic>
          <p:nvPicPr>
            <p:cNvPr id="10" name="Picture 9">
              <a:extLst>
                <a:ext uri="{FF2B5EF4-FFF2-40B4-BE49-F238E27FC236}">
                  <a16:creationId xmlns:a16="http://schemas.microsoft.com/office/drawing/2014/main" id="{3E05B2D5-6F12-41E3-7AF7-7F02E1761A32}"/>
                </a:ext>
              </a:extLst>
            </p:cNvPr>
            <p:cNvPicPr>
              <a:picLocks noChangeAspect="1"/>
            </p:cNvPicPr>
            <p:nvPr/>
          </p:nvPicPr>
          <p:blipFill>
            <a:blip r:embed="rId5"/>
            <a:srcRect/>
            <a:stretch/>
          </p:blipFill>
          <p:spPr>
            <a:xfrm>
              <a:off x="8350805" y="1326820"/>
              <a:ext cx="3353624" cy="2408031"/>
            </a:xfrm>
            <a:prstGeom prst="rect">
              <a:avLst/>
            </a:prstGeom>
            <a:effectLst>
              <a:outerShdw blurRad="127000" dist="50800" dir="2400000" algn="ctr" rotWithShape="0">
                <a:srgbClr val="000000"/>
              </a:outerShdw>
            </a:effectLst>
          </p:spPr>
        </p:pic>
        <p:sp>
          <p:nvSpPr>
            <p:cNvPr id="19" name="Text Placeholder 3">
              <a:extLst>
                <a:ext uri="{FF2B5EF4-FFF2-40B4-BE49-F238E27FC236}">
                  <a16:creationId xmlns:a16="http://schemas.microsoft.com/office/drawing/2014/main" id="{D291442C-1E89-CE2E-EC77-C45D01D1EE37}"/>
                </a:ext>
              </a:extLst>
            </p:cNvPr>
            <p:cNvSpPr txBox="1">
              <a:spLocks/>
            </p:cNvSpPr>
            <p:nvPr/>
          </p:nvSpPr>
          <p:spPr>
            <a:xfrm>
              <a:off x="8525635" y="3902732"/>
              <a:ext cx="3003963" cy="43440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868680">
                <a:spcBef>
                  <a:spcPts val="0"/>
                </a:spcBef>
              </a:pPr>
              <a:r>
                <a:rPr lang="en-US" sz="1600" kern="100" dirty="0">
                  <a:solidFill>
                    <a:srgbClr val="002060"/>
                  </a:solidFill>
                  <a:cs typeface="Times New Roman" panose="02020603050405020304" pitchFamily="18" charset="0"/>
                </a:rPr>
                <a:t>Envelope</a:t>
              </a:r>
            </a:p>
          </p:txBody>
        </p:sp>
      </p:grpSp>
      <p:grpSp>
        <p:nvGrpSpPr>
          <p:cNvPr id="6" name="Group 5">
            <a:extLst>
              <a:ext uri="{FF2B5EF4-FFF2-40B4-BE49-F238E27FC236}">
                <a16:creationId xmlns:a16="http://schemas.microsoft.com/office/drawing/2014/main" id="{D63947BA-D8C6-D278-E6F7-AF0096C7DEBB}"/>
              </a:ext>
            </a:extLst>
          </p:cNvPr>
          <p:cNvGrpSpPr/>
          <p:nvPr/>
        </p:nvGrpSpPr>
        <p:grpSpPr>
          <a:xfrm>
            <a:off x="607922" y="1119300"/>
            <a:ext cx="4153019" cy="3435046"/>
            <a:chOff x="607922" y="1119300"/>
            <a:chExt cx="4153019" cy="3435046"/>
          </a:xfrm>
        </p:grpSpPr>
        <p:pic>
          <p:nvPicPr>
            <p:cNvPr id="14" name="Picture 13">
              <a:extLst>
                <a:ext uri="{FF2B5EF4-FFF2-40B4-BE49-F238E27FC236}">
                  <a16:creationId xmlns:a16="http://schemas.microsoft.com/office/drawing/2014/main" id="{B13AA830-E40C-9B50-F9A8-1403C9D682CE}"/>
                </a:ext>
              </a:extLst>
            </p:cNvPr>
            <p:cNvPicPr>
              <a:picLocks noChangeAspect="1"/>
            </p:cNvPicPr>
            <p:nvPr/>
          </p:nvPicPr>
          <p:blipFill>
            <a:blip r:embed="rId6"/>
            <a:srcRect/>
            <a:stretch/>
          </p:blipFill>
          <p:spPr>
            <a:xfrm>
              <a:off x="607922" y="1119300"/>
              <a:ext cx="4153019" cy="2948261"/>
            </a:xfrm>
            <a:prstGeom prst="rect">
              <a:avLst/>
            </a:prstGeom>
            <a:effectLst>
              <a:outerShdw blurRad="127000" dist="50800" dir="2400000" algn="ctr" rotWithShape="0">
                <a:srgbClr val="000000"/>
              </a:outerShdw>
            </a:effectLst>
          </p:spPr>
        </p:pic>
        <p:sp>
          <p:nvSpPr>
            <p:cNvPr id="17" name="Text Placeholder 3">
              <a:extLst>
                <a:ext uri="{FF2B5EF4-FFF2-40B4-BE49-F238E27FC236}">
                  <a16:creationId xmlns:a16="http://schemas.microsoft.com/office/drawing/2014/main" id="{F98D793C-9A63-1041-C1A2-F0FB6FDCACCC}"/>
                </a:ext>
              </a:extLst>
            </p:cNvPr>
            <p:cNvSpPr txBox="1">
              <a:spLocks/>
            </p:cNvSpPr>
            <p:nvPr/>
          </p:nvSpPr>
          <p:spPr>
            <a:xfrm>
              <a:off x="1031907" y="4119937"/>
              <a:ext cx="3003963" cy="43440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868680">
                <a:spcBef>
                  <a:spcPts val="0"/>
                </a:spcBef>
              </a:pPr>
              <a:r>
                <a:rPr lang="en-US" sz="1600" kern="100" dirty="0">
                  <a:solidFill>
                    <a:srgbClr val="002060"/>
                  </a:solidFill>
                  <a:cs typeface="Times New Roman" panose="02020603050405020304" pitchFamily="18" charset="0"/>
                </a:rPr>
                <a:t>Outside</a:t>
              </a:r>
            </a:p>
          </p:txBody>
        </p:sp>
        <p:sp>
          <p:nvSpPr>
            <p:cNvPr id="12" name="TextBox 11">
              <a:extLst>
                <a:ext uri="{FF2B5EF4-FFF2-40B4-BE49-F238E27FC236}">
                  <a16:creationId xmlns:a16="http://schemas.microsoft.com/office/drawing/2014/main" id="{3E1A63BA-E0C5-44E5-54EA-F21235D7B8C1}"/>
                </a:ext>
              </a:extLst>
            </p:cNvPr>
            <p:cNvSpPr txBox="1"/>
            <p:nvPr/>
          </p:nvSpPr>
          <p:spPr>
            <a:xfrm>
              <a:off x="3599273" y="2452236"/>
              <a:ext cx="201706" cy="282388"/>
            </a:xfrm>
            <a:prstGeom prst="rect">
              <a:avLst/>
            </a:prstGeom>
            <a:noFill/>
          </p:spPr>
          <p:txBody>
            <a:bodyPr wrap="square" rtlCol="0">
              <a:spAutoFit/>
            </a:bodyPr>
            <a:lstStyle/>
            <a:p>
              <a:r>
                <a:rPr lang="en-US" sz="1200" dirty="0">
                  <a:solidFill>
                    <a:srgbClr val="FF0000"/>
                  </a:solidFill>
                </a:rPr>
                <a:t>2</a:t>
              </a:r>
            </a:p>
          </p:txBody>
        </p:sp>
      </p:grpSp>
      <p:grpSp>
        <p:nvGrpSpPr>
          <p:cNvPr id="3" name="Group 2">
            <a:extLst>
              <a:ext uri="{FF2B5EF4-FFF2-40B4-BE49-F238E27FC236}">
                <a16:creationId xmlns:a16="http://schemas.microsoft.com/office/drawing/2014/main" id="{5AF579BB-71D1-7609-8EC5-8B691B2BED6E}"/>
              </a:ext>
            </a:extLst>
          </p:cNvPr>
          <p:cNvGrpSpPr/>
          <p:nvPr/>
        </p:nvGrpSpPr>
        <p:grpSpPr>
          <a:xfrm>
            <a:off x="4317302" y="1774754"/>
            <a:ext cx="4474312" cy="3735428"/>
            <a:chOff x="4188828" y="3021453"/>
            <a:chExt cx="4474312" cy="3735428"/>
          </a:xfrm>
        </p:grpSpPr>
        <p:sp>
          <p:nvSpPr>
            <p:cNvPr id="18" name="Text Placeholder 3">
              <a:extLst>
                <a:ext uri="{FF2B5EF4-FFF2-40B4-BE49-F238E27FC236}">
                  <a16:creationId xmlns:a16="http://schemas.microsoft.com/office/drawing/2014/main" id="{E28A9FFC-7824-FB29-9929-94F33F837716}"/>
                </a:ext>
              </a:extLst>
            </p:cNvPr>
            <p:cNvSpPr txBox="1">
              <a:spLocks/>
            </p:cNvSpPr>
            <p:nvPr/>
          </p:nvSpPr>
          <p:spPr>
            <a:xfrm>
              <a:off x="4760941" y="6322472"/>
              <a:ext cx="3003963" cy="43440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868680">
                <a:spcBef>
                  <a:spcPts val="0"/>
                </a:spcBef>
              </a:pPr>
              <a:r>
                <a:rPr lang="en-US" sz="1600" kern="100" dirty="0">
                  <a:solidFill>
                    <a:srgbClr val="002060"/>
                  </a:solidFill>
                  <a:cs typeface="Times New Roman" panose="02020603050405020304" pitchFamily="18" charset="0"/>
                </a:rPr>
                <a:t>Inside</a:t>
              </a:r>
            </a:p>
          </p:txBody>
        </p:sp>
        <p:pic>
          <p:nvPicPr>
            <p:cNvPr id="4" name="Picture 3">
              <a:extLst>
                <a:ext uri="{FF2B5EF4-FFF2-40B4-BE49-F238E27FC236}">
                  <a16:creationId xmlns:a16="http://schemas.microsoft.com/office/drawing/2014/main" id="{F4C9EB5F-7F3E-1E03-5B06-DC4ECF417647}"/>
                </a:ext>
              </a:extLst>
            </p:cNvPr>
            <p:cNvPicPr>
              <a:picLocks noChangeAspect="1"/>
            </p:cNvPicPr>
            <p:nvPr/>
          </p:nvPicPr>
          <p:blipFill>
            <a:blip r:embed="rId7"/>
            <a:stretch>
              <a:fillRect/>
            </a:stretch>
          </p:blipFill>
          <p:spPr>
            <a:xfrm>
              <a:off x="4188828" y="3021453"/>
              <a:ext cx="4474312" cy="3152830"/>
            </a:xfrm>
            <a:prstGeom prst="rect">
              <a:avLst/>
            </a:prstGeom>
            <a:effectLst>
              <a:outerShdw blurRad="127000" dist="50800" dir="2400000" algn="ctr" rotWithShape="0">
                <a:srgbClr val="000000"/>
              </a:outerShdw>
            </a:effectLst>
          </p:spPr>
        </p:pic>
        <p:sp>
          <p:nvSpPr>
            <p:cNvPr id="20" name="TextBox 19">
              <a:extLst>
                <a:ext uri="{FF2B5EF4-FFF2-40B4-BE49-F238E27FC236}">
                  <a16:creationId xmlns:a16="http://schemas.microsoft.com/office/drawing/2014/main" id="{1EBBB206-6046-9560-DE63-9E3AD9F01AB5}"/>
                </a:ext>
              </a:extLst>
            </p:cNvPr>
            <p:cNvSpPr txBox="1"/>
            <p:nvPr/>
          </p:nvSpPr>
          <p:spPr>
            <a:xfrm>
              <a:off x="6870405" y="4337141"/>
              <a:ext cx="201706" cy="282388"/>
            </a:xfrm>
            <a:prstGeom prst="rect">
              <a:avLst/>
            </a:prstGeom>
            <a:noFill/>
          </p:spPr>
          <p:txBody>
            <a:bodyPr wrap="square" rtlCol="0">
              <a:spAutoFit/>
            </a:bodyPr>
            <a:lstStyle/>
            <a:p>
              <a:r>
                <a:rPr lang="en-US" sz="1200" dirty="0">
                  <a:solidFill>
                    <a:srgbClr val="FF0000"/>
                  </a:solidFill>
                </a:rPr>
                <a:t>1</a:t>
              </a:r>
            </a:p>
          </p:txBody>
        </p:sp>
      </p:grpSp>
    </p:spTree>
    <p:extLst>
      <p:ext uri="{BB962C8B-B14F-4D97-AF65-F5344CB8AC3E}">
        <p14:creationId xmlns:p14="http://schemas.microsoft.com/office/powerpoint/2010/main" val="3627599369"/>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58FB3-CBCF-AFE4-4996-07D5BC129F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28433E2-9348-FDB7-30F6-802CF67FD7E5}"/>
              </a:ext>
            </a:extLst>
          </p:cNvPr>
          <p:cNvSpPr>
            <a:spLocks noGrp="1"/>
          </p:cNvSpPr>
          <p:nvPr>
            <p:ph type="body" sz="quarter" idx="10"/>
          </p:nvPr>
        </p:nvSpPr>
        <p:spPr/>
        <p:txBody>
          <a:bodyPr/>
          <a:lstStyle/>
          <a:p>
            <a:r>
              <a:rPr lang="en-US" dirty="0"/>
              <a:t>Door Hangers</a:t>
            </a:r>
          </a:p>
        </p:txBody>
      </p:sp>
      <p:sp>
        <p:nvSpPr>
          <p:cNvPr id="3" name="Text Placeholder 2">
            <a:extLst>
              <a:ext uri="{FF2B5EF4-FFF2-40B4-BE49-F238E27FC236}">
                <a16:creationId xmlns:a16="http://schemas.microsoft.com/office/drawing/2014/main" id="{8ECC2578-AC0F-50E7-26D7-D1AEDC818E2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019290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B25D54-F3C0-FFF8-4063-56E9BB7ABFD3}"/>
              </a:ext>
            </a:extLst>
          </p:cNvPr>
          <p:cNvSpPr>
            <a:spLocks noGrp="1"/>
          </p:cNvSpPr>
          <p:nvPr>
            <p:ph type="body" sz="quarter" idx="10"/>
          </p:nvPr>
        </p:nvSpPr>
        <p:spPr/>
        <p:txBody>
          <a:bodyPr/>
          <a:lstStyle/>
          <a:p>
            <a:r>
              <a:rPr lang="en-US" dirty="0"/>
              <a:t>Print Flyers</a:t>
            </a:r>
          </a:p>
        </p:txBody>
      </p:sp>
      <p:sp>
        <p:nvSpPr>
          <p:cNvPr id="3" name="Text Placeholder 2">
            <a:extLst>
              <a:ext uri="{FF2B5EF4-FFF2-40B4-BE49-F238E27FC236}">
                <a16:creationId xmlns:a16="http://schemas.microsoft.com/office/drawing/2014/main" id="{1E87F4D1-FD04-2843-32B6-E8612BBBA73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302930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737FD-B278-95C2-3D1D-71B180E1CD6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0CB5A9B-09BF-8A36-5E66-9383D8EAF7BE}"/>
              </a:ext>
            </a:extLst>
          </p:cNvPr>
          <p:cNvPicPr>
            <a:picLocks noChangeAspect="1"/>
          </p:cNvPicPr>
          <p:nvPr/>
        </p:nvPicPr>
        <p:blipFill>
          <a:blip r:embed="rId3"/>
          <a:srcRect/>
          <a:stretch/>
        </p:blipFill>
        <p:spPr>
          <a:xfrm>
            <a:off x="454904" y="798774"/>
            <a:ext cx="3754861" cy="4673962"/>
          </a:xfrm>
          <a:prstGeom prst="rect">
            <a:avLst/>
          </a:prstGeom>
          <a:ln>
            <a:noFill/>
          </a:ln>
          <a:effectLst>
            <a:outerShdw blurRad="292100" dist="139700" dir="2700000" algn="tl" rotWithShape="0">
              <a:srgbClr val="333333">
                <a:alpha val="65000"/>
              </a:srgbClr>
            </a:outerShdw>
          </a:effectLst>
        </p:spPr>
      </p:pic>
      <p:pic>
        <p:nvPicPr>
          <p:cNvPr id="11" name="Picture 10" descr="A blue letter t on a black background&#10;&#10;Description automatically generated">
            <a:extLst>
              <a:ext uri="{FF2B5EF4-FFF2-40B4-BE49-F238E27FC236}">
                <a16:creationId xmlns:a16="http://schemas.microsoft.com/office/drawing/2014/main" id="{66603064-9BBE-FF68-63B1-1B6C0F92E84C}"/>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CE651CBE-B502-68E1-972E-C8A54F86111C}"/>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Static Templates 1249</a:t>
            </a:r>
          </a:p>
        </p:txBody>
      </p:sp>
      <p:pic>
        <p:nvPicPr>
          <p:cNvPr id="5" name="Picture 4">
            <a:extLst>
              <a:ext uri="{FF2B5EF4-FFF2-40B4-BE49-F238E27FC236}">
                <a16:creationId xmlns:a16="http://schemas.microsoft.com/office/drawing/2014/main" id="{951B0EAE-8E06-9584-501D-6C38A5DC989F}"/>
              </a:ext>
            </a:extLst>
          </p:cNvPr>
          <p:cNvPicPr>
            <a:picLocks noChangeAspect="1"/>
          </p:cNvPicPr>
          <p:nvPr/>
        </p:nvPicPr>
        <p:blipFill>
          <a:blip r:embed="rId5"/>
          <a:srcRect/>
          <a:stretch/>
        </p:blipFill>
        <p:spPr>
          <a:xfrm>
            <a:off x="4577510" y="798774"/>
            <a:ext cx="3734696" cy="467396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97488AA1-5558-9987-AEE4-C3E8F6555409}"/>
              </a:ext>
            </a:extLst>
          </p:cNvPr>
          <p:cNvPicPr>
            <a:picLocks noChangeAspect="1"/>
          </p:cNvPicPr>
          <p:nvPr/>
        </p:nvPicPr>
        <p:blipFill>
          <a:blip r:embed="rId6"/>
          <a:srcRect/>
          <a:stretch/>
        </p:blipFill>
        <p:spPr>
          <a:xfrm>
            <a:off x="8679951" y="1083606"/>
            <a:ext cx="3296249" cy="4104297"/>
          </a:xfrm>
          <a:prstGeom prst="rect">
            <a:avLst/>
          </a:prstGeom>
          <a:ln>
            <a:noFill/>
          </a:ln>
          <a:effectLst>
            <a:outerShdw blurRad="292100" dist="139700" dir="2700000" algn="tl" rotWithShape="0">
              <a:srgbClr val="333333">
                <a:alpha val="65000"/>
              </a:srgbClr>
            </a:outerShdw>
          </a:effectLst>
        </p:spPr>
      </p:pic>
      <p:sp>
        <p:nvSpPr>
          <p:cNvPr id="2" name="Text Placeholder 3">
            <a:extLst>
              <a:ext uri="{FF2B5EF4-FFF2-40B4-BE49-F238E27FC236}">
                <a16:creationId xmlns:a16="http://schemas.microsoft.com/office/drawing/2014/main" id="{24A82182-005F-1D77-DDA6-114DABE5B50E}"/>
              </a:ext>
            </a:extLst>
          </p:cNvPr>
          <p:cNvSpPr txBox="1">
            <a:spLocks/>
          </p:cNvSpPr>
          <p:nvPr/>
        </p:nvSpPr>
        <p:spPr>
          <a:xfrm>
            <a:off x="670999" y="5568983"/>
            <a:ext cx="10908582" cy="112976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500" kern="100" dirty="0">
                <a:solidFill>
                  <a:srgbClr val="002060"/>
                </a:solidFill>
                <a:cs typeface="Times New Roman" panose="02020603050405020304" pitchFamily="18" charset="0"/>
              </a:rPr>
              <a:t>These templates include only the dynamic contact block. Admins upload two background images with finished artwork  for the front and back, with space left for the contact area on single or cobranded variations. The printer will cut the door hanger area. The blue line indicates the safest area for important information but the full background image is required for upload. </a:t>
            </a:r>
            <a:endParaRPr lang="en-US" sz="1500" dirty="0">
              <a:solidFill>
                <a:srgbClr val="002060"/>
              </a:solidFill>
            </a:endParaRPr>
          </a:p>
        </p:txBody>
      </p:sp>
    </p:spTree>
    <p:extLst>
      <p:ext uri="{BB962C8B-B14F-4D97-AF65-F5344CB8AC3E}">
        <p14:creationId xmlns:p14="http://schemas.microsoft.com/office/powerpoint/2010/main" val="2643123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19996-F382-51F7-A482-3BFDBEAD3982}"/>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C7DDA456-6861-882C-B483-41ABB167BA29}"/>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441704C8-9095-9CAA-D673-4C2E3C5F1A5D}"/>
              </a:ext>
            </a:extLst>
          </p:cNvPr>
          <p:cNvSpPr txBox="1">
            <a:spLocks/>
          </p:cNvSpPr>
          <p:nvPr/>
        </p:nvSpPr>
        <p:spPr>
          <a:xfrm>
            <a:off x="6973958" y="1384321"/>
            <a:ext cx="4695414" cy="373411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profile image,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a:t>
            </a:r>
            <a:r>
              <a:rPr lang="en-US" sz="1600" kern="100" dirty="0">
                <a:solidFill>
                  <a:srgbClr val="002060"/>
                </a:solidFill>
                <a:cs typeface="Times New Roman" panose="02020603050405020304" pitchFamily="18" charset="0"/>
              </a:rPr>
              <a:t> QR code variation, presence, editability</a:t>
            </a:r>
          </a:p>
          <a:p>
            <a:pPr defTabSz="868680">
              <a:spcBef>
                <a:spcPts val="0"/>
              </a:spcBef>
            </a:pPr>
            <a:r>
              <a:rPr lang="en-US" sz="1600" kern="100" dirty="0">
                <a:solidFill>
                  <a:srgbClr val="002060"/>
                </a:solidFill>
                <a:cs typeface="Times New Roman" panose="02020603050405020304" pitchFamily="18" charset="0"/>
              </a:rPr>
              <a:t>5 - Fill to fit text elements, change text color (text element toggles are managed separately*)</a:t>
            </a:r>
          </a:p>
          <a:p>
            <a:pPr>
              <a:spcBef>
                <a:spcPts val="0"/>
              </a:spcBef>
            </a:pPr>
            <a:r>
              <a:rPr lang="en-US" sz="1600" kern="100" dirty="0">
                <a:solidFill>
                  <a:srgbClr val="002060"/>
                </a:solidFill>
                <a:cs typeface="Times New Roman" panose="02020603050405020304" pitchFamily="18" charset="0"/>
              </a:rPr>
              <a:t>6 – Color block defaults are brand primary color (blue) and secondary color (yellow); change color, turn all color blocks on/off</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p:txBody>
      </p:sp>
      <p:sp>
        <p:nvSpPr>
          <p:cNvPr id="11" name="Text Placeholder 1">
            <a:extLst>
              <a:ext uri="{FF2B5EF4-FFF2-40B4-BE49-F238E27FC236}">
                <a16:creationId xmlns:a16="http://schemas.microsoft.com/office/drawing/2014/main" id="{1F55051A-C99E-34DC-D238-EEDFE4804543}"/>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1250</a:t>
            </a:r>
          </a:p>
        </p:txBody>
      </p:sp>
      <p:grpSp>
        <p:nvGrpSpPr>
          <p:cNvPr id="22" name="Group 21">
            <a:extLst>
              <a:ext uri="{FF2B5EF4-FFF2-40B4-BE49-F238E27FC236}">
                <a16:creationId xmlns:a16="http://schemas.microsoft.com/office/drawing/2014/main" id="{13CC4B69-3613-E5F9-8B4A-E9C03160EB76}"/>
              </a:ext>
            </a:extLst>
          </p:cNvPr>
          <p:cNvGrpSpPr/>
          <p:nvPr/>
        </p:nvGrpSpPr>
        <p:grpSpPr>
          <a:xfrm>
            <a:off x="812826" y="954973"/>
            <a:ext cx="4405218" cy="5356373"/>
            <a:chOff x="290637" y="1265040"/>
            <a:chExt cx="4065774" cy="5047442"/>
          </a:xfrm>
        </p:grpSpPr>
        <p:pic>
          <p:nvPicPr>
            <p:cNvPr id="18" name="Picture 17" descr="A person in a suit and tie&#10;&#10;AI-generated content may be incorrect.">
              <a:extLst>
                <a:ext uri="{FF2B5EF4-FFF2-40B4-BE49-F238E27FC236}">
                  <a16:creationId xmlns:a16="http://schemas.microsoft.com/office/drawing/2014/main" id="{98E50BE2-28F7-AD44-F9C8-A4EF724959F2}"/>
                </a:ext>
              </a:extLst>
            </p:cNvPr>
            <p:cNvPicPr>
              <a:picLocks noChangeAspect="1"/>
            </p:cNvPicPr>
            <p:nvPr/>
          </p:nvPicPr>
          <p:blipFill>
            <a:blip r:embed="rId4"/>
            <a:stretch>
              <a:fillRect/>
            </a:stretch>
          </p:blipFill>
          <p:spPr>
            <a:xfrm>
              <a:off x="374077" y="1265040"/>
              <a:ext cx="3982334" cy="4948862"/>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E5F93CE0-EAB8-28CF-A5D7-9935A636BC7B}"/>
                </a:ext>
              </a:extLst>
            </p:cNvPr>
            <p:cNvSpPr txBox="1"/>
            <p:nvPr/>
          </p:nvSpPr>
          <p:spPr>
            <a:xfrm>
              <a:off x="696876" y="2472759"/>
              <a:ext cx="217637" cy="276999"/>
            </a:xfrm>
            <a:prstGeom prst="rect">
              <a:avLst/>
            </a:prstGeom>
            <a:solidFill>
              <a:schemeClr val="bg1"/>
            </a:solidFill>
          </p:spPr>
          <p:txBody>
            <a:bodyPr wrap="square" rtlCol="0">
              <a:spAutoFit/>
            </a:bodyPr>
            <a:lstStyle/>
            <a:p>
              <a:pPr algn="ctr"/>
              <a:r>
                <a:rPr lang="en-US" sz="1200" dirty="0"/>
                <a:t>3</a:t>
              </a:r>
            </a:p>
          </p:txBody>
        </p:sp>
        <p:sp>
          <p:nvSpPr>
            <p:cNvPr id="10" name="TextBox 9">
              <a:extLst>
                <a:ext uri="{FF2B5EF4-FFF2-40B4-BE49-F238E27FC236}">
                  <a16:creationId xmlns:a16="http://schemas.microsoft.com/office/drawing/2014/main" id="{2D83E518-1745-FBD3-AD5D-BB39984723D1}"/>
                </a:ext>
              </a:extLst>
            </p:cNvPr>
            <p:cNvSpPr txBox="1"/>
            <p:nvPr/>
          </p:nvSpPr>
          <p:spPr>
            <a:xfrm>
              <a:off x="2046979" y="6035483"/>
              <a:ext cx="217637" cy="276999"/>
            </a:xfrm>
            <a:prstGeom prst="rect">
              <a:avLst/>
            </a:prstGeom>
            <a:solidFill>
              <a:schemeClr val="bg1"/>
            </a:solidFill>
          </p:spPr>
          <p:txBody>
            <a:bodyPr wrap="square" rtlCol="0">
              <a:spAutoFit/>
            </a:bodyPr>
            <a:lstStyle/>
            <a:p>
              <a:pPr algn="ctr"/>
              <a:r>
                <a:rPr lang="en-US" sz="1200" dirty="0"/>
                <a:t>4</a:t>
              </a:r>
            </a:p>
          </p:txBody>
        </p:sp>
        <p:sp>
          <p:nvSpPr>
            <p:cNvPr id="14" name="TextBox 13">
              <a:extLst>
                <a:ext uri="{FF2B5EF4-FFF2-40B4-BE49-F238E27FC236}">
                  <a16:creationId xmlns:a16="http://schemas.microsoft.com/office/drawing/2014/main" id="{171C9257-F877-25D2-06C5-E6597F5EE3C9}"/>
                </a:ext>
              </a:extLst>
            </p:cNvPr>
            <p:cNvSpPr txBox="1"/>
            <p:nvPr/>
          </p:nvSpPr>
          <p:spPr>
            <a:xfrm>
              <a:off x="290637" y="4769536"/>
              <a:ext cx="21763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5</a:t>
              </a:r>
            </a:p>
          </p:txBody>
        </p:sp>
        <p:sp>
          <p:nvSpPr>
            <p:cNvPr id="15" name="TextBox 14">
              <a:extLst>
                <a:ext uri="{FF2B5EF4-FFF2-40B4-BE49-F238E27FC236}">
                  <a16:creationId xmlns:a16="http://schemas.microsoft.com/office/drawing/2014/main" id="{84E689F7-D58F-46C8-C95A-A61D67E5F5E0}"/>
                </a:ext>
              </a:extLst>
            </p:cNvPr>
            <p:cNvSpPr txBox="1"/>
            <p:nvPr/>
          </p:nvSpPr>
          <p:spPr>
            <a:xfrm>
              <a:off x="2243743" y="2830492"/>
              <a:ext cx="217637" cy="276999"/>
            </a:xfrm>
            <a:prstGeom prst="rect">
              <a:avLst/>
            </a:prstGeom>
            <a:solidFill>
              <a:schemeClr val="bg1"/>
            </a:solidFill>
          </p:spPr>
          <p:txBody>
            <a:bodyPr wrap="square" rtlCol="0">
              <a:spAutoFit/>
            </a:bodyPr>
            <a:lstStyle>
              <a:defPPr>
                <a:defRPr lang="en-US"/>
              </a:defPPr>
              <a:lvl1pPr algn="ctr">
                <a:defRPr sz="1200"/>
              </a:lvl1pPr>
            </a:lstStyle>
            <a:p>
              <a:r>
                <a:rPr lang="en-US" dirty="0"/>
                <a:t>6</a:t>
              </a:r>
            </a:p>
          </p:txBody>
        </p:sp>
        <p:sp>
          <p:nvSpPr>
            <p:cNvPr id="21" name="TextBox 20">
              <a:extLst>
                <a:ext uri="{FF2B5EF4-FFF2-40B4-BE49-F238E27FC236}">
                  <a16:creationId xmlns:a16="http://schemas.microsoft.com/office/drawing/2014/main" id="{30046694-D50F-E770-5665-35D6E44B09CB}"/>
                </a:ext>
              </a:extLst>
            </p:cNvPr>
            <p:cNvSpPr txBox="1"/>
            <p:nvPr/>
          </p:nvSpPr>
          <p:spPr>
            <a:xfrm>
              <a:off x="2282793" y="1677590"/>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8C04A4BF-5FC2-B954-926A-E29BDC247FDB}"/>
                </a:ext>
              </a:extLst>
            </p:cNvPr>
            <p:cNvSpPr txBox="1"/>
            <p:nvPr/>
          </p:nvSpPr>
          <p:spPr>
            <a:xfrm>
              <a:off x="399456" y="5315961"/>
              <a:ext cx="217637" cy="276999"/>
            </a:xfrm>
            <a:prstGeom prst="rect">
              <a:avLst/>
            </a:prstGeom>
            <a:solidFill>
              <a:schemeClr val="bg1"/>
            </a:solidFill>
          </p:spPr>
          <p:txBody>
            <a:bodyPr wrap="square" rtlCol="0">
              <a:spAutoFit/>
            </a:bodyPr>
            <a:lstStyle>
              <a:defPPr>
                <a:defRPr lang="en-US"/>
              </a:defPPr>
              <a:lvl1pPr algn="ctr">
                <a:defRPr sz="1200"/>
              </a:lvl1pPr>
            </a:lstStyle>
            <a:p>
              <a:r>
                <a:rPr lang="en-US" dirty="0"/>
                <a:t>1</a:t>
              </a:r>
            </a:p>
          </p:txBody>
        </p:sp>
        <p:sp>
          <p:nvSpPr>
            <p:cNvPr id="19" name="TextBox 18">
              <a:extLst>
                <a:ext uri="{FF2B5EF4-FFF2-40B4-BE49-F238E27FC236}">
                  <a16:creationId xmlns:a16="http://schemas.microsoft.com/office/drawing/2014/main" id="{5AB5B421-0958-70E4-0B53-260224E363F3}"/>
                </a:ext>
              </a:extLst>
            </p:cNvPr>
            <p:cNvSpPr txBox="1"/>
            <p:nvPr/>
          </p:nvSpPr>
          <p:spPr>
            <a:xfrm>
              <a:off x="4085923" y="3132987"/>
              <a:ext cx="217637" cy="296013"/>
            </a:xfrm>
            <a:prstGeom prst="rect">
              <a:avLst/>
            </a:prstGeom>
            <a:solidFill>
              <a:schemeClr val="bg1"/>
            </a:solidFill>
          </p:spPr>
          <p:txBody>
            <a:bodyPr wrap="square" rtlCol="0">
              <a:spAutoFit/>
            </a:bodyPr>
            <a:lstStyle/>
            <a:p>
              <a:pPr algn="ctr"/>
              <a:r>
                <a:rPr lang="en-US" sz="1200" dirty="0"/>
                <a:t>5</a:t>
              </a:r>
            </a:p>
          </p:txBody>
        </p:sp>
        <p:sp>
          <p:nvSpPr>
            <p:cNvPr id="20" name="TextBox 19">
              <a:extLst>
                <a:ext uri="{FF2B5EF4-FFF2-40B4-BE49-F238E27FC236}">
                  <a16:creationId xmlns:a16="http://schemas.microsoft.com/office/drawing/2014/main" id="{8BB5712A-1B6B-145E-D87F-2F42031F6D3B}"/>
                </a:ext>
              </a:extLst>
            </p:cNvPr>
            <p:cNvSpPr txBox="1"/>
            <p:nvPr/>
          </p:nvSpPr>
          <p:spPr>
            <a:xfrm>
              <a:off x="2065156" y="4590499"/>
              <a:ext cx="217637" cy="276999"/>
            </a:xfrm>
            <a:prstGeom prst="rect">
              <a:avLst/>
            </a:prstGeom>
            <a:solidFill>
              <a:schemeClr val="bg1"/>
            </a:solidFill>
          </p:spPr>
          <p:txBody>
            <a:bodyPr wrap="square" rtlCol="0">
              <a:spAutoFit/>
            </a:bodyPr>
            <a:lstStyle>
              <a:defPPr>
                <a:defRPr lang="en-US"/>
              </a:defPPr>
              <a:lvl1pPr algn="ctr">
                <a:defRPr sz="1200"/>
              </a:lvl1pPr>
            </a:lstStyle>
            <a:p>
              <a:r>
                <a:rPr lang="en-US" dirty="0"/>
                <a:t>6</a:t>
              </a:r>
            </a:p>
          </p:txBody>
        </p:sp>
      </p:grpSp>
    </p:spTree>
    <p:extLst>
      <p:ext uri="{BB962C8B-B14F-4D97-AF65-F5344CB8AC3E}">
        <p14:creationId xmlns:p14="http://schemas.microsoft.com/office/powerpoint/2010/main" val="2030399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24AEA-FF87-86E7-3EDF-B0D03B0ABD57}"/>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A26F88FD-1E5B-B4E1-FCD3-6CBA8C88C6B8}"/>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C8FAA492-E471-248B-AEAB-34C853A06E6F}"/>
              </a:ext>
            </a:extLst>
          </p:cNvPr>
          <p:cNvSpPr txBox="1">
            <a:spLocks/>
          </p:cNvSpPr>
          <p:nvPr/>
        </p:nvSpPr>
        <p:spPr>
          <a:xfrm>
            <a:off x="7017694" y="1947351"/>
            <a:ext cx="4695414" cy="296329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Upload background image(s), editability</a:t>
            </a:r>
          </a:p>
          <a:p>
            <a:pPr defTabSz="868680">
              <a:spcBef>
                <a:spcPts val="0"/>
              </a:spcBef>
            </a:pPr>
            <a:r>
              <a:rPr lang="en-US" sz="1600" kern="100" dirty="0">
                <a:solidFill>
                  <a:srgbClr val="002060"/>
                </a:solidFill>
                <a:cs typeface="Times New Roman" panose="02020603050405020304" pitchFamily="18" charset="0"/>
              </a:rPr>
              <a:t>2 – Override image, editability </a:t>
            </a:r>
          </a:p>
          <a:p>
            <a:pPr defTabSz="868680">
              <a:spcBef>
                <a:spcPts val="0"/>
              </a:spcBef>
            </a:pPr>
            <a:r>
              <a:rPr lang="en-US" sz="1600" kern="100" dirty="0">
                <a:solidFill>
                  <a:srgbClr val="002060"/>
                </a:solidFill>
                <a:cs typeface="Times New Roman" panose="02020603050405020304" pitchFamily="18" charset="0"/>
              </a:rPr>
              <a:t>3 - Fill to fit text elements, change text color (text element toggles are managed separately*)</a:t>
            </a:r>
          </a:p>
          <a:p>
            <a:pPr>
              <a:spcBef>
                <a:spcPts val="0"/>
              </a:spcBef>
            </a:pPr>
            <a:r>
              <a:rPr lang="en-US" sz="1600" kern="100" dirty="0">
                <a:solidFill>
                  <a:srgbClr val="002060"/>
                </a:solidFill>
                <a:cs typeface="Times New Roman" panose="02020603050405020304" pitchFamily="18" charset="0"/>
              </a:rPr>
              <a:t>4 – Color block default is brand primary color (blue); change color, turn all color blocks on/off</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p:txBody>
      </p:sp>
      <p:sp>
        <p:nvSpPr>
          <p:cNvPr id="11" name="Text Placeholder 1">
            <a:extLst>
              <a:ext uri="{FF2B5EF4-FFF2-40B4-BE49-F238E27FC236}">
                <a16:creationId xmlns:a16="http://schemas.microsoft.com/office/drawing/2014/main" id="{288C21F8-7F5B-06A3-8CFC-20A6E101DDC3}"/>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1251</a:t>
            </a:r>
          </a:p>
        </p:txBody>
      </p:sp>
      <p:grpSp>
        <p:nvGrpSpPr>
          <p:cNvPr id="22" name="Group 21">
            <a:extLst>
              <a:ext uri="{FF2B5EF4-FFF2-40B4-BE49-F238E27FC236}">
                <a16:creationId xmlns:a16="http://schemas.microsoft.com/office/drawing/2014/main" id="{FAE686CF-231A-7E60-E8BB-5E21DEC0A7F2}"/>
              </a:ext>
            </a:extLst>
          </p:cNvPr>
          <p:cNvGrpSpPr/>
          <p:nvPr/>
        </p:nvGrpSpPr>
        <p:grpSpPr>
          <a:xfrm>
            <a:off x="946967" y="954973"/>
            <a:ext cx="4227341" cy="5251759"/>
            <a:chOff x="414442" y="1265040"/>
            <a:chExt cx="3901603" cy="4948862"/>
          </a:xfrm>
        </p:grpSpPr>
        <p:pic>
          <p:nvPicPr>
            <p:cNvPr id="18" name="Picture 17">
              <a:extLst>
                <a:ext uri="{FF2B5EF4-FFF2-40B4-BE49-F238E27FC236}">
                  <a16:creationId xmlns:a16="http://schemas.microsoft.com/office/drawing/2014/main" id="{9A43EA2F-2C5E-D77F-4BED-60FEB244312F}"/>
                </a:ext>
              </a:extLst>
            </p:cNvPr>
            <p:cNvPicPr>
              <a:picLocks noChangeAspect="1"/>
            </p:cNvPicPr>
            <p:nvPr/>
          </p:nvPicPr>
          <p:blipFill>
            <a:blip r:embed="rId4"/>
            <a:srcRect/>
            <a:stretch/>
          </p:blipFill>
          <p:spPr>
            <a:xfrm>
              <a:off x="414442" y="1265040"/>
              <a:ext cx="3901603" cy="4948862"/>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3CDF9E36-F258-03D6-B740-3F5283DAAAA3}"/>
                </a:ext>
              </a:extLst>
            </p:cNvPr>
            <p:cNvSpPr txBox="1"/>
            <p:nvPr/>
          </p:nvSpPr>
          <p:spPr>
            <a:xfrm>
              <a:off x="696876" y="2472759"/>
              <a:ext cx="217637" cy="261023"/>
            </a:xfrm>
            <a:prstGeom prst="rect">
              <a:avLst/>
            </a:prstGeom>
            <a:solidFill>
              <a:schemeClr val="bg1"/>
            </a:solidFill>
          </p:spPr>
          <p:txBody>
            <a:bodyPr wrap="square" rtlCol="0">
              <a:spAutoFit/>
            </a:bodyPr>
            <a:lstStyle/>
            <a:p>
              <a:pPr algn="ctr"/>
              <a:r>
                <a:rPr lang="en-US" sz="1200" dirty="0"/>
                <a:t>2</a:t>
              </a:r>
            </a:p>
          </p:txBody>
        </p:sp>
        <p:sp>
          <p:nvSpPr>
            <p:cNvPr id="10" name="TextBox 9">
              <a:extLst>
                <a:ext uri="{FF2B5EF4-FFF2-40B4-BE49-F238E27FC236}">
                  <a16:creationId xmlns:a16="http://schemas.microsoft.com/office/drawing/2014/main" id="{251D5B00-2577-75D3-C54C-1D1A2026C709}"/>
                </a:ext>
              </a:extLst>
            </p:cNvPr>
            <p:cNvSpPr txBox="1"/>
            <p:nvPr/>
          </p:nvSpPr>
          <p:spPr>
            <a:xfrm>
              <a:off x="2256424" y="4462014"/>
              <a:ext cx="217637" cy="276999"/>
            </a:xfrm>
            <a:prstGeom prst="rect">
              <a:avLst/>
            </a:prstGeom>
            <a:solidFill>
              <a:schemeClr val="bg1"/>
            </a:solidFill>
          </p:spPr>
          <p:txBody>
            <a:bodyPr wrap="square" rtlCol="0">
              <a:spAutoFit/>
            </a:bodyPr>
            <a:lstStyle/>
            <a:p>
              <a:pPr algn="ctr"/>
              <a:r>
                <a:rPr lang="en-US" sz="1200" dirty="0"/>
                <a:t>4</a:t>
              </a:r>
            </a:p>
          </p:txBody>
        </p:sp>
        <p:sp>
          <p:nvSpPr>
            <p:cNvPr id="14" name="TextBox 13">
              <a:extLst>
                <a:ext uri="{FF2B5EF4-FFF2-40B4-BE49-F238E27FC236}">
                  <a16:creationId xmlns:a16="http://schemas.microsoft.com/office/drawing/2014/main" id="{68A5BA64-F603-EAC7-491C-69F79EBF9D8A}"/>
                </a:ext>
              </a:extLst>
            </p:cNvPr>
            <p:cNvSpPr txBox="1"/>
            <p:nvPr/>
          </p:nvSpPr>
          <p:spPr>
            <a:xfrm>
              <a:off x="1338763" y="5104522"/>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
          <p:nvSpPr>
            <p:cNvPr id="21" name="TextBox 20">
              <a:extLst>
                <a:ext uri="{FF2B5EF4-FFF2-40B4-BE49-F238E27FC236}">
                  <a16:creationId xmlns:a16="http://schemas.microsoft.com/office/drawing/2014/main" id="{2E989F82-8DDC-F43D-1F16-8B6B600155E0}"/>
                </a:ext>
              </a:extLst>
            </p:cNvPr>
            <p:cNvSpPr txBox="1"/>
            <p:nvPr/>
          </p:nvSpPr>
          <p:spPr>
            <a:xfrm>
              <a:off x="1338762" y="1669625"/>
              <a:ext cx="217637" cy="261023"/>
            </a:xfrm>
            <a:prstGeom prst="rect">
              <a:avLst/>
            </a:prstGeom>
            <a:solidFill>
              <a:schemeClr val="tx1"/>
            </a:solidFill>
          </p:spPr>
          <p:txBody>
            <a:bodyPr wrap="square" rtlCol="0">
              <a:spAutoFit/>
            </a:bodyPr>
            <a:lstStyle/>
            <a:p>
              <a:pPr algn="ctr"/>
              <a:r>
                <a:rPr lang="en-US" sz="1200" dirty="0">
                  <a:solidFill>
                    <a:schemeClr val="bg1"/>
                  </a:solidFill>
                </a:rPr>
                <a:t>1</a:t>
              </a:r>
            </a:p>
          </p:txBody>
        </p:sp>
        <p:sp>
          <p:nvSpPr>
            <p:cNvPr id="3" name="TextBox 2">
              <a:extLst>
                <a:ext uri="{FF2B5EF4-FFF2-40B4-BE49-F238E27FC236}">
                  <a16:creationId xmlns:a16="http://schemas.microsoft.com/office/drawing/2014/main" id="{850ED3B0-EBAF-0D3A-4B17-63B72F1E95A8}"/>
                </a:ext>
              </a:extLst>
            </p:cNvPr>
            <p:cNvSpPr txBox="1"/>
            <p:nvPr/>
          </p:nvSpPr>
          <p:spPr>
            <a:xfrm>
              <a:off x="460909" y="5918957"/>
              <a:ext cx="217637" cy="261023"/>
            </a:xfrm>
            <a:prstGeom prst="rect">
              <a:avLst/>
            </a:prstGeom>
            <a:solidFill>
              <a:schemeClr val="bg1"/>
            </a:solidFill>
          </p:spPr>
          <p:txBody>
            <a:bodyPr wrap="square" rtlCol="0">
              <a:spAutoFit/>
            </a:bodyPr>
            <a:lstStyle>
              <a:defPPr>
                <a:defRPr lang="en-US"/>
              </a:defPPr>
              <a:lvl1pPr algn="ctr">
                <a:defRPr sz="1200"/>
              </a:lvl1pPr>
            </a:lstStyle>
            <a:p>
              <a:r>
                <a:rPr lang="en-US" dirty="0"/>
                <a:t>3</a:t>
              </a:r>
            </a:p>
          </p:txBody>
        </p:sp>
      </p:grpSp>
      <p:sp>
        <p:nvSpPr>
          <p:cNvPr id="2" name="TextBox 1">
            <a:extLst>
              <a:ext uri="{FF2B5EF4-FFF2-40B4-BE49-F238E27FC236}">
                <a16:creationId xmlns:a16="http://schemas.microsoft.com/office/drawing/2014/main" id="{EF58464C-56B4-8A87-C0BF-4DFB70A05CCA}"/>
              </a:ext>
            </a:extLst>
          </p:cNvPr>
          <p:cNvSpPr txBox="1"/>
          <p:nvPr/>
        </p:nvSpPr>
        <p:spPr>
          <a:xfrm>
            <a:off x="3983914" y="1384320"/>
            <a:ext cx="235807" cy="276999"/>
          </a:xfrm>
          <a:prstGeom prst="rect">
            <a:avLst/>
          </a:prstGeom>
          <a:solidFill>
            <a:schemeClr val="tx1"/>
          </a:solidFill>
        </p:spPr>
        <p:txBody>
          <a:bodyPr wrap="square" rtlCol="0">
            <a:spAutoFit/>
          </a:bodyPr>
          <a:lstStyle/>
          <a:p>
            <a:pPr algn="ctr"/>
            <a:r>
              <a:rPr lang="en-US" sz="1200" dirty="0">
                <a:solidFill>
                  <a:schemeClr val="bg1"/>
                </a:solidFill>
              </a:rPr>
              <a:t>1</a:t>
            </a:r>
          </a:p>
        </p:txBody>
      </p:sp>
      <p:sp>
        <p:nvSpPr>
          <p:cNvPr id="4" name="TextBox 3">
            <a:extLst>
              <a:ext uri="{FF2B5EF4-FFF2-40B4-BE49-F238E27FC236}">
                <a16:creationId xmlns:a16="http://schemas.microsoft.com/office/drawing/2014/main" id="{3996441A-9F52-66E1-118C-B2F7D28FD60F}"/>
              </a:ext>
            </a:extLst>
          </p:cNvPr>
          <p:cNvSpPr txBox="1"/>
          <p:nvPr/>
        </p:nvSpPr>
        <p:spPr>
          <a:xfrm>
            <a:off x="4724788" y="2846157"/>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Tree>
    <p:extLst>
      <p:ext uri="{BB962C8B-B14F-4D97-AF65-F5344CB8AC3E}">
        <p14:creationId xmlns:p14="http://schemas.microsoft.com/office/powerpoint/2010/main" val="107290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48186-62C0-5E0F-93A8-F9715CE863DB}"/>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893D639E-F178-4A75-B070-3FF5CD4FDF0F}"/>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90D93ABE-1556-8596-C1C0-3E19D695B67D}"/>
              </a:ext>
            </a:extLst>
          </p:cNvPr>
          <p:cNvSpPr txBox="1">
            <a:spLocks/>
          </p:cNvSpPr>
          <p:nvPr/>
        </p:nvSpPr>
        <p:spPr>
          <a:xfrm>
            <a:off x="6973958" y="1384321"/>
            <a:ext cx="4695414" cy="373411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Change color, turn all color blocks on/off; </a:t>
            </a:r>
          </a:p>
          <a:p>
            <a:pPr marL="285750" indent="-285750" defTabSz="868680">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Alternatively: toggle color blocks off to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image,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 </a:t>
            </a:r>
            <a:r>
              <a:rPr lang="en-US" sz="1600" kern="100" dirty="0">
                <a:solidFill>
                  <a:srgbClr val="002060"/>
                </a:solidFill>
                <a:cs typeface="Times New Roman" panose="02020603050405020304" pitchFamily="18" charset="0"/>
              </a:rPr>
              <a:t>Fill to fit text elements, change text color (text element toggles are managed separately*)</a:t>
            </a:r>
          </a:p>
          <a:p>
            <a:pPr>
              <a:spcBef>
                <a:spcPts val="0"/>
              </a:spcBef>
            </a:pPr>
            <a:endParaRPr lang="en-US" sz="1600" i="1"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p:txBody>
      </p:sp>
      <p:sp>
        <p:nvSpPr>
          <p:cNvPr id="11" name="Text Placeholder 1">
            <a:extLst>
              <a:ext uri="{FF2B5EF4-FFF2-40B4-BE49-F238E27FC236}">
                <a16:creationId xmlns:a16="http://schemas.microsoft.com/office/drawing/2014/main" id="{4AFB9E32-99DD-DBF9-86C9-1696819842BF}"/>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1252</a:t>
            </a:r>
          </a:p>
        </p:txBody>
      </p:sp>
      <p:grpSp>
        <p:nvGrpSpPr>
          <p:cNvPr id="22" name="Group 21">
            <a:extLst>
              <a:ext uri="{FF2B5EF4-FFF2-40B4-BE49-F238E27FC236}">
                <a16:creationId xmlns:a16="http://schemas.microsoft.com/office/drawing/2014/main" id="{3296FB6E-24EC-A054-10A8-3B12214D08F2}"/>
              </a:ext>
            </a:extLst>
          </p:cNvPr>
          <p:cNvGrpSpPr/>
          <p:nvPr/>
        </p:nvGrpSpPr>
        <p:grpSpPr>
          <a:xfrm>
            <a:off x="952810" y="954973"/>
            <a:ext cx="4215653" cy="5251759"/>
            <a:chOff x="419835" y="1265040"/>
            <a:chExt cx="3890816" cy="4948862"/>
          </a:xfrm>
        </p:grpSpPr>
        <p:pic>
          <p:nvPicPr>
            <p:cNvPr id="18" name="Picture 17">
              <a:extLst>
                <a:ext uri="{FF2B5EF4-FFF2-40B4-BE49-F238E27FC236}">
                  <a16:creationId xmlns:a16="http://schemas.microsoft.com/office/drawing/2014/main" id="{C76FF154-8A00-3E5C-4FFD-145B3BFE00FA}"/>
                </a:ext>
              </a:extLst>
            </p:cNvPr>
            <p:cNvPicPr>
              <a:picLocks noChangeAspect="1"/>
            </p:cNvPicPr>
            <p:nvPr/>
          </p:nvPicPr>
          <p:blipFill>
            <a:blip r:embed="rId4"/>
            <a:srcRect/>
            <a:stretch/>
          </p:blipFill>
          <p:spPr>
            <a:xfrm>
              <a:off x="419835" y="1265040"/>
              <a:ext cx="3890816" cy="4948862"/>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77043698-E9B0-FBC1-89C3-A92DF50965D3}"/>
                </a:ext>
              </a:extLst>
            </p:cNvPr>
            <p:cNvSpPr txBox="1"/>
            <p:nvPr/>
          </p:nvSpPr>
          <p:spPr>
            <a:xfrm>
              <a:off x="616422" y="1539090"/>
              <a:ext cx="217637" cy="261023"/>
            </a:xfrm>
            <a:prstGeom prst="rect">
              <a:avLst/>
            </a:prstGeom>
            <a:solidFill>
              <a:schemeClr val="bg1"/>
            </a:solidFill>
          </p:spPr>
          <p:txBody>
            <a:bodyPr wrap="square" rtlCol="0">
              <a:spAutoFit/>
            </a:bodyPr>
            <a:lstStyle/>
            <a:p>
              <a:pPr algn="ctr"/>
              <a:r>
                <a:rPr lang="en-US" sz="1200" dirty="0"/>
                <a:t>2</a:t>
              </a:r>
            </a:p>
          </p:txBody>
        </p:sp>
        <p:sp>
          <p:nvSpPr>
            <p:cNvPr id="14" name="TextBox 13">
              <a:extLst>
                <a:ext uri="{FF2B5EF4-FFF2-40B4-BE49-F238E27FC236}">
                  <a16:creationId xmlns:a16="http://schemas.microsoft.com/office/drawing/2014/main" id="{55BF0BEA-05B1-50EC-94FB-1AA3D06C0C89}"/>
                </a:ext>
              </a:extLst>
            </p:cNvPr>
            <p:cNvSpPr txBox="1"/>
            <p:nvPr/>
          </p:nvSpPr>
          <p:spPr>
            <a:xfrm>
              <a:off x="1956338" y="3851679"/>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
          <p:nvSpPr>
            <p:cNvPr id="15" name="TextBox 14">
              <a:extLst>
                <a:ext uri="{FF2B5EF4-FFF2-40B4-BE49-F238E27FC236}">
                  <a16:creationId xmlns:a16="http://schemas.microsoft.com/office/drawing/2014/main" id="{72857F0F-BE76-3BB0-136F-A1CC9A6AE7BB}"/>
                </a:ext>
              </a:extLst>
            </p:cNvPr>
            <p:cNvSpPr txBox="1"/>
            <p:nvPr/>
          </p:nvSpPr>
          <p:spPr>
            <a:xfrm>
              <a:off x="1919186" y="3150481"/>
              <a:ext cx="217637" cy="261023"/>
            </a:xfrm>
            <a:prstGeom prst="rect">
              <a:avLst/>
            </a:prstGeom>
            <a:solidFill>
              <a:schemeClr val="bg1"/>
            </a:solidFill>
          </p:spPr>
          <p:txBody>
            <a:bodyPr wrap="square" rtlCol="0">
              <a:spAutoFit/>
            </a:bodyPr>
            <a:lstStyle>
              <a:defPPr>
                <a:defRPr lang="en-US"/>
              </a:defPPr>
              <a:lvl1pPr algn="ctr">
                <a:defRPr sz="1200"/>
              </a:lvl1pPr>
            </a:lstStyle>
            <a:p>
              <a:r>
                <a:rPr lang="en-US" dirty="0"/>
                <a:t>4</a:t>
              </a:r>
            </a:p>
          </p:txBody>
        </p:sp>
        <p:sp>
          <p:nvSpPr>
            <p:cNvPr id="21" name="TextBox 20">
              <a:extLst>
                <a:ext uri="{FF2B5EF4-FFF2-40B4-BE49-F238E27FC236}">
                  <a16:creationId xmlns:a16="http://schemas.microsoft.com/office/drawing/2014/main" id="{996EE7FC-D3C5-0048-E4FD-3E9E9E74BFB1}"/>
                </a:ext>
              </a:extLst>
            </p:cNvPr>
            <p:cNvSpPr txBox="1"/>
            <p:nvPr/>
          </p:nvSpPr>
          <p:spPr>
            <a:xfrm>
              <a:off x="2282793" y="1677590"/>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F2C89F83-AA2A-2CF4-7191-3F0BF3F05038}"/>
                </a:ext>
              </a:extLst>
            </p:cNvPr>
            <p:cNvSpPr txBox="1"/>
            <p:nvPr/>
          </p:nvSpPr>
          <p:spPr>
            <a:xfrm>
              <a:off x="1399342" y="5758484"/>
              <a:ext cx="217637" cy="276999"/>
            </a:xfrm>
            <a:prstGeom prst="rect">
              <a:avLst/>
            </a:prstGeom>
            <a:solidFill>
              <a:schemeClr val="bg1"/>
            </a:solidFill>
          </p:spPr>
          <p:txBody>
            <a:bodyPr wrap="square" rtlCol="0">
              <a:spAutoFit/>
            </a:bodyPr>
            <a:lstStyle>
              <a:defPPr>
                <a:defRPr lang="en-US"/>
              </a:defPPr>
              <a:lvl1pPr algn="ctr">
                <a:defRPr sz="1200"/>
              </a:lvl1pPr>
            </a:lstStyle>
            <a:p>
              <a:r>
                <a:rPr lang="en-US" dirty="0"/>
                <a:t>1</a:t>
              </a:r>
            </a:p>
          </p:txBody>
        </p:sp>
        <p:sp>
          <p:nvSpPr>
            <p:cNvPr id="19" name="TextBox 18">
              <a:extLst>
                <a:ext uri="{FF2B5EF4-FFF2-40B4-BE49-F238E27FC236}">
                  <a16:creationId xmlns:a16="http://schemas.microsoft.com/office/drawing/2014/main" id="{D92ADE1D-37CB-4D0B-33A9-A118BAFBCE36}"/>
                </a:ext>
              </a:extLst>
            </p:cNvPr>
            <p:cNvSpPr txBox="1"/>
            <p:nvPr/>
          </p:nvSpPr>
          <p:spPr>
            <a:xfrm>
              <a:off x="3785492" y="2683424"/>
              <a:ext cx="217637" cy="261023"/>
            </a:xfrm>
            <a:prstGeom prst="rect">
              <a:avLst/>
            </a:prstGeom>
            <a:solidFill>
              <a:schemeClr val="bg1"/>
            </a:solidFill>
          </p:spPr>
          <p:txBody>
            <a:bodyPr wrap="square" rtlCol="0">
              <a:spAutoFit/>
            </a:bodyPr>
            <a:lstStyle/>
            <a:p>
              <a:pPr algn="ctr"/>
              <a:r>
                <a:rPr lang="en-US" sz="1200" dirty="0"/>
                <a:t>4</a:t>
              </a:r>
            </a:p>
          </p:txBody>
        </p:sp>
      </p:grpSp>
      <p:sp>
        <p:nvSpPr>
          <p:cNvPr id="2" name="TextBox 1">
            <a:extLst>
              <a:ext uri="{FF2B5EF4-FFF2-40B4-BE49-F238E27FC236}">
                <a16:creationId xmlns:a16="http://schemas.microsoft.com/office/drawing/2014/main" id="{FD7DC5A2-18DA-743A-FE51-65D1AFBDBFC2}"/>
              </a:ext>
            </a:extLst>
          </p:cNvPr>
          <p:cNvSpPr txBox="1"/>
          <p:nvPr/>
        </p:nvSpPr>
        <p:spPr>
          <a:xfrm>
            <a:off x="4717363" y="1245796"/>
            <a:ext cx="235807" cy="276999"/>
          </a:xfrm>
          <a:prstGeom prst="rect">
            <a:avLst/>
          </a:prstGeom>
          <a:solidFill>
            <a:schemeClr val="bg1"/>
          </a:solidFill>
        </p:spPr>
        <p:txBody>
          <a:bodyPr wrap="square" rtlCol="0">
            <a:spAutoFit/>
          </a:bodyPr>
          <a:lstStyle/>
          <a:p>
            <a:pPr algn="ctr"/>
            <a:r>
              <a:rPr lang="en-US" sz="1200" dirty="0"/>
              <a:t>2</a:t>
            </a:r>
          </a:p>
        </p:txBody>
      </p:sp>
    </p:spTree>
    <p:extLst>
      <p:ext uri="{BB962C8B-B14F-4D97-AF65-F5344CB8AC3E}">
        <p14:creationId xmlns:p14="http://schemas.microsoft.com/office/powerpoint/2010/main" val="1388117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9FAF6-8F31-C33C-5D98-51FBEF733F73}"/>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EC808458-C35B-C6BB-A034-DC419A4A2201}"/>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B791B6AE-D9C8-245A-F6BD-E66E49FDC87F}"/>
              </a:ext>
            </a:extLst>
          </p:cNvPr>
          <p:cNvSpPr txBox="1">
            <a:spLocks/>
          </p:cNvSpPr>
          <p:nvPr/>
        </p:nvSpPr>
        <p:spPr>
          <a:xfrm>
            <a:off x="6973958" y="1384321"/>
            <a:ext cx="4695414" cy="373411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Change background color</a:t>
            </a:r>
          </a:p>
          <a:p>
            <a:pPr marL="285750" indent="-285750" defTabSz="868680">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Alternatively: toggle color off to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image(s),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a:t>
            </a:r>
            <a:r>
              <a:rPr lang="en-US" sz="1600" kern="100" dirty="0">
                <a:solidFill>
                  <a:srgbClr val="002060"/>
                </a:solidFill>
                <a:cs typeface="Times New Roman" panose="02020603050405020304" pitchFamily="18" charset="0"/>
              </a:rPr>
              <a:t> QR code variation, presence, editability</a:t>
            </a:r>
          </a:p>
          <a:p>
            <a:pPr defTabSz="868680">
              <a:spcBef>
                <a:spcPts val="0"/>
              </a:spcBef>
            </a:pPr>
            <a:r>
              <a:rPr lang="en-US" sz="1600" kern="100" dirty="0">
                <a:solidFill>
                  <a:srgbClr val="002060"/>
                </a:solidFill>
                <a:cs typeface="Times New Roman" panose="02020603050405020304" pitchFamily="18" charset="0"/>
              </a:rPr>
              <a:t>5 - Fill to fit text elements, change text color (text element toggles are managed separately*)</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p:txBody>
      </p:sp>
      <p:sp>
        <p:nvSpPr>
          <p:cNvPr id="11" name="Text Placeholder 1">
            <a:extLst>
              <a:ext uri="{FF2B5EF4-FFF2-40B4-BE49-F238E27FC236}">
                <a16:creationId xmlns:a16="http://schemas.microsoft.com/office/drawing/2014/main" id="{68679982-1277-97FE-B031-6D4C7A40524E}"/>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1253</a:t>
            </a:r>
          </a:p>
        </p:txBody>
      </p:sp>
      <p:grpSp>
        <p:nvGrpSpPr>
          <p:cNvPr id="22" name="Group 21">
            <a:extLst>
              <a:ext uri="{FF2B5EF4-FFF2-40B4-BE49-F238E27FC236}">
                <a16:creationId xmlns:a16="http://schemas.microsoft.com/office/drawing/2014/main" id="{EA24D0F9-4D69-7221-3D78-F0C3419D189D}"/>
              </a:ext>
            </a:extLst>
          </p:cNvPr>
          <p:cNvGrpSpPr/>
          <p:nvPr/>
        </p:nvGrpSpPr>
        <p:grpSpPr>
          <a:xfrm>
            <a:off x="952173" y="954973"/>
            <a:ext cx="4216930" cy="5251759"/>
            <a:chOff x="419247" y="1265040"/>
            <a:chExt cx="3891994" cy="4948862"/>
          </a:xfrm>
        </p:grpSpPr>
        <p:pic>
          <p:nvPicPr>
            <p:cNvPr id="18" name="Picture 17">
              <a:extLst>
                <a:ext uri="{FF2B5EF4-FFF2-40B4-BE49-F238E27FC236}">
                  <a16:creationId xmlns:a16="http://schemas.microsoft.com/office/drawing/2014/main" id="{D81789A7-C4FD-71CD-F2BA-9C15008C5241}"/>
                </a:ext>
              </a:extLst>
            </p:cNvPr>
            <p:cNvPicPr>
              <a:picLocks noChangeAspect="1"/>
            </p:cNvPicPr>
            <p:nvPr/>
          </p:nvPicPr>
          <p:blipFill>
            <a:blip r:embed="rId4"/>
            <a:srcRect/>
            <a:stretch/>
          </p:blipFill>
          <p:spPr>
            <a:xfrm>
              <a:off x="419247" y="1265040"/>
              <a:ext cx="3891994" cy="4948862"/>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15A66125-645A-E73B-E52F-477F286ADFF7}"/>
                </a:ext>
              </a:extLst>
            </p:cNvPr>
            <p:cNvSpPr txBox="1"/>
            <p:nvPr/>
          </p:nvSpPr>
          <p:spPr>
            <a:xfrm>
              <a:off x="2243742" y="3345377"/>
              <a:ext cx="217637" cy="276999"/>
            </a:xfrm>
            <a:prstGeom prst="rect">
              <a:avLst/>
            </a:prstGeom>
            <a:solidFill>
              <a:schemeClr val="bg1"/>
            </a:solidFill>
          </p:spPr>
          <p:txBody>
            <a:bodyPr wrap="square" rtlCol="0">
              <a:spAutoFit/>
            </a:bodyPr>
            <a:lstStyle/>
            <a:p>
              <a:pPr algn="ctr"/>
              <a:r>
                <a:rPr lang="en-US" sz="1200" dirty="0"/>
                <a:t>3</a:t>
              </a:r>
            </a:p>
          </p:txBody>
        </p:sp>
        <p:sp>
          <p:nvSpPr>
            <p:cNvPr id="10" name="TextBox 9">
              <a:extLst>
                <a:ext uri="{FF2B5EF4-FFF2-40B4-BE49-F238E27FC236}">
                  <a16:creationId xmlns:a16="http://schemas.microsoft.com/office/drawing/2014/main" id="{FEACCF57-E674-36D3-CE5A-B23072CAF226}"/>
                </a:ext>
              </a:extLst>
            </p:cNvPr>
            <p:cNvSpPr txBox="1"/>
            <p:nvPr/>
          </p:nvSpPr>
          <p:spPr>
            <a:xfrm>
              <a:off x="2065155" y="5789213"/>
              <a:ext cx="21763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
          <p:nvSpPr>
            <p:cNvPr id="14" name="TextBox 13">
              <a:extLst>
                <a:ext uri="{FF2B5EF4-FFF2-40B4-BE49-F238E27FC236}">
                  <a16:creationId xmlns:a16="http://schemas.microsoft.com/office/drawing/2014/main" id="{BD37E338-2C08-D89D-6751-8AC6924A7E44}"/>
                </a:ext>
              </a:extLst>
            </p:cNvPr>
            <p:cNvSpPr txBox="1"/>
            <p:nvPr/>
          </p:nvSpPr>
          <p:spPr>
            <a:xfrm>
              <a:off x="2240466" y="4428795"/>
              <a:ext cx="21763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5</a:t>
              </a:r>
            </a:p>
          </p:txBody>
        </p:sp>
        <p:sp>
          <p:nvSpPr>
            <p:cNvPr id="21" name="TextBox 20">
              <a:extLst>
                <a:ext uri="{FF2B5EF4-FFF2-40B4-BE49-F238E27FC236}">
                  <a16:creationId xmlns:a16="http://schemas.microsoft.com/office/drawing/2014/main" id="{5CA7B1C4-3BC7-25BE-16E2-36F1763B7FC9}"/>
                </a:ext>
              </a:extLst>
            </p:cNvPr>
            <p:cNvSpPr txBox="1"/>
            <p:nvPr/>
          </p:nvSpPr>
          <p:spPr>
            <a:xfrm>
              <a:off x="2282793" y="1677590"/>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B2221F94-AAB3-4338-F137-282A0BBE6988}"/>
                </a:ext>
              </a:extLst>
            </p:cNvPr>
            <p:cNvSpPr txBox="1"/>
            <p:nvPr/>
          </p:nvSpPr>
          <p:spPr>
            <a:xfrm>
              <a:off x="479239" y="5353218"/>
              <a:ext cx="21763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grpSp>
      <p:sp>
        <p:nvSpPr>
          <p:cNvPr id="2" name="TextBox 1">
            <a:extLst>
              <a:ext uri="{FF2B5EF4-FFF2-40B4-BE49-F238E27FC236}">
                <a16:creationId xmlns:a16="http://schemas.microsoft.com/office/drawing/2014/main" id="{31E7DEA5-0AB3-6E91-4131-C2EC77A1D899}"/>
              </a:ext>
            </a:extLst>
          </p:cNvPr>
          <p:cNvSpPr txBox="1"/>
          <p:nvPr/>
        </p:nvSpPr>
        <p:spPr>
          <a:xfrm>
            <a:off x="930729" y="2037060"/>
            <a:ext cx="235807" cy="29395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sp>
        <p:nvSpPr>
          <p:cNvPr id="4" name="TextBox 3">
            <a:extLst>
              <a:ext uri="{FF2B5EF4-FFF2-40B4-BE49-F238E27FC236}">
                <a16:creationId xmlns:a16="http://schemas.microsoft.com/office/drawing/2014/main" id="{A3E9A6A2-8644-FA6A-D091-15A8B8B40B6E}"/>
              </a:ext>
            </a:extLst>
          </p:cNvPr>
          <p:cNvSpPr txBox="1"/>
          <p:nvPr/>
        </p:nvSpPr>
        <p:spPr>
          <a:xfrm>
            <a:off x="2958135" y="2192978"/>
            <a:ext cx="235807" cy="29395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5</a:t>
            </a:r>
          </a:p>
        </p:txBody>
      </p:sp>
    </p:spTree>
    <p:extLst>
      <p:ext uri="{BB962C8B-B14F-4D97-AF65-F5344CB8AC3E}">
        <p14:creationId xmlns:p14="http://schemas.microsoft.com/office/powerpoint/2010/main" val="3142204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E0976-9C51-5A35-B99C-F2BFE6BF20A9}"/>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4C621469-867E-DEA7-832B-4752FB28BF3C}"/>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D727C148-36D4-04B6-E3EF-DAAA2B45B080}"/>
              </a:ext>
            </a:extLst>
          </p:cNvPr>
          <p:cNvSpPr txBox="1">
            <a:spLocks/>
          </p:cNvSpPr>
          <p:nvPr/>
        </p:nvSpPr>
        <p:spPr>
          <a:xfrm>
            <a:off x="7023539" y="2073699"/>
            <a:ext cx="4695414" cy="2710601"/>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Change color, turn color blocks on/off</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image,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 </a:t>
            </a:r>
            <a:r>
              <a:rPr lang="en-US" sz="1600" kern="100" dirty="0">
                <a:solidFill>
                  <a:srgbClr val="002060"/>
                </a:solidFill>
                <a:cs typeface="Times New Roman" panose="02020603050405020304" pitchFamily="18" charset="0"/>
              </a:rPr>
              <a:t>Fill to fit text elements, change text color (text element toggles are managed separately*)</a:t>
            </a:r>
          </a:p>
          <a:p>
            <a:pPr>
              <a:spcBef>
                <a:spcPts val="0"/>
              </a:spcBef>
            </a:pPr>
            <a:endParaRPr lang="en-US" sz="1600" i="1"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p:txBody>
      </p:sp>
      <p:sp>
        <p:nvSpPr>
          <p:cNvPr id="11" name="Text Placeholder 1">
            <a:extLst>
              <a:ext uri="{FF2B5EF4-FFF2-40B4-BE49-F238E27FC236}">
                <a16:creationId xmlns:a16="http://schemas.microsoft.com/office/drawing/2014/main" id="{62D56E4C-0582-3831-9057-AD20177E71C8}"/>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1254</a:t>
            </a:r>
          </a:p>
        </p:txBody>
      </p:sp>
      <p:grpSp>
        <p:nvGrpSpPr>
          <p:cNvPr id="22" name="Group 21">
            <a:extLst>
              <a:ext uri="{FF2B5EF4-FFF2-40B4-BE49-F238E27FC236}">
                <a16:creationId xmlns:a16="http://schemas.microsoft.com/office/drawing/2014/main" id="{68FEB46F-66BC-B071-B888-7D99F736D68B}"/>
              </a:ext>
            </a:extLst>
          </p:cNvPr>
          <p:cNvGrpSpPr/>
          <p:nvPr/>
        </p:nvGrpSpPr>
        <p:grpSpPr>
          <a:xfrm>
            <a:off x="952810" y="962234"/>
            <a:ext cx="4215653" cy="5237237"/>
            <a:chOff x="419835" y="1271882"/>
            <a:chExt cx="3890816" cy="4935178"/>
          </a:xfrm>
        </p:grpSpPr>
        <p:pic>
          <p:nvPicPr>
            <p:cNvPr id="18" name="Picture 17">
              <a:extLst>
                <a:ext uri="{FF2B5EF4-FFF2-40B4-BE49-F238E27FC236}">
                  <a16:creationId xmlns:a16="http://schemas.microsoft.com/office/drawing/2014/main" id="{CA69DC70-7471-8B4D-DF20-CC160E05B1E0}"/>
                </a:ext>
              </a:extLst>
            </p:cNvPr>
            <p:cNvPicPr>
              <a:picLocks noChangeAspect="1"/>
            </p:cNvPicPr>
            <p:nvPr/>
          </p:nvPicPr>
          <p:blipFill>
            <a:blip r:embed="rId4"/>
            <a:srcRect/>
            <a:stretch/>
          </p:blipFill>
          <p:spPr>
            <a:xfrm>
              <a:off x="419835" y="1271882"/>
              <a:ext cx="3890816" cy="4935178"/>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0CDFDF2C-4E4D-6736-3798-D50AC600621F}"/>
                </a:ext>
              </a:extLst>
            </p:cNvPr>
            <p:cNvSpPr txBox="1"/>
            <p:nvPr/>
          </p:nvSpPr>
          <p:spPr>
            <a:xfrm>
              <a:off x="2256424" y="3179947"/>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sp>
          <p:nvSpPr>
            <p:cNvPr id="15" name="TextBox 14">
              <a:extLst>
                <a:ext uri="{FF2B5EF4-FFF2-40B4-BE49-F238E27FC236}">
                  <a16:creationId xmlns:a16="http://schemas.microsoft.com/office/drawing/2014/main" id="{95A2DB7D-F286-ACAA-7ED8-00E5234CCF92}"/>
                </a:ext>
              </a:extLst>
            </p:cNvPr>
            <p:cNvSpPr txBox="1"/>
            <p:nvPr/>
          </p:nvSpPr>
          <p:spPr>
            <a:xfrm>
              <a:off x="2065156" y="4927354"/>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
          <p:nvSpPr>
            <p:cNvPr id="21" name="TextBox 20">
              <a:extLst>
                <a:ext uri="{FF2B5EF4-FFF2-40B4-BE49-F238E27FC236}">
                  <a16:creationId xmlns:a16="http://schemas.microsoft.com/office/drawing/2014/main" id="{0E7494EA-2211-7D5E-82A3-92AD49A2D409}"/>
                </a:ext>
              </a:extLst>
            </p:cNvPr>
            <p:cNvSpPr txBox="1"/>
            <p:nvPr/>
          </p:nvSpPr>
          <p:spPr>
            <a:xfrm>
              <a:off x="2282793" y="1677590"/>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D1A1B2ED-1815-9D9B-90D4-9E051B27B99F}"/>
                </a:ext>
              </a:extLst>
            </p:cNvPr>
            <p:cNvSpPr txBox="1"/>
            <p:nvPr/>
          </p:nvSpPr>
          <p:spPr>
            <a:xfrm>
              <a:off x="522675" y="2552912"/>
              <a:ext cx="217637" cy="261023"/>
            </a:xfrm>
            <a:prstGeom prst="rect">
              <a:avLst/>
            </a:prstGeom>
            <a:solidFill>
              <a:schemeClr val="bg1"/>
            </a:solidFill>
          </p:spPr>
          <p:txBody>
            <a:bodyPr wrap="square" rtlCol="0">
              <a:spAutoFit/>
            </a:bodyPr>
            <a:lstStyle>
              <a:defPPr>
                <a:defRPr lang="en-US"/>
              </a:defPPr>
              <a:lvl1pPr algn="ctr">
                <a:defRPr sz="1200"/>
              </a:lvl1pPr>
            </a:lstStyle>
            <a:p>
              <a:r>
                <a:rPr lang="en-US" dirty="0"/>
                <a:t>3</a:t>
              </a:r>
            </a:p>
          </p:txBody>
        </p:sp>
        <p:sp>
          <p:nvSpPr>
            <p:cNvPr id="19" name="TextBox 18">
              <a:extLst>
                <a:ext uri="{FF2B5EF4-FFF2-40B4-BE49-F238E27FC236}">
                  <a16:creationId xmlns:a16="http://schemas.microsoft.com/office/drawing/2014/main" id="{31248347-CDA9-61AA-5B78-F30BA1A445C3}"/>
                </a:ext>
              </a:extLst>
            </p:cNvPr>
            <p:cNvSpPr txBox="1"/>
            <p:nvPr/>
          </p:nvSpPr>
          <p:spPr>
            <a:xfrm>
              <a:off x="3987304" y="2552911"/>
              <a:ext cx="217637" cy="261023"/>
            </a:xfrm>
            <a:prstGeom prst="rect">
              <a:avLst/>
            </a:prstGeom>
            <a:solidFill>
              <a:schemeClr val="bg1"/>
            </a:solidFill>
          </p:spPr>
          <p:txBody>
            <a:bodyPr wrap="square" rtlCol="0">
              <a:spAutoFit/>
            </a:bodyPr>
            <a:lstStyle/>
            <a:p>
              <a:pPr algn="ctr"/>
              <a:r>
                <a:rPr lang="en-US" sz="1200" dirty="0"/>
                <a:t>3</a:t>
              </a:r>
            </a:p>
          </p:txBody>
        </p:sp>
      </p:grpSp>
      <p:sp>
        <p:nvSpPr>
          <p:cNvPr id="4" name="TextBox 3">
            <a:extLst>
              <a:ext uri="{FF2B5EF4-FFF2-40B4-BE49-F238E27FC236}">
                <a16:creationId xmlns:a16="http://schemas.microsoft.com/office/drawing/2014/main" id="{01EEF840-8898-0811-87CF-3E47317A7099}"/>
              </a:ext>
            </a:extLst>
          </p:cNvPr>
          <p:cNvSpPr txBox="1"/>
          <p:nvPr/>
        </p:nvSpPr>
        <p:spPr>
          <a:xfrm>
            <a:off x="4817623" y="3958103"/>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Tree>
    <p:extLst>
      <p:ext uri="{BB962C8B-B14F-4D97-AF65-F5344CB8AC3E}">
        <p14:creationId xmlns:p14="http://schemas.microsoft.com/office/powerpoint/2010/main" val="1265605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43039-939E-3798-1D0D-D6301C1B115D}"/>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406E2716-C2C4-015B-7FAD-C2682A57282B}"/>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083A500D-58DD-84BA-1667-765C2C3CA74C}"/>
              </a:ext>
            </a:extLst>
          </p:cNvPr>
          <p:cNvSpPr txBox="1">
            <a:spLocks/>
          </p:cNvSpPr>
          <p:nvPr/>
        </p:nvSpPr>
        <p:spPr>
          <a:xfrm>
            <a:off x="7023539" y="962235"/>
            <a:ext cx="4695414" cy="5237236"/>
          </a:xfrm>
          <a:prstGeom prst="rect">
            <a:avLst/>
          </a:prstGeom>
        </p:spPr>
        <p:txBody>
          <a:bodyPr anchor="ct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Color block defaults are brand primary color (blue) and secondary color (yellow); change color, turn all color blocks on/off</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image(s),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 </a:t>
            </a:r>
            <a:r>
              <a:rPr lang="en-US" sz="1600" kern="100" dirty="0">
                <a:solidFill>
                  <a:srgbClr val="002060"/>
                </a:solidFill>
                <a:cs typeface="Times New Roman" panose="02020603050405020304" pitchFamily="18" charset="0"/>
              </a:rPr>
              <a:t>Fill to fit text elements, change text color (text element toggles are managed separately*)</a:t>
            </a:r>
          </a:p>
          <a:p>
            <a:pPr>
              <a:spcBef>
                <a:spcPts val="0"/>
              </a:spcBef>
            </a:pPr>
            <a:endParaRPr lang="en-US" sz="1600" i="1"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a:p>
            <a:pPr>
              <a:spcBef>
                <a:spcPts val="0"/>
              </a:spcBef>
            </a:pPr>
            <a:endParaRPr lang="en-US" sz="1600" i="1"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A MLS integrated version is available and can be found in the </a:t>
            </a:r>
            <a:r>
              <a:rPr lang="en-US" sz="1600" i="1" kern="100" dirty="0">
                <a:solidFill>
                  <a:srgbClr val="002060"/>
                </a:solidFill>
                <a:cs typeface="Times New Roman" panose="02020603050405020304" pitchFamily="18" charset="0"/>
                <a:hlinkClick r:id="rId4"/>
              </a:rPr>
              <a:t>MLS Listing &amp; Mortgage Rate Asset guide</a:t>
            </a:r>
            <a:r>
              <a:rPr lang="en-US" sz="1600" i="1" kern="100" dirty="0">
                <a:solidFill>
                  <a:srgbClr val="002060"/>
                </a:solidFill>
                <a:cs typeface="Times New Roman" panose="02020603050405020304" pitchFamily="18" charset="0"/>
              </a:rPr>
              <a:t>. </a:t>
            </a:r>
          </a:p>
          <a:p>
            <a:pPr>
              <a:spcBef>
                <a:spcPts val="0"/>
              </a:spcBef>
            </a:pPr>
            <a:r>
              <a:rPr lang="en-US" sz="1600" i="1" kern="100" dirty="0">
                <a:solidFill>
                  <a:srgbClr val="002060"/>
                </a:solidFill>
                <a:cs typeface="Times New Roman" panose="02020603050405020304" pitchFamily="18" charset="0"/>
              </a:rPr>
              <a:t>Media name: EC - Listing Door Hanger CB - 1255</a:t>
            </a:r>
          </a:p>
        </p:txBody>
      </p:sp>
      <p:sp>
        <p:nvSpPr>
          <p:cNvPr id="11" name="Text Placeholder 1">
            <a:extLst>
              <a:ext uri="{FF2B5EF4-FFF2-40B4-BE49-F238E27FC236}">
                <a16:creationId xmlns:a16="http://schemas.microsoft.com/office/drawing/2014/main" id="{1F35BE98-34CD-904A-014F-F5D1BDE1CBBA}"/>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1255</a:t>
            </a:r>
          </a:p>
        </p:txBody>
      </p:sp>
      <p:grpSp>
        <p:nvGrpSpPr>
          <p:cNvPr id="22" name="Group 21">
            <a:extLst>
              <a:ext uri="{FF2B5EF4-FFF2-40B4-BE49-F238E27FC236}">
                <a16:creationId xmlns:a16="http://schemas.microsoft.com/office/drawing/2014/main" id="{8EB4AAAF-7390-9528-3D1F-7D25DA30394A}"/>
              </a:ext>
            </a:extLst>
          </p:cNvPr>
          <p:cNvGrpSpPr/>
          <p:nvPr/>
        </p:nvGrpSpPr>
        <p:grpSpPr>
          <a:xfrm>
            <a:off x="955409" y="962234"/>
            <a:ext cx="4210454" cy="5237237"/>
            <a:chOff x="422234" y="1271882"/>
            <a:chExt cx="3886018" cy="4935178"/>
          </a:xfrm>
        </p:grpSpPr>
        <p:pic>
          <p:nvPicPr>
            <p:cNvPr id="18" name="Picture 17">
              <a:extLst>
                <a:ext uri="{FF2B5EF4-FFF2-40B4-BE49-F238E27FC236}">
                  <a16:creationId xmlns:a16="http://schemas.microsoft.com/office/drawing/2014/main" id="{CECA8FA4-6EAD-300E-FED5-245626DDEF6A}"/>
                </a:ext>
              </a:extLst>
            </p:cNvPr>
            <p:cNvPicPr>
              <a:picLocks noChangeAspect="1"/>
            </p:cNvPicPr>
            <p:nvPr/>
          </p:nvPicPr>
          <p:blipFill>
            <a:blip r:embed="rId5"/>
            <a:srcRect/>
            <a:stretch/>
          </p:blipFill>
          <p:spPr>
            <a:xfrm>
              <a:off x="422234" y="1271882"/>
              <a:ext cx="3886018" cy="4935178"/>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87EBA53D-0757-A1EE-8920-D703062B7553}"/>
                </a:ext>
              </a:extLst>
            </p:cNvPr>
            <p:cNvSpPr txBox="1"/>
            <p:nvPr/>
          </p:nvSpPr>
          <p:spPr>
            <a:xfrm>
              <a:off x="2256424" y="3179947"/>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sp>
          <p:nvSpPr>
            <p:cNvPr id="15" name="TextBox 14">
              <a:extLst>
                <a:ext uri="{FF2B5EF4-FFF2-40B4-BE49-F238E27FC236}">
                  <a16:creationId xmlns:a16="http://schemas.microsoft.com/office/drawing/2014/main" id="{5FD18ADD-0604-F03C-DE59-DBA217C68791}"/>
                </a:ext>
              </a:extLst>
            </p:cNvPr>
            <p:cNvSpPr txBox="1"/>
            <p:nvPr/>
          </p:nvSpPr>
          <p:spPr>
            <a:xfrm>
              <a:off x="3987303" y="4628552"/>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
          <p:nvSpPr>
            <p:cNvPr id="21" name="TextBox 20">
              <a:extLst>
                <a:ext uri="{FF2B5EF4-FFF2-40B4-BE49-F238E27FC236}">
                  <a16:creationId xmlns:a16="http://schemas.microsoft.com/office/drawing/2014/main" id="{8831909F-97DE-F013-544E-BACE40C657A8}"/>
                </a:ext>
              </a:extLst>
            </p:cNvPr>
            <p:cNvSpPr txBox="1"/>
            <p:nvPr/>
          </p:nvSpPr>
          <p:spPr>
            <a:xfrm>
              <a:off x="2282793" y="1677590"/>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A9A88E5F-DE05-8B85-807C-520CC7D42D27}"/>
                </a:ext>
              </a:extLst>
            </p:cNvPr>
            <p:cNvSpPr txBox="1"/>
            <p:nvPr/>
          </p:nvSpPr>
          <p:spPr>
            <a:xfrm>
              <a:off x="522675" y="2552912"/>
              <a:ext cx="217637" cy="261023"/>
            </a:xfrm>
            <a:prstGeom prst="rect">
              <a:avLst/>
            </a:prstGeom>
            <a:solidFill>
              <a:schemeClr val="bg1"/>
            </a:solidFill>
          </p:spPr>
          <p:txBody>
            <a:bodyPr wrap="square" rtlCol="0">
              <a:spAutoFit/>
            </a:bodyPr>
            <a:lstStyle>
              <a:defPPr>
                <a:defRPr lang="en-US"/>
              </a:defPPr>
              <a:lvl1pPr algn="ctr">
                <a:defRPr sz="1200"/>
              </a:lvl1pPr>
            </a:lstStyle>
            <a:p>
              <a:r>
                <a:rPr lang="en-US" dirty="0"/>
                <a:t>3</a:t>
              </a:r>
            </a:p>
          </p:txBody>
        </p:sp>
        <p:sp>
          <p:nvSpPr>
            <p:cNvPr id="19" name="TextBox 18">
              <a:extLst>
                <a:ext uri="{FF2B5EF4-FFF2-40B4-BE49-F238E27FC236}">
                  <a16:creationId xmlns:a16="http://schemas.microsoft.com/office/drawing/2014/main" id="{28AE7214-ED3F-1817-1F16-62BCEE30D513}"/>
                </a:ext>
              </a:extLst>
            </p:cNvPr>
            <p:cNvSpPr txBox="1"/>
            <p:nvPr/>
          </p:nvSpPr>
          <p:spPr>
            <a:xfrm>
              <a:off x="3987303" y="2552911"/>
              <a:ext cx="217637" cy="261023"/>
            </a:xfrm>
            <a:prstGeom prst="rect">
              <a:avLst/>
            </a:prstGeom>
            <a:solidFill>
              <a:schemeClr val="bg1"/>
            </a:solidFill>
          </p:spPr>
          <p:txBody>
            <a:bodyPr wrap="square" rtlCol="0">
              <a:spAutoFit/>
            </a:bodyPr>
            <a:lstStyle/>
            <a:p>
              <a:pPr algn="ctr"/>
              <a:r>
                <a:rPr lang="en-US" sz="1200" dirty="0"/>
                <a:t>3</a:t>
              </a:r>
            </a:p>
          </p:txBody>
        </p:sp>
      </p:grpSp>
      <p:sp>
        <p:nvSpPr>
          <p:cNvPr id="2" name="TextBox 1">
            <a:extLst>
              <a:ext uri="{FF2B5EF4-FFF2-40B4-BE49-F238E27FC236}">
                <a16:creationId xmlns:a16="http://schemas.microsoft.com/office/drawing/2014/main" id="{A7591AAF-4A4D-C0D8-FB91-03F00D71061D}"/>
              </a:ext>
            </a:extLst>
          </p:cNvPr>
          <p:cNvSpPr txBox="1"/>
          <p:nvPr/>
        </p:nvSpPr>
        <p:spPr>
          <a:xfrm>
            <a:off x="2860107" y="4385851"/>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sp>
        <p:nvSpPr>
          <p:cNvPr id="4" name="TextBox 3">
            <a:extLst>
              <a:ext uri="{FF2B5EF4-FFF2-40B4-BE49-F238E27FC236}">
                <a16:creationId xmlns:a16="http://schemas.microsoft.com/office/drawing/2014/main" id="{2D20087E-6E69-01C4-FD3E-5591D6D650CF}"/>
              </a:ext>
            </a:extLst>
          </p:cNvPr>
          <p:cNvSpPr txBox="1"/>
          <p:nvPr/>
        </p:nvSpPr>
        <p:spPr>
          <a:xfrm>
            <a:off x="1064236" y="4524350"/>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Tree>
    <p:extLst>
      <p:ext uri="{BB962C8B-B14F-4D97-AF65-F5344CB8AC3E}">
        <p14:creationId xmlns:p14="http://schemas.microsoft.com/office/powerpoint/2010/main" val="4253104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E41C8-3132-B6AA-3885-575763B5910C}"/>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C2DEBCE4-4D4B-D9DA-3FF5-091EB15118BD}"/>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88B06BD1-BFD6-A45E-E6A1-E189F1523DF7}"/>
              </a:ext>
            </a:extLst>
          </p:cNvPr>
          <p:cNvSpPr txBox="1">
            <a:spLocks/>
          </p:cNvSpPr>
          <p:nvPr/>
        </p:nvSpPr>
        <p:spPr>
          <a:xfrm>
            <a:off x="6973958" y="1384321"/>
            <a:ext cx="4695414" cy="373411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Change background color</a:t>
            </a:r>
          </a:p>
          <a:p>
            <a:pPr marL="285750" indent="-285750" defTabSz="868680">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Alternatively: toggle color off to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image(s),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a:t>
            </a:r>
            <a:r>
              <a:rPr lang="en-US" sz="1600" kern="100" dirty="0">
                <a:solidFill>
                  <a:srgbClr val="002060"/>
                </a:solidFill>
                <a:cs typeface="Times New Roman" panose="02020603050405020304" pitchFamily="18" charset="0"/>
              </a:rPr>
              <a:t> - Fill to fit text elements, change text color (text element toggles are managed separately*)</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p:txBody>
      </p:sp>
      <p:sp>
        <p:nvSpPr>
          <p:cNvPr id="11" name="Text Placeholder 1">
            <a:extLst>
              <a:ext uri="{FF2B5EF4-FFF2-40B4-BE49-F238E27FC236}">
                <a16:creationId xmlns:a16="http://schemas.microsoft.com/office/drawing/2014/main" id="{E6787C04-EDBF-B7A1-AD53-66414D24FA0C}"/>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1256</a:t>
            </a:r>
          </a:p>
        </p:txBody>
      </p:sp>
      <p:grpSp>
        <p:nvGrpSpPr>
          <p:cNvPr id="22" name="Group 21">
            <a:extLst>
              <a:ext uri="{FF2B5EF4-FFF2-40B4-BE49-F238E27FC236}">
                <a16:creationId xmlns:a16="http://schemas.microsoft.com/office/drawing/2014/main" id="{50F1F904-8877-F9EA-13A9-0B707F71A9CD}"/>
              </a:ext>
            </a:extLst>
          </p:cNvPr>
          <p:cNvGrpSpPr/>
          <p:nvPr/>
        </p:nvGrpSpPr>
        <p:grpSpPr>
          <a:xfrm>
            <a:off x="952173" y="961440"/>
            <a:ext cx="4216930" cy="5238824"/>
            <a:chOff x="419247" y="1271134"/>
            <a:chExt cx="3891994" cy="4936673"/>
          </a:xfrm>
        </p:grpSpPr>
        <p:pic>
          <p:nvPicPr>
            <p:cNvPr id="18" name="Picture 17">
              <a:extLst>
                <a:ext uri="{FF2B5EF4-FFF2-40B4-BE49-F238E27FC236}">
                  <a16:creationId xmlns:a16="http://schemas.microsoft.com/office/drawing/2014/main" id="{DBFC4794-4349-188B-4976-F504FAC16FA5}"/>
                </a:ext>
              </a:extLst>
            </p:cNvPr>
            <p:cNvPicPr>
              <a:picLocks noChangeAspect="1"/>
            </p:cNvPicPr>
            <p:nvPr/>
          </p:nvPicPr>
          <p:blipFill>
            <a:blip r:embed="rId4"/>
            <a:srcRect/>
            <a:stretch/>
          </p:blipFill>
          <p:spPr>
            <a:xfrm>
              <a:off x="419247" y="1271134"/>
              <a:ext cx="3891994" cy="4936673"/>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DFF4EE69-8781-A00B-1120-973C9F18F263}"/>
                </a:ext>
              </a:extLst>
            </p:cNvPr>
            <p:cNvSpPr txBox="1"/>
            <p:nvPr/>
          </p:nvSpPr>
          <p:spPr>
            <a:xfrm>
              <a:off x="2243742" y="3345377"/>
              <a:ext cx="217637" cy="276999"/>
            </a:xfrm>
            <a:prstGeom prst="rect">
              <a:avLst/>
            </a:prstGeom>
            <a:solidFill>
              <a:schemeClr val="bg1"/>
            </a:solidFill>
          </p:spPr>
          <p:txBody>
            <a:bodyPr wrap="square" rtlCol="0">
              <a:spAutoFit/>
            </a:bodyPr>
            <a:lstStyle/>
            <a:p>
              <a:pPr algn="ctr"/>
              <a:r>
                <a:rPr lang="en-US" sz="1200" dirty="0"/>
                <a:t>3</a:t>
              </a:r>
            </a:p>
          </p:txBody>
        </p:sp>
        <p:sp>
          <p:nvSpPr>
            <p:cNvPr id="14" name="TextBox 13">
              <a:extLst>
                <a:ext uri="{FF2B5EF4-FFF2-40B4-BE49-F238E27FC236}">
                  <a16:creationId xmlns:a16="http://schemas.microsoft.com/office/drawing/2014/main" id="{4406BF5E-C488-45F3-DAD5-C1E6D00ADD6D}"/>
                </a:ext>
              </a:extLst>
            </p:cNvPr>
            <p:cNvSpPr txBox="1"/>
            <p:nvPr/>
          </p:nvSpPr>
          <p:spPr>
            <a:xfrm>
              <a:off x="2240466" y="4428795"/>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
          <p:nvSpPr>
            <p:cNvPr id="21" name="TextBox 20">
              <a:extLst>
                <a:ext uri="{FF2B5EF4-FFF2-40B4-BE49-F238E27FC236}">
                  <a16:creationId xmlns:a16="http://schemas.microsoft.com/office/drawing/2014/main" id="{5FB24AAD-3D8E-78BD-5BD9-01A4E00ACA0D}"/>
                </a:ext>
              </a:extLst>
            </p:cNvPr>
            <p:cNvSpPr txBox="1"/>
            <p:nvPr/>
          </p:nvSpPr>
          <p:spPr>
            <a:xfrm>
              <a:off x="2282793" y="1677590"/>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grpSp>
      <p:sp>
        <p:nvSpPr>
          <p:cNvPr id="2" name="TextBox 1">
            <a:extLst>
              <a:ext uri="{FF2B5EF4-FFF2-40B4-BE49-F238E27FC236}">
                <a16:creationId xmlns:a16="http://schemas.microsoft.com/office/drawing/2014/main" id="{EB2CB3BC-6393-E8AA-1CA6-4BFC69B30393}"/>
              </a:ext>
            </a:extLst>
          </p:cNvPr>
          <p:cNvSpPr txBox="1"/>
          <p:nvPr/>
        </p:nvSpPr>
        <p:spPr>
          <a:xfrm>
            <a:off x="930729" y="2037060"/>
            <a:ext cx="235807" cy="29395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sp>
        <p:nvSpPr>
          <p:cNvPr id="4" name="TextBox 3">
            <a:extLst>
              <a:ext uri="{FF2B5EF4-FFF2-40B4-BE49-F238E27FC236}">
                <a16:creationId xmlns:a16="http://schemas.microsoft.com/office/drawing/2014/main" id="{B07024B0-5BEF-A2AB-95B1-9E66DEBFD36B}"/>
              </a:ext>
            </a:extLst>
          </p:cNvPr>
          <p:cNvSpPr txBox="1"/>
          <p:nvPr/>
        </p:nvSpPr>
        <p:spPr>
          <a:xfrm>
            <a:off x="2958135" y="2192978"/>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Tree>
    <p:extLst>
      <p:ext uri="{BB962C8B-B14F-4D97-AF65-F5344CB8AC3E}">
        <p14:creationId xmlns:p14="http://schemas.microsoft.com/office/powerpoint/2010/main" val="30270507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40E39-023B-4B78-EA3D-FE7CA4126BE5}"/>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2949F08A-7276-6B4A-370E-3DE7F69BEC2A}"/>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CFC979A3-E19F-CF84-D1D3-2378A9C7573B}"/>
              </a:ext>
            </a:extLst>
          </p:cNvPr>
          <p:cNvSpPr txBox="1">
            <a:spLocks/>
          </p:cNvSpPr>
          <p:nvPr/>
        </p:nvSpPr>
        <p:spPr>
          <a:xfrm>
            <a:off x="6973958" y="960662"/>
            <a:ext cx="4695414" cy="5240381"/>
          </a:xfrm>
          <a:prstGeom prst="rect">
            <a:avLst/>
          </a:prstGeom>
        </p:spPr>
        <p:txBody>
          <a:bodyPr anchor="ct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Change color, turn all color blocks on/off; </a:t>
            </a:r>
          </a:p>
          <a:p>
            <a:pPr marL="285750" indent="-285750" defTabSz="868680">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Alternatively: toggle color blocks off to upload background image(s), editability</a:t>
            </a:r>
          </a:p>
          <a:p>
            <a:pPr defTabSz="868680">
              <a:spcBef>
                <a:spcPts val="0"/>
              </a:spcBef>
            </a:pPr>
            <a:r>
              <a:rPr lang="en-US" sz="1600" kern="100" dirty="0">
                <a:solidFill>
                  <a:srgbClr val="002060"/>
                </a:solidFill>
                <a:cs typeface="Times New Roman" panose="02020603050405020304" pitchFamily="18" charset="0"/>
              </a:rPr>
              <a:t>2 – Override image,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3 – </a:t>
            </a:r>
            <a:r>
              <a:rPr lang="en-US" sz="1600" kern="100" dirty="0">
                <a:solidFill>
                  <a:srgbClr val="002060"/>
                </a:solidFill>
                <a:cs typeface="Times New Roman" panose="02020603050405020304" pitchFamily="18" charset="0"/>
              </a:rPr>
              <a:t>Fill to fit text elements, change text color (text element toggles are managed separately*)</a:t>
            </a:r>
          </a:p>
          <a:p>
            <a:pPr>
              <a:spcBef>
                <a:spcPts val="0"/>
              </a:spcBef>
            </a:pPr>
            <a:endParaRPr lang="en-US" sz="1600" i="1"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a:p>
            <a:pPr>
              <a:spcBef>
                <a:spcPts val="0"/>
              </a:spcBef>
            </a:pPr>
            <a:endParaRPr lang="en-US" sz="1600" i="1"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A MLS integrated version is available and can be found in the </a:t>
            </a:r>
            <a:r>
              <a:rPr lang="en-US" sz="1600" i="1" kern="100" dirty="0">
                <a:solidFill>
                  <a:srgbClr val="002060"/>
                </a:solidFill>
                <a:cs typeface="Times New Roman" panose="02020603050405020304" pitchFamily="18" charset="0"/>
                <a:hlinkClick r:id="rId4"/>
              </a:rPr>
              <a:t>MLS Listing &amp; Mortgage Rate Asset guide</a:t>
            </a:r>
            <a:r>
              <a:rPr lang="en-US" sz="1600" i="1" kern="100" dirty="0">
                <a:solidFill>
                  <a:srgbClr val="002060"/>
                </a:solidFill>
                <a:cs typeface="Times New Roman" panose="02020603050405020304" pitchFamily="18" charset="0"/>
              </a:rPr>
              <a:t>. </a:t>
            </a:r>
          </a:p>
          <a:p>
            <a:pPr>
              <a:spcBef>
                <a:spcPts val="0"/>
              </a:spcBef>
            </a:pPr>
            <a:r>
              <a:rPr lang="en-US" sz="1600" i="1" kern="100" dirty="0">
                <a:solidFill>
                  <a:srgbClr val="002060"/>
                </a:solidFill>
                <a:cs typeface="Times New Roman" panose="02020603050405020304" pitchFamily="18" charset="0"/>
              </a:rPr>
              <a:t>Media name: EC - Listing Door Hanger CB - 1257</a:t>
            </a:r>
          </a:p>
        </p:txBody>
      </p:sp>
      <p:sp>
        <p:nvSpPr>
          <p:cNvPr id="11" name="Text Placeholder 1">
            <a:extLst>
              <a:ext uri="{FF2B5EF4-FFF2-40B4-BE49-F238E27FC236}">
                <a16:creationId xmlns:a16="http://schemas.microsoft.com/office/drawing/2014/main" id="{C4FB6FB1-94D8-7B6F-72FC-E89EC92869B1}"/>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1257</a:t>
            </a:r>
          </a:p>
        </p:txBody>
      </p:sp>
      <p:grpSp>
        <p:nvGrpSpPr>
          <p:cNvPr id="22" name="Group 21">
            <a:extLst>
              <a:ext uri="{FF2B5EF4-FFF2-40B4-BE49-F238E27FC236}">
                <a16:creationId xmlns:a16="http://schemas.microsoft.com/office/drawing/2014/main" id="{FB74D94C-713E-4FB6-EA61-916DD5612F3B}"/>
              </a:ext>
            </a:extLst>
          </p:cNvPr>
          <p:cNvGrpSpPr/>
          <p:nvPr/>
        </p:nvGrpSpPr>
        <p:grpSpPr>
          <a:xfrm>
            <a:off x="952810" y="960662"/>
            <a:ext cx="4215653" cy="5240381"/>
            <a:chOff x="419835" y="1270401"/>
            <a:chExt cx="3890816" cy="4938140"/>
          </a:xfrm>
        </p:grpSpPr>
        <p:pic>
          <p:nvPicPr>
            <p:cNvPr id="18" name="Picture 17">
              <a:extLst>
                <a:ext uri="{FF2B5EF4-FFF2-40B4-BE49-F238E27FC236}">
                  <a16:creationId xmlns:a16="http://schemas.microsoft.com/office/drawing/2014/main" id="{E31D6C88-10A3-9660-C3DC-CBB82D52DB1A}"/>
                </a:ext>
              </a:extLst>
            </p:cNvPr>
            <p:cNvPicPr>
              <a:picLocks noChangeAspect="1"/>
            </p:cNvPicPr>
            <p:nvPr/>
          </p:nvPicPr>
          <p:blipFill>
            <a:blip r:embed="rId5"/>
            <a:srcRect/>
            <a:stretch/>
          </p:blipFill>
          <p:spPr>
            <a:xfrm>
              <a:off x="419835" y="1270401"/>
              <a:ext cx="3890816" cy="4938140"/>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6765F6E2-7462-23B7-C84C-2060923421D6}"/>
                </a:ext>
              </a:extLst>
            </p:cNvPr>
            <p:cNvSpPr txBox="1"/>
            <p:nvPr/>
          </p:nvSpPr>
          <p:spPr>
            <a:xfrm>
              <a:off x="616422" y="1539090"/>
              <a:ext cx="217637" cy="261023"/>
            </a:xfrm>
            <a:prstGeom prst="rect">
              <a:avLst/>
            </a:prstGeom>
            <a:solidFill>
              <a:schemeClr val="bg1"/>
            </a:solidFill>
          </p:spPr>
          <p:txBody>
            <a:bodyPr wrap="square" rtlCol="0">
              <a:spAutoFit/>
            </a:bodyPr>
            <a:lstStyle/>
            <a:p>
              <a:pPr algn="ctr"/>
              <a:r>
                <a:rPr lang="en-US" sz="1200" dirty="0"/>
                <a:t>1</a:t>
              </a:r>
            </a:p>
          </p:txBody>
        </p:sp>
        <p:sp>
          <p:nvSpPr>
            <p:cNvPr id="14" name="TextBox 13">
              <a:extLst>
                <a:ext uri="{FF2B5EF4-FFF2-40B4-BE49-F238E27FC236}">
                  <a16:creationId xmlns:a16="http://schemas.microsoft.com/office/drawing/2014/main" id="{37DAAF2D-5FB5-0D92-AD2F-E9219A59BDCC}"/>
                </a:ext>
              </a:extLst>
            </p:cNvPr>
            <p:cNvSpPr txBox="1"/>
            <p:nvPr/>
          </p:nvSpPr>
          <p:spPr>
            <a:xfrm>
              <a:off x="1956338" y="3851679"/>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2</a:t>
              </a:r>
            </a:p>
          </p:txBody>
        </p:sp>
        <p:sp>
          <p:nvSpPr>
            <p:cNvPr id="15" name="TextBox 14">
              <a:extLst>
                <a:ext uri="{FF2B5EF4-FFF2-40B4-BE49-F238E27FC236}">
                  <a16:creationId xmlns:a16="http://schemas.microsoft.com/office/drawing/2014/main" id="{BD77A76D-7B57-D28D-5724-2C46B6350BB0}"/>
                </a:ext>
              </a:extLst>
            </p:cNvPr>
            <p:cNvSpPr txBox="1"/>
            <p:nvPr/>
          </p:nvSpPr>
          <p:spPr>
            <a:xfrm>
              <a:off x="419835" y="3100855"/>
              <a:ext cx="217637" cy="261023"/>
            </a:xfrm>
            <a:prstGeom prst="rect">
              <a:avLst/>
            </a:prstGeom>
            <a:solidFill>
              <a:schemeClr val="bg1"/>
            </a:solidFill>
          </p:spPr>
          <p:txBody>
            <a:bodyPr wrap="square" rtlCol="0">
              <a:spAutoFit/>
            </a:bodyPr>
            <a:lstStyle>
              <a:defPPr>
                <a:defRPr lang="en-US"/>
              </a:defPPr>
              <a:lvl1pPr algn="ctr">
                <a:defRPr sz="1200"/>
              </a:lvl1pPr>
            </a:lstStyle>
            <a:p>
              <a:r>
                <a:rPr lang="en-US" dirty="0"/>
                <a:t>3</a:t>
              </a:r>
            </a:p>
          </p:txBody>
        </p:sp>
        <p:sp>
          <p:nvSpPr>
            <p:cNvPr id="19" name="TextBox 18">
              <a:extLst>
                <a:ext uri="{FF2B5EF4-FFF2-40B4-BE49-F238E27FC236}">
                  <a16:creationId xmlns:a16="http://schemas.microsoft.com/office/drawing/2014/main" id="{7EB3238A-CBAF-9618-A7B7-4AF439E458D5}"/>
                </a:ext>
              </a:extLst>
            </p:cNvPr>
            <p:cNvSpPr txBox="1"/>
            <p:nvPr/>
          </p:nvSpPr>
          <p:spPr>
            <a:xfrm>
              <a:off x="3894310" y="2430546"/>
              <a:ext cx="217637" cy="261023"/>
            </a:xfrm>
            <a:prstGeom prst="rect">
              <a:avLst/>
            </a:prstGeom>
            <a:solidFill>
              <a:schemeClr val="bg1"/>
            </a:solidFill>
          </p:spPr>
          <p:txBody>
            <a:bodyPr wrap="square" rtlCol="0">
              <a:spAutoFit/>
            </a:bodyPr>
            <a:lstStyle/>
            <a:p>
              <a:pPr algn="ctr"/>
              <a:r>
                <a:rPr lang="en-US" sz="1200" dirty="0"/>
                <a:t>3</a:t>
              </a:r>
            </a:p>
          </p:txBody>
        </p:sp>
      </p:grpSp>
      <p:sp>
        <p:nvSpPr>
          <p:cNvPr id="2" name="TextBox 1">
            <a:extLst>
              <a:ext uri="{FF2B5EF4-FFF2-40B4-BE49-F238E27FC236}">
                <a16:creationId xmlns:a16="http://schemas.microsoft.com/office/drawing/2014/main" id="{122A1C12-9BAD-305A-222B-AE2CE80A910B}"/>
              </a:ext>
            </a:extLst>
          </p:cNvPr>
          <p:cNvSpPr txBox="1"/>
          <p:nvPr/>
        </p:nvSpPr>
        <p:spPr>
          <a:xfrm>
            <a:off x="4717363" y="1245796"/>
            <a:ext cx="235807" cy="276999"/>
          </a:xfrm>
          <a:prstGeom prst="rect">
            <a:avLst/>
          </a:prstGeom>
          <a:solidFill>
            <a:schemeClr val="bg1"/>
          </a:solidFill>
        </p:spPr>
        <p:txBody>
          <a:bodyPr wrap="square" rtlCol="0">
            <a:spAutoFit/>
          </a:bodyPr>
          <a:lstStyle/>
          <a:p>
            <a:pPr algn="ctr"/>
            <a:r>
              <a:rPr lang="en-US" sz="1200" dirty="0"/>
              <a:t>1</a:t>
            </a:r>
          </a:p>
        </p:txBody>
      </p:sp>
      <p:sp>
        <p:nvSpPr>
          <p:cNvPr id="4" name="TextBox 3">
            <a:extLst>
              <a:ext uri="{FF2B5EF4-FFF2-40B4-BE49-F238E27FC236}">
                <a16:creationId xmlns:a16="http://schemas.microsoft.com/office/drawing/2014/main" id="{7317F6A5-EF34-01EC-A773-5AD5EE05D6FC}"/>
              </a:ext>
            </a:extLst>
          </p:cNvPr>
          <p:cNvSpPr txBox="1"/>
          <p:nvPr/>
        </p:nvSpPr>
        <p:spPr>
          <a:xfrm>
            <a:off x="4835266" y="2903151"/>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2</a:t>
            </a:r>
          </a:p>
        </p:txBody>
      </p:sp>
      <p:sp>
        <p:nvSpPr>
          <p:cNvPr id="6" name="TextBox 5">
            <a:extLst>
              <a:ext uri="{FF2B5EF4-FFF2-40B4-BE49-F238E27FC236}">
                <a16:creationId xmlns:a16="http://schemas.microsoft.com/office/drawing/2014/main" id="{4B6E0820-8EBE-A511-A66A-939FC1681455}"/>
              </a:ext>
            </a:extLst>
          </p:cNvPr>
          <p:cNvSpPr txBox="1"/>
          <p:nvPr/>
        </p:nvSpPr>
        <p:spPr>
          <a:xfrm>
            <a:off x="2726639" y="3231500"/>
            <a:ext cx="235807" cy="276999"/>
          </a:xfrm>
          <a:prstGeom prst="rect">
            <a:avLst/>
          </a:prstGeom>
          <a:solidFill>
            <a:schemeClr val="bg1"/>
          </a:solidFill>
        </p:spPr>
        <p:txBody>
          <a:bodyPr wrap="square" rtlCol="0">
            <a:spAutoFit/>
          </a:bodyPr>
          <a:lstStyle/>
          <a:p>
            <a:pPr algn="ctr"/>
            <a:r>
              <a:rPr lang="en-US" sz="1200" dirty="0"/>
              <a:t>1</a:t>
            </a:r>
          </a:p>
        </p:txBody>
      </p:sp>
      <p:sp>
        <p:nvSpPr>
          <p:cNvPr id="8" name="TextBox 7">
            <a:extLst>
              <a:ext uri="{FF2B5EF4-FFF2-40B4-BE49-F238E27FC236}">
                <a16:creationId xmlns:a16="http://schemas.microsoft.com/office/drawing/2014/main" id="{19F8A12D-1731-7630-DAA5-D16234FA2798}"/>
              </a:ext>
            </a:extLst>
          </p:cNvPr>
          <p:cNvSpPr txBox="1"/>
          <p:nvPr/>
        </p:nvSpPr>
        <p:spPr>
          <a:xfrm>
            <a:off x="4818869" y="4283507"/>
            <a:ext cx="235807" cy="276999"/>
          </a:xfrm>
          <a:prstGeom prst="rect">
            <a:avLst/>
          </a:prstGeom>
          <a:solidFill>
            <a:schemeClr val="bg1"/>
          </a:solidFill>
        </p:spPr>
        <p:txBody>
          <a:bodyPr wrap="square" rtlCol="0">
            <a:spAutoFit/>
          </a:bodyPr>
          <a:lstStyle/>
          <a:p>
            <a:pPr algn="ctr"/>
            <a:r>
              <a:rPr lang="en-US" sz="1200" dirty="0"/>
              <a:t>3</a:t>
            </a:r>
          </a:p>
        </p:txBody>
      </p:sp>
    </p:spTree>
    <p:extLst>
      <p:ext uri="{BB962C8B-B14F-4D97-AF65-F5344CB8AC3E}">
        <p14:creationId xmlns:p14="http://schemas.microsoft.com/office/powerpoint/2010/main" val="39778156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330E3-6F99-358F-6331-CBEAEF2FF51E}"/>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C730731D-8BEA-78C5-170D-99B2D09CCC0E}"/>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97F8447B-8FBD-AB8B-BCA8-EAF02505A1D3}"/>
              </a:ext>
            </a:extLst>
          </p:cNvPr>
          <p:cNvSpPr txBox="1">
            <a:spLocks/>
          </p:cNvSpPr>
          <p:nvPr/>
        </p:nvSpPr>
        <p:spPr>
          <a:xfrm>
            <a:off x="7023539" y="2073699"/>
            <a:ext cx="4695414" cy="2710601"/>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Change color, turn color blocks on/off</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image,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 </a:t>
            </a:r>
            <a:r>
              <a:rPr lang="en-US" sz="1600" kern="100" dirty="0">
                <a:solidFill>
                  <a:srgbClr val="002060"/>
                </a:solidFill>
                <a:cs typeface="Times New Roman" panose="02020603050405020304" pitchFamily="18" charset="0"/>
              </a:rPr>
              <a:t>Fill to fit text elements, change text color (text element toggles are managed separately*)</a:t>
            </a:r>
          </a:p>
          <a:p>
            <a:pPr>
              <a:spcBef>
                <a:spcPts val="0"/>
              </a:spcBef>
            </a:pPr>
            <a:endParaRPr lang="en-US" sz="1600" i="1"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p:txBody>
      </p:sp>
      <p:sp>
        <p:nvSpPr>
          <p:cNvPr id="11" name="Text Placeholder 1">
            <a:extLst>
              <a:ext uri="{FF2B5EF4-FFF2-40B4-BE49-F238E27FC236}">
                <a16:creationId xmlns:a16="http://schemas.microsoft.com/office/drawing/2014/main" id="{EF56560F-F78F-4EAF-942F-4581CDA3B66F}"/>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1258</a:t>
            </a:r>
          </a:p>
        </p:txBody>
      </p:sp>
      <p:grpSp>
        <p:nvGrpSpPr>
          <p:cNvPr id="22" name="Group 21">
            <a:extLst>
              <a:ext uri="{FF2B5EF4-FFF2-40B4-BE49-F238E27FC236}">
                <a16:creationId xmlns:a16="http://schemas.microsoft.com/office/drawing/2014/main" id="{56B78A70-0E70-A260-49FD-4021DB5AE340}"/>
              </a:ext>
            </a:extLst>
          </p:cNvPr>
          <p:cNvGrpSpPr/>
          <p:nvPr/>
        </p:nvGrpSpPr>
        <p:grpSpPr>
          <a:xfrm>
            <a:off x="952810" y="977638"/>
            <a:ext cx="4215653" cy="5206428"/>
            <a:chOff x="419835" y="1286398"/>
            <a:chExt cx="3890816" cy="4906146"/>
          </a:xfrm>
        </p:grpSpPr>
        <p:pic>
          <p:nvPicPr>
            <p:cNvPr id="18" name="Picture 17">
              <a:extLst>
                <a:ext uri="{FF2B5EF4-FFF2-40B4-BE49-F238E27FC236}">
                  <a16:creationId xmlns:a16="http://schemas.microsoft.com/office/drawing/2014/main" id="{0FE451F3-C233-47BB-F30D-33CC936DC202}"/>
                </a:ext>
              </a:extLst>
            </p:cNvPr>
            <p:cNvPicPr>
              <a:picLocks noChangeAspect="1"/>
            </p:cNvPicPr>
            <p:nvPr/>
          </p:nvPicPr>
          <p:blipFill>
            <a:blip r:embed="rId4"/>
            <a:srcRect/>
            <a:stretch/>
          </p:blipFill>
          <p:spPr>
            <a:xfrm>
              <a:off x="419835" y="1286398"/>
              <a:ext cx="3890816" cy="4906146"/>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6D98BC84-84C1-5748-8C1F-4D4179E7D27E}"/>
                </a:ext>
              </a:extLst>
            </p:cNvPr>
            <p:cNvSpPr txBox="1"/>
            <p:nvPr/>
          </p:nvSpPr>
          <p:spPr>
            <a:xfrm>
              <a:off x="2256424" y="3179947"/>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sp>
          <p:nvSpPr>
            <p:cNvPr id="15" name="TextBox 14">
              <a:extLst>
                <a:ext uri="{FF2B5EF4-FFF2-40B4-BE49-F238E27FC236}">
                  <a16:creationId xmlns:a16="http://schemas.microsoft.com/office/drawing/2014/main" id="{54B11B4D-D06D-E69C-537D-4122A1406288}"/>
                </a:ext>
              </a:extLst>
            </p:cNvPr>
            <p:cNvSpPr txBox="1"/>
            <p:nvPr/>
          </p:nvSpPr>
          <p:spPr>
            <a:xfrm>
              <a:off x="1945903" y="4612487"/>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
          <p:nvSpPr>
            <p:cNvPr id="21" name="TextBox 20">
              <a:extLst>
                <a:ext uri="{FF2B5EF4-FFF2-40B4-BE49-F238E27FC236}">
                  <a16:creationId xmlns:a16="http://schemas.microsoft.com/office/drawing/2014/main" id="{71E90D44-7BE5-5072-07C6-5BB16A244961}"/>
                </a:ext>
              </a:extLst>
            </p:cNvPr>
            <p:cNvSpPr txBox="1"/>
            <p:nvPr/>
          </p:nvSpPr>
          <p:spPr>
            <a:xfrm>
              <a:off x="2282793" y="1677590"/>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8827CAEB-5690-2F93-F042-8C5BAA1B2339}"/>
                </a:ext>
              </a:extLst>
            </p:cNvPr>
            <p:cNvSpPr txBox="1"/>
            <p:nvPr/>
          </p:nvSpPr>
          <p:spPr>
            <a:xfrm>
              <a:off x="522675" y="2552912"/>
              <a:ext cx="217637" cy="261023"/>
            </a:xfrm>
            <a:prstGeom prst="rect">
              <a:avLst/>
            </a:prstGeom>
            <a:solidFill>
              <a:schemeClr val="bg1"/>
            </a:solidFill>
          </p:spPr>
          <p:txBody>
            <a:bodyPr wrap="square" rtlCol="0">
              <a:spAutoFit/>
            </a:bodyPr>
            <a:lstStyle>
              <a:defPPr>
                <a:defRPr lang="en-US"/>
              </a:defPPr>
              <a:lvl1pPr algn="ctr">
                <a:defRPr sz="1200"/>
              </a:lvl1pPr>
            </a:lstStyle>
            <a:p>
              <a:r>
                <a:rPr lang="en-US" dirty="0"/>
                <a:t>3</a:t>
              </a:r>
            </a:p>
          </p:txBody>
        </p:sp>
        <p:sp>
          <p:nvSpPr>
            <p:cNvPr id="19" name="TextBox 18">
              <a:extLst>
                <a:ext uri="{FF2B5EF4-FFF2-40B4-BE49-F238E27FC236}">
                  <a16:creationId xmlns:a16="http://schemas.microsoft.com/office/drawing/2014/main" id="{66DD6362-C489-2253-8FB9-CBCAFB3E78FA}"/>
                </a:ext>
              </a:extLst>
            </p:cNvPr>
            <p:cNvSpPr txBox="1"/>
            <p:nvPr/>
          </p:nvSpPr>
          <p:spPr>
            <a:xfrm>
              <a:off x="3987304" y="2552911"/>
              <a:ext cx="217637" cy="261023"/>
            </a:xfrm>
            <a:prstGeom prst="rect">
              <a:avLst/>
            </a:prstGeom>
            <a:solidFill>
              <a:schemeClr val="bg1"/>
            </a:solidFill>
          </p:spPr>
          <p:txBody>
            <a:bodyPr wrap="square" rtlCol="0">
              <a:spAutoFit/>
            </a:bodyPr>
            <a:lstStyle/>
            <a:p>
              <a:pPr algn="ctr"/>
              <a:r>
                <a:rPr lang="en-US" sz="1200" dirty="0"/>
                <a:t>3</a:t>
              </a:r>
            </a:p>
          </p:txBody>
        </p:sp>
      </p:grpSp>
      <p:sp>
        <p:nvSpPr>
          <p:cNvPr id="2" name="TextBox 1">
            <a:extLst>
              <a:ext uri="{FF2B5EF4-FFF2-40B4-BE49-F238E27FC236}">
                <a16:creationId xmlns:a16="http://schemas.microsoft.com/office/drawing/2014/main" id="{E6674B08-9155-CB07-A562-D3A15E1FB1F7}"/>
              </a:ext>
            </a:extLst>
          </p:cNvPr>
          <p:cNvSpPr txBox="1"/>
          <p:nvPr/>
        </p:nvSpPr>
        <p:spPr>
          <a:xfrm>
            <a:off x="4818119" y="3975868"/>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Tree>
    <p:extLst>
      <p:ext uri="{BB962C8B-B14F-4D97-AF65-F5344CB8AC3E}">
        <p14:creationId xmlns:p14="http://schemas.microsoft.com/office/powerpoint/2010/main" val="2192767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3"/>
          <a:srcRect/>
          <a:stretch/>
        </p:blipFill>
        <p:spPr>
          <a:xfrm>
            <a:off x="670019" y="1425434"/>
            <a:ext cx="4269470" cy="5036794"/>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1485564" y="1611582"/>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702003" y="2703479"/>
            <a:ext cx="201706" cy="282388"/>
          </a:xfrm>
          <a:prstGeom prst="rect">
            <a:avLst/>
          </a:prstGeom>
          <a:noFill/>
        </p:spPr>
        <p:txBody>
          <a:bodyPr wrap="square" rtlCol="0">
            <a:spAutoFit/>
          </a:bodyPr>
          <a:lstStyle/>
          <a:p>
            <a:r>
              <a:rPr lang="en-US" sz="1200" dirty="0">
                <a:solidFill>
                  <a:srgbClr val="FF0000"/>
                </a:solidFill>
              </a:rPr>
              <a:t>2</a:t>
            </a:r>
          </a:p>
        </p:txBody>
      </p:sp>
      <p:sp>
        <p:nvSpPr>
          <p:cNvPr id="7" name="TextBox 6">
            <a:extLst>
              <a:ext uri="{FF2B5EF4-FFF2-40B4-BE49-F238E27FC236}">
                <a16:creationId xmlns:a16="http://schemas.microsoft.com/office/drawing/2014/main" id="{39EF529D-B710-F6F2-F975-A7AF514C5606}"/>
              </a:ext>
            </a:extLst>
          </p:cNvPr>
          <p:cNvSpPr txBox="1"/>
          <p:nvPr/>
        </p:nvSpPr>
        <p:spPr>
          <a:xfrm>
            <a:off x="4372781" y="2063255"/>
            <a:ext cx="201706" cy="282388"/>
          </a:xfrm>
          <a:prstGeom prst="rect">
            <a:avLst/>
          </a:prstGeom>
          <a:noFill/>
        </p:spPr>
        <p:txBody>
          <a:bodyPr wrap="square" rtlCol="0">
            <a:spAutoFit/>
          </a:bodyPr>
          <a:lstStyle/>
          <a:p>
            <a:r>
              <a:rPr lang="en-US" sz="1200" dirty="0">
                <a:solidFill>
                  <a:srgbClr val="FF0000"/>
                </a:solidFill>
              </a:rPr>
              <a:t>3</a:t>
            </a:r>
          </a:p>
        </p:txBody>
      </p:sp>
      <p:sp>
        <p:nvSpPr>
          <p:cNvPr id="8" name="TextBox 7">
            <a:extLst>
              <a:ext uri="{FF2B5EF4-FFF2-40B4-BE49-F238E27FC236}">
                <a16:creationId xmlns:a16="http://schemas.microsoft.com/office/drawing/2014/main" id="{C31D64D7-0742-47A0-7A3D-EB8DB238ECBD}"/>
              </a:ext>
            </a:extLst>
          </p:cNvPr>
          <p:cNvSpPr txBox="1"/>
          <p:nvPr/>
        </p:nvSpPr>
        <p:spPr>
          <a:xfrm>
            <a:off x="717963" y="3871737"/>
            <a:ext cx="201706" cy="282388"/>
          </a:xfrm>
          <a:prstGeom prst="rect">
            <a:avLst/>
          </a:prstGeom>
          <a:noFill/>
        </p:spPr>
        <p:txBody>
          <a:bodyPr wrap="square" rtlCol="0">
            <a:spAutoFit/>
          </a:bodyPr>
          <a:lstStyle/>
          <a:p>
            <a:r>
              <a:rPr lang="en-US" sz="1200" dirty="0">
                <a:solidFill>
                  <a:srgbClr val="FF0000"/>
                </a:solidFill>
              </a:rPr>
              <a:t>4</a:t>
            </a:r>
          </a:p>
        </p:txBody>
      </p:sp>
      <p:sp>
        <p:nvSpPr>
          <p:cNvPr id="11" name="TextBox 10">
            <a:extLst>
              <a:ext uri="{FF2B5EF4-FFF2-40B4-BE49-F238E27FC236}">
                <a16:creationId xmlns:a16="http://schemas.microsoft.com/office/drawing/2014/main" id="{79D462FA-85BF-C8DA-E472-063182EB2FB8}"/>
              </a:ext>
            </a:extLst>
          </p:cNvPr>
          <p:cNvSpPr txBox="1"/>
          <p:nvPr/>
        </p:nvSpPr>
        <p:spPr>
          <a:xfrm>
            <a:off x="717963" y="4429846"/>
            <a:ext cx="201706" cy="282388"/>
          </a:xfrm>
          <a:prstGeom prst="rect">
            <a:avLst/>
          </a:prstGeom>
          <a:noFill/>
        </p:spPr>
        <p:txBody>
          <a:bodyPr wrap="square" rtlCol="0">
            <a:spAutoFit/>
          </a:bodyPr>
          <a:lstStyle/>
          <a:p>
            <a:r>
              <a:rPr lang="en-US" sz="1200" dirty="0">
                <a:solidFill>
                  <a:srgbClr val="FF0000"/>
                </a:solidFill>
              </a:rPr>
              <a:t>5</a:t>
            </a:r>
          </a:p>
        </p:txBody>
      </p:sp>
      <p:sp>
        <p:nvSpPr>
          <p:cNvPr id="12" name="TextBox 11">
            <a:extLst>
              <a:ext uri="{FF2B5EF4-FFF2-40B4-BE49-F238E27FC236}">
                <a16:creationId xmlns:a16="http://schemas.microsoft.com/office/drawing/2014/main" id="{2B838E03-1E46-C024-C172-4D53C68558C5}"/>
              </a:ext>
            </a:extLst>
          </p:cNvPr>
          <p:cNvSpPr txBox="1"/>
          <p:nvPr/>
        </p:nvSpPr>
        <p:spPr>
          <a:xfrm>
            <a:off x="717963" y="5039996"/>
            <a:ext cx="201706" cy="282388"/>
          </a:xfrm>
          <a:prstGeom prst="rect">
            <a:avLst/>
          </a:prstGeom>
          <a:noFill/>
        </p:spPr>
        <p:txBody>
          <a:bodyPr wrap="square" rtlCol="0">
            <a:spAutoFit/>
          </a:bodyPr>
          <a:lstStyle/>
          <a:p>
            <a:r>
              <a:rPr lang="en-US" sz="1200" dirty="0">
                <a:solidFill>
                  <a:srgbClr val="FF0000"/>
                </a:solidFill>
              </a:rPr>
              <a:t>6</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4" y="1425434"/>
            <a:ext cx="5555187" cy="261784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Fill to fit headline/sub-headline, change text color</a:t>
            </a:r>
          </a:p>
          <a:p>
            <a:pPr defTabSz="868680">
              <a:spcBef>
                <a:spcPts val="0"/>
              </a:spcBef>
            </a:pPr>
            <a:r>
              <a:rPr lang="en-US" sz="1600" kern="100" dirty="0">
                <a:solidFill>
                  <a:srgbClr val="002060"/>
                </a:solidFill>
                <a:cs typeface="Times New Roman" panose="02020603050405020304" pitchFamily="18" charset="0"/>
              </a:rPr>
              <a:t>3 – </a:t>
            </a:r>
            <a:r>
              <a:rPr lang="en-US" sz="1600" kern="100" dirty="0">
                <a:solidFill>
                  <a:srgbClr val="002060"/>
                </a:solidFill>
                <a:ea typeface="Calibri" panose="020F0502020204030204" pitchFamily="34" charset="0"/>
                <a:cs typeface="Times New Roman" panose="02020603050405020304" pitchFamily="18" charset="0"/>
              </a:rPr>
              <a:t>Upload image</a:t>
            </a:r>
            <a:endParaRPr lang="en-US" sz="1600" kern="100" dirty="0">
              <a:solidFill>
                <a:srgbClr val="002060"/>
              </a:solidFill>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Font default color is brand secondary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Font default color is brand primary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Editable CTA</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A - SB - Updated – 0770</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A - CB - Updated - 0775</a:t>
            </a:r>
          </a:p>
          <a:p>
            <a:pPr marL="285750" indent="-285750">
              <a:spcBef>
                <a:spcPts val="0"/>
              </a:spcBef>
              <a:buFont typeface="Arial" panose="020B0604020202020204" pitchFamily="34" charset="0"/>
              <a:buChar char="•"/>
            </a:pPr>
            <a:endParaRPr lang="en-US" dirty="0"/>
          </a:p>
          <a:p>
            <a:pPr marL="285750" indent="-285750">
              <a:spcBef>
                <a:spcPts val="0"/>
              </a:spcBef>
              <a:buFont typeface="Arial" panose="020B0604020202020204" pitchFamily="34" charset="0"/>
              <a:buChar char="•"/>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spTree>
    <p:extLst>
      <p:ext uri="{BB962C8B-B14F-4D97-AF65-F5344CB8AC3E}">
        <p14:creationId xmlns:p14="http://schemas.microsoft.com/office/powerpoint/2010/main" val="28991348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A9B3E-C8B3-1A24-FBEC-DFC9E5907B12}"/>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E7AA71E2-06DB-5C02-A140-F64AF4AFB5C2}"/>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F4F21035-707B-3508-6557-0DA81335C0F5}"/>
              </a:ext>
            </a:extLst>
          </p:cNvPr>
          <p:cNvSpPr txBox="1">
            <a:spLocks/>
          </p:cNvSpPr>
          <p:nvPr/>
        </p:nvSpPr>
        <p:spPr>
          <a:xfrm>
            <a:off x="7023539" y="2073699"/>
            <a:ext cx="4695414" cy="2710601"/>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Home element: change color, presence</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3 – </a:t>
            </a:r>
            <a:r>
              <a:rPr lang="en-US" sz="1600" kern="100" dirty="0">
                <a:solidFill>
                  <a:srgbClr val="002060"/>
                </a:solidFill>
                <a:cs typeface="Times New Roman" panose="02020603050405020304" pitchFamily="18" charset="0"/>
              </a:rPr>
              <a:t>Fill to fit text elements, change text color (text element toggles are managed separately*)</a:t>
            </a:r>
          </a:p>
          <a:p>
            <a:pPr>
              <a:spcBef>
                <a:spcPts val="0"/>
              </a:spcBef>
            </a:pPr>
            <a:endParaRPr lang="en-US" sz="1600" i="1"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*Text editability is toggled on a page-by-page basis.</a:t>
            </a:r>
          </a:p>
        </p:txBody>
      </p:sp>
      <p:sp>
        <p:nvSpPr>
          <p:cNvPr id="11" name="Text Placeholder 1">
            <a:extLst>
              <a:ext uri="{FF2B5EF4-FFF2-40B4-BE49-F238E27FC236}">
                <a16:creationId xmlns:a16="http://schemas.microsoft.com/office/drawing/2014/main" id="{B23F0989-93E3-185A-F600-10517D16C364}"/>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Door Hanger Layout 1259</a:t>
            </a:r>
          </a:p>
        </p:txBody>
      </p:sp>
      <p:grpSp>
        <p:nvGrpSpPr>
          <p:cNvPr id="22" name="Group 21">
            <a:extLst>
              <a:ext uri="{FF2B5EF4-FFF2-40B4-BE49-F238E27FC236}">
                <a16:creationId xmlns:a16="http://schemas.microsoft.com/office/drawing/2014/main" id="{96AC71CE-3CC5-CA7D-8697-605919751B4C}"/>
              </a:ext>
            </a:extLst>
          </p:cNvPr>
          <p:cNvGrpSpPr/>
          <p:nvPr/>
        </p:nvGrpSpPr>
        <p:grpSpPr>
          <a:xfrm>
            <a:off x="955409" y="975150"/>
            <a:ext cx="4210454" cy="5211405"/>
            <a:chOff x="422234" y="1284053"/>
            <a:chExt cx="3886018" cy="4910836"/>
          </a:xfrm>
        </p:grpSpPr>
        <p:pic>
          <p:nvPicPr>
            <p:cNvPr id="18" name="Picture 17">
              <a:extLst>
                <a:ext uri="{FF2B5EF4-FFF2-40B4-BE49-F238E27FC236}">
                  <a16:creationId xmlns:a16="http://schemas.microsoft.com/office/drawing/2014/main" id="{2526E9F7-4078-7783-3B5D-17808CAC7048}"/>
                </a:ext>
              </a:extLst>
            </p:cNvPr>
            <p:cNvPicPr>
              <a:picLocks noChangeAspect="1"/>
            </p:cNvPicPr>
            <p:nvPr/>
          </p:nvPicPr>
          <p:blipFill>
            <a:blip r:embed="rId4"/>
            <a:srcRect/>
            <a:stretch/>
          </p:blipFill>
          <p:spPr>
            <a:xfrm>
              <a:off x="422234" y="1284053"/>
              <a:ext cx="3886018" cy="4910836"/>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5A479A2B-0171-5501-E78B-67695766513E}"/>
                </a:ext>
              </a:extLst>
            </p:cNvPr>
            <p:cNvSpPr txBox="1"/>
            <p:nvPr/>
          </p:nvSpPr>
          <p:spPr>
            <a:xfrm>
              <a:off x="2288984" y="3683204"/>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sp>
          <p:nvSpPr>
            <p:cNvPr id="15" name="TextBox 14">
              <a:extLst>
                <a:ext uri="{FF2B5EF4-FFF2-40B4-BE49-F238E27FC236}">
                  <a16:creationId xmlns:a16="http://schemas.microsoft.com/office/drawing/2014/main" id="{C947D159-AD17-ADE8-477F-C6ACDC35DF23}"/>
                </a:ext>
              </a:extLst>
            </p:cNvPr>
            <p:cNvSpPr txBox="1"/>
            <p:nvPr/>
          </p:nvSpPr>
          <p:spPr>
            <a:xfrm>
              <a:off x="531849" y="4158236"/>
              <a:ext cx="217637" cy="26102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
          <p:nvSpPr>
            <p:cNvPr id="21" name="TextBox 20">
              <a:extLst>
                <a:ext uri="{FF2B5EF4-FFF2-40B4-BE49-F238E27FC236}">
                  <a16:creationId xmlns:a16="http://schemas.microsoft.com/office/drawing/2014/main" id="{03604604-2604-B0B9-C758-6BD61B5ACF88}"/>
                </a:ext>
              </a:extLst>
            </p:cNvPr>
            <p:cNvSpPr txBox="1"/>
            <p:nvPr/>
          </p:nvSpPr>
          <p:spPr>
            <a:xfrm>
              <a:off x="2282793" y="1677590"/>
              <a:ext cx="217637" cy="276999"/>
            </a:xfrm>
            <a:prstGeom prst="rect">
              <a:avLst/>
            </a:prstGeom>
            <a:solidFill>
              <a:schemeClr val="tx1"/>
            </a:solidFill>
          </p:spPr>
          <p:txBody>
            <a:bodyPr wrap="square" rtlCol="0">
              <a:spAutoFit/>
            </a:bodyPr>
            <a:lstStyle/>
            <a:p>
              <a:pPr algn="ctr"/>
              <a:r>
                <a:rPr lang="en-US" sz="1200" dirty="0">
                  <a:solidFill>
                    <a:schemeClr val="bg1"/>
                  </a:solidFill>
                </a:rPr>
                <a:t>2</a:t>
              </a:r>
            </a:p>
          </p:txBody>
        </p:sp>
      </p:grpSp>
      <p:sp>
        <p:nvSpPr>
          <p:cNvPr id="4" name="TextBox 3">
            <a:extLst>
              <a:ext uri="{FF2B5EF4-FFF2-40B4-BE49-F238E27FC236}">
                <a16:creationId xmlns:a16="http://schemas.microsoft.com/office/drawing/2014/main" id="{C4808278-9811-4505-03B9-ED6228F9A1A1}"/>
              </a:ext>
            </a:extLst>
          </p:cNvPr>
          <p:cNvSpPr txBox="1"/>
          <p:nvPr/>
        </p:nvSpPr>
        <p:spPr>
          <a:xfrm>
            <a:off x="1074175" y="2417254"/>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
        <p:nvSpPr>
          <p:cNvPr id="8" name="TextBox 7">
            <a:extLst>
              <a:ext uri="{FF2B5EF4-FFF2-40B4-BE49-F238E27FC236}">
                <a16:creationId xmlns:a16="http://schemas.microsoft.com/office/drawing/2014/main" id="{A0343369-6505-645D-3E9D-C12083E424A8}"/>
              </a:ext>
            </a:extLst>
          </p:cNvPr>
          <p:cNvSpPr txBox="1"/>
          <p:nvPr/>
        </p:nvSpPr>
        <p:spPr>
          <a:xfrm>
            <a:off x="4835686" y="3462230"/>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Tree>
    <p:extLst>
      <p:ext uri="{BB962C8B-B14F-4D97-AF65-F5344CB8AC3E}">
        <p14:creationId xmlns:p14="http://schemas.microsoft.com/office/powerpoint/2010/main" val="29467296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B320A-F280-EA1C-DB10-43CC5659E2E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D32F758-932C-7A84-1CE2-AAB3DBBB0F8E}"/>
              </a:ext>
            </a:extLst>
          </p:cNvPr>
          <p:cNvSpPr>
            <a:spLocks noGrp="1"/>
          </p:cNvSpPr>
          <p:nvPr>
            <p:ph type="body" sz="quarter" idx="10"/>
          </p:nvPr>
        </p:nvSpPr>
        <p:spPr/>
        <p:txBody>
          <a:bodyPr/>
          <a:lstStyle/>
          <a:p>
            <a:r>
              <a:rPr lang="en-US" dirty="0"/>
              <a:t>Brochures</a:t>
            </a:r>
          </a:p>
        </p:txBody>
      </p:sp>
      <p:sp>
        <p:nvSpPr>
          <p:cNvPr id="3" name="Text Placeholder 2">
            <a:extLst>
              <a:ext uri="{FF2B5EF4-FFF2-40B4-BE49-F238E27FC236}">
                <a16:creationId xmlns:a16="http://schemas.microsoft.com/office/drawing/2014/main" id="{0D5DD93A-D3BE-40D9-3AC2-426BF9EFFAC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130685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759776"/>
          </a:xfrm>
        </p:spPr>
        <p:txBody>
          <a:bodyPr/>
          <a:lstStyle/>
          <a:p>
            <a:r>
              <a:rPr lang="en-US" dirty="0"/>
              <a:t>Bifold Static Brochures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3"/>
          <a:stretch>
            <a:fillRect/>
          </a:stretch>
        </p:blipFill>
        <p:spPr>
          <a:xfrm>
            <a:off x="8791614" y="252907"/>
            <a:ext cx="3177445" cy="259695"/>
          </a:xfrm>
          <a:prstGeom prst="rect">
            <a:avLst/>
          </a:prstGeom>
        </p:spPr>
      </p:pic>
      <p:pic>
        <p:nvPicPr>
          <p:cNvPr id="6" name="Picture 5">
            <a:extLst>
              <a:ext uri="{FF2B5EF4-FFF2-40B4-BE49-F238E27FC236}">
                <a16:creationId xmlns:a16="http://schemas.microsoft.com/office/drawing/2014/main" id="{715B339D-66F3-EA56-F77D-A8036769FF0A}"/>
              </a:ext>
            </a:extLst>
          </p:cNvPr>
          <p:cNvPicPr>
            <a:picLocks noChangeAspect="1"/>
          </p:cNvPicPr>
          <p:nvPr/>
        </p:nvPicPr>
        <p:blipFill>
          <a:blip r:embed="rId4"/>
          <a:stretch>
            <a:fillRect/>
          </a:stretch>
        </p:blipFill>
        <p:spPr>
          <a:xfrm>
            <a:off x="562443" y="1148964"/>
            <a:ext cx="4497349" cy="3488043"/>
          </a:xfrm>
          <a:prstGeom prst="rect">
            <a:avLst/>
          </a:prstGeom>
          <a:effectLst>
            <a:outerShdw blurRad="127000" dist="50800" dir="2400000" algn="ctr" rotWithShape="0">
              <a:srgbClr val="000000"/>
            </a:outerShdw>
          </a:effectLst>
        </p:spPr>
      </p:pic>
      <p:sp>
        <p:nvSpPr>
          <p:cNvPr id="8" name="Text Placeholder 3">
            <a:extLst>
              <a:ext uri="{FF2B5EF4-FFF2-40B4-BE49-F238E27FC236}">
                <a16:creationId xmlns:a16="http://schemas.microsoft.com/office/drawing/2014/main" id="{60495582-C31D-1809-3AD0-CA3D5C52D1FC}"/>
              </a:ext>
            </a:extLst>
          </p:cNvPr>
          <p:cNvSpPr txBox="1">
            <a:spLocks/>
          </p:cNvSpPr>
          <p:nvPr/>
        </p:nvSpPr>
        <p:spPr>
          <a:xfrm>
            <a:off x="670999" y="4782116"/>
            <a:ext cx="10908582" cy="1916635"/>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Bifold Brochures include only the dynamic contact block. Admins upload two background images with finished artwork  for the front and back, with space left for the contact area. Once printed, they will be folded in half. There are single and co-branded versions of this template with the contact block place on the back when printed and folded. </a:t>
            </a:r>
          </a:p>
          <a:p>
            <a:pPr marL="285750" indent="-285750" defTabSz="868680">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EC - Self-Serve Print Template Bifold Brochure A - SB - 1079</a:t>
            </a:r>
          </a:p>
          <a:p>
            <a:pPr marL="285750" indent="-285750" defTabSz="868680">
              <a:spcBef>
                <a:spcPts val="0"/>
              </a:spcBef>
              <a:buFont typeface="Arial" panose="020B0604020202020204" pitchFamily="34" charset="0"/>
              <a:buChar char="•"/>
            </a:pPr>
            <a:r>
              <a:rPr lang="en-US" sz="1600" kern="100" dirty="0">
                <a:solidFill>
                  <a:srgbClr val="002060"/>
                </a:solidFill>
                <a:cs typeface="Times New Roman" panose="02020603050405020304" pitchFamily="18" charset="0"/>
              </a:rPr>
              <a:t>EC - Self-Serve Print Template Bifold Brochure A - CB - 1080</a:t>
            </a:r>
          </a:p>
          <a:p>
            <a:pPr defTabSz="868680">
              <a:spcBef>
                <a:spcPts val="0"/>
              </a:spcBef>
            </a:pPr>
            <a:endParaRPr lang="en-US" sz="1600" dirty="0">
              <a:solidFill>
                <a:srgbClr val="002060"/>
              </a:solidFill>
            </a:endParaRPr>
          </a:p>
        </p:txBody>
      </p:sp>
      <p:pic>
        <p:nvPicPr>
          <p:cNvPr id="11" name="Picture 10">
            <a:extLst>
              <a:ext uri="{FF2B5EF4-FFF2-40B4-BE49-F238E27FC236}">
                <a16:creationId xmlns:a16="http://schemas.microsoft.com/office/drawing/2014/main" id="{08F9A396-0E48-08FE-51AE-98B8E62A9167}"/>
              </a:ext>
            </a:extLst>
          </p:cNvPr>
          <p:cNvPicPr>
            <a:picLocks noChangeAspect="1"/>
          </p:cNvPicPr>
          <p:nvPr/>
        </p:nvPicPr>
        <p:blipFill>
          <a:blip r:embed="rId5"/>
          <a:stretch>
            <a:fillRect/>
          </a:stretch>
        </p:blipFill>
        <p:spPr>
          <a:xfrm>
            <a:off x="5987445" y="1148963"/>
            <a:ext cx="4483832" cy="3488043"/>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41252456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6"/>
            <a:ext cx="9959137" cy="985413"/>
          </a:xfrm>
        </p:spPr>
        <p:txBody>
          <a:bodyPr>
            <a:normAutofit fontScale="92500"/>
          </a:bodyPr>
          <a:lstStyle/>
          <a:p>
            <a:r>
              <a:rPr lang="en-US" dirty="0"/>
              <a:t>Trifold Static Brochures – single branded</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607BB636-B255-2264-C928-61A58C607193}"/>
              </a:ext>
            </a:extLst>
          </p:cNvPr>
          <p:cNvSpPr txBox="1">
            <a:spLocks/>
          </p:cNvSpPr>
          <p:nvPr/>
        </p:nvSpPr>
        <p:spPr>
          <a:xfrm>
            <a:off x="670999" y="4733581"/>
            <a:ext cx="10908582" cy="1965171"/>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500" kern="100" dirty="0">
                <a:solidFill>
                  <a:srgbClr val="002060"/>
                </a:solidFill>
                <a:cs typeface="Times New Roman" panose="02020603050405020304" pitchFamily="18" charset="0"/>
              </a:rPr>
              <a:t>Trifold Brochures include only the dynamic contact block. Admins upload two background images with finished artwork  for the front and back, with space left for the contact area. Once printed, they will be folded in thirds. Three single branded templates are provided where the contact block is placed on different sections of the folded brochure. </a:t>
            </a:r>
          </a:p>
          <a:p>
            <a:pPr marL="285750" indent="-285750" defTabSz="868680">
              <a:spcBef>
                <a:spcPts val="0"/>
              </a:spcBef>
              <a:buFont typeface="Arial" panose="020B0604020202020204" pitchFamily="34" charset="0"/>
              <a:buChar char="•"/>
            </a:pPr>
            <a:r>
              <a:rPr lang="en-US" sz="1500" kern="100" dirty="0">
                <a:solidFill>
                  <a:srgbClr val="002060"/>
                </a:solidFill>
                <a:cs typeface="Times New Roman" panose="02020603050405020304" pitchFamily="18" charset="0"/>
              </a:rPr>
              <a:t>EC - Self-Serve Print Template Trifold Brochure A - SB - 1073</a:t>
            </a:r>
          </a:p>
          <a:p>
            <a:pPr marL="285750" indent="-285750" defTabSz="868680">
              <a:spcBef>
                <a:spcPts val="0"/>
              </a:spcBef>
              <a:buFont typeface="Arial" panose="020B0604020202020204" pitchFamily="34" charset="0"/>
              <a:buChar char="•"/>
            </a:pPr>
            <a:r>
              <a:rPr lang="en-US" sz="1500" kern="100" dirty="0">
                <a:solidFill>
                  <a:srgbClr val="002060"/>
                </a:solidFill>
                <a:cs typeface="Times New Roman" panose="02020603050405020304" pitchFamily="18" charset="0"/>
              </a:rPr>
              <a:t>EC - Self-Serve Print Template Trifold Brochure B - SB – 1074</a:t>
            </a:r>
          </a:p>
          <a:p>
            <a:pPr marL="285750" indent="-285750" defTabSz="868680">
              <a:spcBef>
                <a:spcPts val="0"/>
              </a:spcBef>
              <a:buFont typeface="Arial" panose="020B0604020202020204" pitchFamily="34" charset="0"/>
              <a:buChar char="•"/>
            </a:pPr>
            <a:r>
              <a:rPr lang="en-US" sz="1500" kern="100" dirty="0">
                <a:solidFill>
                  <a:srgbClr val="002060"/>
                </a:solidFill>
                <a:cs typeface="Times New Roman" panose="02020603050405020304" pitchFamily="18" charset="0"/>
              </a:rPr>
              <a:t>EC - Self-Serve Print Template Trifold Brochure C - SB - 1075</a:t>
            </a:r>
          </a:p>
          <a:p>
            <a:pPr marL="285750" indent="-285750" defTabSz="868680">
              <a:spcBef>
                <a:spcPts val="0"/>
              </a:spcBef>
              <a:buFont typeface="Arial" panose="020B0604020202020204" pitchFamily="34" charset="0"/>
              <a:buChar char="•"/>
            </a:pPr>
            <a:endParaRPr lang="en-US" sz="1500" dirty="0">
              <a:solidFill>
                <a:srgbClr val="002060"/>
              </a:solidFill>
            </a:endParaRPr>
          </a:p>
        </p:txBody>
      </p:sp>
      <p:pic>
        <p:nvPicPr>
          <p:cNvPr id="4" name="Picture 3">
            <a:extLst>
              <a:ext uri="{FF2B5EF4-FFF2-40B4-BE49-F238E27FC236}">
                <a16:creationId xmlns:a16="http://schemas.microsoft.com/office/drawing/2014/main" id="{9CA233AF-2948-41C7-4A9A-6594895C7747}"/>
              </a:ext>
            </a:extLst>
          </p:cNvPr>
          <p:cNvPicPr>
            <a:picLocks noChangeAspect="1"/>
          </p:cNvPicPr>
          <p:nvPr/>
        </p:nvPicPr>
        <p:blipFill>
          <a:blip r:embed="rId4"/>
          <a:stretch>
            <a:fillRect/>
          </a:stretch>
        </p:blipFill>
        <p:spPr>
          <a:xfrm>
            <a:off x="447284" y="1379478"/>
            <a:ext cx="3767437" cy="2927116"/>
          </a:xfrm>
          <a:prstGeom prst="rect">
            <a:avLst/>
          </a:prstGeom>
          <a:effectLst>
            <a:outerShdw blurRad="127000" dist="50800" dir="2400000" algn="ctr" rotWithShape="0">
              <a:srgbClr val="000000"/>
            </a:outerShdw>
          </a:effectLst>
        </p:spPr>
      </p:pic>
      <p:sp>
        <p:nvSpPr>
          <p:cNvPr id="9" name="TextBox 8">
            <a:extLst>
              <a:ext uri="{FF2B5EF4-FFF2-40B4-BE49-F238E27FC236}">
                <a16:creationId xmlns:a16="http://schemas.microsoft.com/office/drawing/2014/main" id="{B23F4E97-920D-B69D-EBB3-BDB6CBFC95D6}"/>
              </a:ext>
            </a:extLst>
          </p:cNvPr>
          <p:cNvSpPr txBox="1"/>
          <p:nvPr/>
        </p:nvSpPr>
        <p:spPr>
          <a:xfrm>
            <a:off x="1503969" y="4446027"/>
            <a:ext cx="1654066" cy="276999"/>
          </a:xfrm>
          <a:prstGeom prst="rect">
            <a:avLst/>
          </a:prstGeom>
          <a:noFill/>
        </p:spPr>
        <p:txBody>
          <a:bodyPr wrap="square" rtlCol="0">
            <a:spAutoFit/>
          </a:bodyPr>
          <a:lstStyle/>
          <a:p>
            <a:pPr algn="ctr"/>
            <a:r>
              <a:rPr lang="en-US" sz="1200" dirty="0">
                <a:solidFill>
                  <a:srgbClr val="00263A"/>
                </a:solidFill>
              </a:rPr>
              <a:t>Trifold Option A</a:t>
            </a:r>
          </a:p>
        </p:txBody>
      </p:sp>
      <p:pic>
        <p:nvPicPr>
          <p:cNvPr id="11" name="Picture 10">
            <a:extLst>
              <a:ext uri="{FF2B5EF4-FFF2-40B4-BE49-F238E27FC236}">
                <a16:creationId xmlns:a16="http://schemas.microsoft.com/office/drawing/2014/main" id="{9DEA2E72-394A-0325-E06D-B5C695CF4FF5}"/>
              </a:ext>
            </a:extLst>
          </p:cNvPr>
          <p:cNvPicPr>
            <a:picLocks noChangeAspect="1"/>
          </p:cNvPicPr>
          <p:nvPr/>
        </p:nvPicPr>
        <p:blipFill>
          <a:blip r:embed="rId5"/>
          <a:stretch>
            <a:fillRect/>
          </a:stretch>
        </p:blipFill>
        <p:spPr>
          <a:xfrm>
            <a:off x="4333229" y="1379478"/>
            <a:ext cx="3773455" cy="2927116"/>
          </a:xfrm>
          <a:prstGeom prst="rect">
            <a:avLst/>
          </a:prstGeom>
          <a:effectLst>
            <a:outerShdw blurRad="127000" dist="50800" dir="2400000" algn="ctr" rotWithShape="0">
              <a:srgbClr val="000000"/>
            </a:outerShdw>
          </a:effectLst>
        </p:spPr>
      </p:pic>
      <p:sp>
        <p:nvSpPr>
          <p:cNvPr id="13" name="TextBox 12">
            <a:extLst>
              <a:ext uri="{FF2B5EF4-FFF2-40B4-BE49-F238E27FC236}">
                <a16:creationId xmlns:a16="http://schemas.microsoft.com/office/drawing/2014/main" id="{969D1318-29D1-4322-F9A4-BADF0922A50A}"/>
              </a:ext>
            </a:extLst>
          </p:cNvPr>
          <p:cNvSpPr txBox="1"/>
          <p:nvPr/>
        </p:nvSpPr>
        <p:spPr>
          <a:xfrm>
            <a:off x="5268967" y="4456582"/>
            <a:ext cx="1654066" cy="276999"/>
          </a:xfrm>
          <a:prstGeom prst="rect">
            <a:avLst/>
          </a:prstGeom>
          <a:noFill/>
        </p:spPr>
        <p:txBody>
          <a:bodyPr wrap="square" rtlCol="0">
            <a:spAutoFit/>
          </a:bodyPr>
          <a:lstStyle/>
          <a:p>
            <a:pPr algn="ctr"/>
            <a:r>
              <a:rPr lang="en-US" sz="1200" dirty="0">
                <a:solidFill>
                  <a:srgbClr val="00263A"/>
                </a:solidFill>
              </a:rPr>
              <a:t>Trifold Option B</a:t>
            </a:r>
          </a:p>
        </p:txBody>
      </p:sp>
      <p:pic>
        <p:nvPicPr>
          <p:cNvPr id="16" name="Picture 15">
            <a:extLst>
              <a:ext uri="{FF2B5EF4-FFF2-40B4-BE49-F238E27FC236}">
                <a16:creationId xmlns:a16="http://schemas.microsoft.com/office/drawing/2014/main" id="{5B03DFCB-ADEF-CF1A-074E-6929EF5DF0F9}"/>
              </a:ext>
            </a:extLst>
          </p:cNvPr>
          <p:cNvPicPr>
            <a:picLocks noChangeAspect="1"/>
          </p:cNvPicPr>
          <p:nvPr/>
        </p:nvPicPr>
        <p:blipFill>
          <a:blip r:embed="rId6"/>
          <a:stretch>
            <a:fillRect/>
          </a:stretch>
        </p:blipFill>
        <p:spPr>
          <a:xfrm>
            <a:off x="8225192" y="1379478"/>
            <a:ext cx="3780339" cy="2927116"/>
          </a:xfrm>
          <a:prstGeom prst="rect">
            <a:avLst/>
          </a:prstGeom>
          <a:effectLst>
            <a:outerShdw blurRad="127000" dist="50800" dir="2400000" algn="ctr" rotWithShape="0">
              <a:srgbClr val="000000"/>
            </a:outerShdw>
          </a:effectLst>
        </p:spPr>
      </p:pic>
      <p:sp>
        <p:nvSpPr>
          <p:cNvPr id="18" name="TextBox 17">
            <a:extLst>
              <a:ext uri="{FF2B5EF4-FFF2-40B4-BE49-F238E27FC236}">
                <a16:creationId xmlns:a16="http://schemas.microsoft.com/office/drawing/2014/main" id="{9476951B-2FC2-5F48-FC41-E0ADD11B3FE8}"/>
              </a:ext>
            </a:extLst>
          </p:cNvPr>
          <p:cNvSpPr txBox="1"/>
          <p:nvPr/>
        </p:nvSpPr>
        <p:spPr>
          <a:xfrm>
            <a:off x="9288328" y="4438221"/>
            <a:ext cx="1654066" cy="276999"/>
          </a:xfrm>
          <a:prstGeom prst="rect">
            <a:avLst/>
          </a:prstGeom>
          <a:noFill/>
        </p:spPr>
        <p:txBody>
          <a:bodyPr wrap="square" rtlCol="0">
            <a:spAutoFit/>
          </a:bodyPr>
          <a:lstStyle/>
          <a:p>
            <a:pPr algn="ctr"/>
            <a:r>
              <a:rPr lang="en-US" sz="1200" dirty="0">
                <a:solidFill>
                  <a:srgbClr val="00263A"/>
                </a:solidFill>
              </a:rPr>
              <a:t>Trifold Option C</a:t>
            </a:r>
          </a:p>
        </p:txBody>
      </p:sp>
    </p:spTree>
    <p:extLst>
      <p:ext uri="{BB962C8B-B14F-4D97-AF65-F5344CB8AC3E}">
        <p14:creationId xmlns:p14="http://schemas.microsoft.com/office/powerpoint/2010/main" val="36343648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6"/>
            <a:ext cx="9959137" cy="985413"/>
          </a:xfrm>
        </p:spPr>
        <p:txBody>
          <a:bodyPr/>
          <a:lstStyle/>
          <a:p>
            <a:r>
              <a:rPr lang="en-US" sz="3700" dirty="0"/>
              <a:t>Trifold Static Brochures – co-branded </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607BB636-B255-2264-C928-61A58C607193}"/>
              </a:ext>
            </a:extLst>
          </p:cNvPr>
          <p:cNvSpPr txBox="1">
            <a:spLocks/>
          </p:cNvSpPr>
          <p:nvPr/>
        </p:nvSpPr>
        <p:spPr>
          <a:xfrm>
            <a:off x="670999" y="4733582"/>
            <a:ext cx="10908582" cy="196517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500" kern="100" dirty="0">
                <a:solidFill>
                  <a:srgbClr val="002060"/>
                </a:solidFill>
                <a:cs typeface="Times New Roman" panose="02020603050405020304" pitchFamily="18" charset="0"/>
              </a:rPr>
              <a:t>Trifold Brochures include only the dynamic contact block. Admins upload two background images with finished artwork  for the front and back, with space left for the contact area. Once printed, they will be folded in thirds. Three cobranded templates are provided where the contact block is placed on different sections of the folded brochure. </a:t>
            </a:r>
          </a:p>
          <a:p>
            <a:pPr marL="285750" indent="-285750" defTabSz="868680">
              <a:spcBef>
                <a:spcPts val="0"/>
              </a:spcBef>
              <a:buFont typeface="Arial" panose="020B0604020202020204" pitchFamily="34" charset="0"/>
              <a:buChar char="•"/>
            </a:pPr>
            <a:r>
              <a:rPr lang="en-US" sz="1500" kern="100" dirty="0">
                <a:solidFill>
                  <a:srgbClr val="002060"/>
                </a:solidFill>
                <a:cs typeface="Times New Roman" panose="02020603050405020304" pitchFamily="18" charset="0"/>
              </a:rPr>
              <a:t>EC - Self-Serve Print Template Trifold Brochure A - CB – 1076</a:t>
            </a:r>
          </a:p>
          <a:p>
            <a:pPr marL="285750" indent="-285750" defTabSz="868680">
              <a:spcBef>
                <a:spcPts val="0"/>
              </a:spcBef>
              <a:buFont typeface="Arial" panose="020B0604020202020204" pitchFamily="34" charset="0"/>
              <a:buChar char="•"/>
            </a:pPr>
            <a:r>
              <a:rPr lang="en-US" sz="1500" kern="100" dirty="0">
                <a:solidFill>
                  <a:srgbClr val="002060"/>
                </a:solidFill>
                <a:cs typeface="Times New Roman" panose="02020603050405020304" pitchFamily="18" charset="0"/>
              </a:rPr>
              <a:t>EC - Self-Serve Print Template Trifold Brochure B - CB - 1077</a:t>
            </a:r>
          </a:p>
          <a:p>
            <a:pPr marL="285750" indent="-285750" defTabSz="868680">
              <a:spcBef>
                <a:spcPts val="0"/>
              </a:spcBef>
              <a:buFont typeface="Arial" panose="020B0604020202020204" pitchFamily="34" charset="0"/>
              <a:buChar char="•"/>
            </a:pPr>
            <a:r>
              <a:rPr lang="en-US" sz="1500" kern="100" dirty="0">
                <a:solidFill>
                  <a:srgbClr val="002060"/>
                </a:solidFill>
                <a:cs typeface="Times New Roman" panose="02020603050405020304" pitchFamily="18" charset="0"/>
              </a:rPr>
              <a:t>EC - Self-Serve Print Template Trifold Brochure C - CB - 1078</a:t>
            </a:r>
          </a:p>
        </p:txBody>
      </p:sp>
      <p:pic>
        <p:nvPicPr>
          <p:cNvPr id="4" name="Picture 3">
            <a:extLst>
              <a:ext uri="{FF2B5EF4-FFF2-40B4-BE49-F238E27FC236}">
                <a16:creationId xmlns:a16="http://schemas.microsoft.com/office/drawing/2014/main" id="{9CA233AF-2948-41C7-4A9A-6594895C7747}"/>
              </a:ext>
            </a:extLst>
          </p:cNvPr>
          <p:cNvPicPr>
            <a:picLocks noChangeAspect="1"/>
          </p:cNvPicPr>
          <p:nvPr/>
        </p:nvPicPr>
        <p:blipFill>
          <a:blip r:embed="rId4"/>
          <a:srcRect/>
          <a:stretch/>
        </p:blipFill>
        <p:spPr>
          <a:xfrm>
            <a:off x="449285" y="1379478"/>
            <a:ext cx="3763434" cy="2927116"/>
          </a:xfrm>
          <a:prstGeom prst="rect">
            <a:avLst/>
          </a:prstGeom>
          <a:effectLst>
            <a:outerShdw blurRad="127000" dist="50800" dir="2400000" algn="ctr" rotWithShape="0">
              <a:srgbClr val="000000"/>
            </a:outerShdw>
          </a:effectLst>
        </p:spPr>
      </p:pic>
      <p:sp>
        <p:nvSpPr>
          <p:cNvPr id="9" name="TextBox 8">
            <a:extLst>
              <a:ext uri="{FF2B5EF4-FFF2-40B4-BE49-F238E27FC236}">
                <a16:creationId xmlns:a16="http://schemas.microsoft.com/office/drawing/2014/main" id="{B23F4E97-920D-B69D-EBB3-BDB6CBFC95D6}"/>
              </a:ext>
            </a:extLst>
          </p:cNvPr>
          <p:cNvSpPr txBox="1"/>
          <p:nvPr/>
        </p:nvSpPr>
        <p:spPr>
          <a:xfrm>
            <a:off x="1503969" y="4446027"/>
            <a:ext cx="1654066" cy="276999"/>
          </a:xfrm>
          <a:prstGeom prst="rect">
            <a:avLst/>
          </a:prstGeom>
          <a:noFill/>
        </p:spPr>
        <p:txBody>
          <a:bodyPr wrap="square" rtlCol="0">
            <a:spAutoFit/>
          </a:bodyPr>
          <a:lstStyle/>
          <a:p>
            <a:pPr algn="ctr"/>
            <a:r>
              <a:rPr lang="en-US" sz="1200" dirty="0">
                <a:solidFill>
                  <a:srgbClr val="00263A"/>
                </a:solidFill>
              </a:rPr>
              <a:t>Trifold Option A</a:t>
            </a:r>
          </a:p>
        </p:txBody>
      </p:sp>
      <p:pic>
        <p:nvPicPr>
          <p:cNvPr id="11" name="Picture 10">
            <a:extLst>
              <a:ext uri="{FF2B5EF4-FFF2-40B4-BE49-F238E27FC236}">
                <a16:creationId xmlns:a16="http://schemas.microsoft.com/office/drawing/2014/main" id="{9DEA2E72-394A-0325-E06D-B5C695CF4FF5}"/>
              </a:ext>
            </a:extLst>
          </p:cNvPr>
          <p:cNvPicPr>
            <a:picLocks noChangeAspect="1"/>
          </p:cNvPicPr>
          <p:nvPr/>
        </p:nvPicPr>
        <p:blipFill>
          <a:blip r:embed="rId5"/>
          <a:srcRect/>
          <a:stretch/>
        </p:blipFill>
        <p:spPr>
          <a:xfrm>
            <a:off x="4333229" y="1381816"/>
            <a:ext cx="3773455" cy="2922440"/>
          </a:xfrm>
          <a:prstGeom prst="rect">
            <a:avLst/>
          </a:prstGeom>
          <a:effectLst>
            <a:outerShdw blurRad="127000" dist="50800" dir="2400000" algn="ctr" rotWithShape="0">
              <a:srgbClr val="000000"/>
            </a:outerShdw>
          </a:effectLst>
        </p:spPr>
      </p:pic>
      <p:sp>
        <p:nvSpPr>
          <p:cNvPr id="13" name="TextBox 12">
            <a:extLst>
              <a:ext uri="{FF2B5EF4-FFF2-40B4-BE49-F238E27FC236}">
                <a16:creationId xmlns:a16="http://schemas.microsoft.com/office/drawing/2014/main" id="{969D1318-29D1-4322-F9A4-BADF0922A50A}"/>
              </a:ext>
            </a:extLst>
          </p:cNvPr>
          <p:cNvSpPr txBox="1"/>
          <p:nvPr/>
        </p:nvSpPr>
        <p:spPr>
          <a:xfrm>
            <a:off x="5268967" y="4456582"/>
            <a:ext cx="1654066" cy="276999"/>
          </a:xfrm>
          <a:prstGeom prst="rect">
            <a:avLst/>
          </a:prstGeom>
          <a:noFill/>
        </p:spPr>
        <p:txBody>
          <a:bodyPr wrap="square" rtlCol="0">
            <a:spAutoFit/>
          </a:bodyPr>
          <a:lstStyle/>
          <a:p>
            <a:pPr algn="ctr"/>
            <a:r>
              <a:rPr lang="en-US" sz="1200" dirty="0">
                <a:solidFill>
                  <a:srgbClr val="00263A"/>
                </a:solidFill>
              </a:rPr>
              <a:t>Trifold Option B</a:t>
            </a:r>
          </a:p>
        </p:txBody>
      </p:sp>
      <p:pic>
        <p:nvPicPr>
          <p:cNvPr id="16" name="Picture 15">
            <a:extLst>
              <a:ext uri="{FF2B5EF4-FFF2-40B4-BE49-F238E27FC236}">
                <a16:creationId xmlns:a16="http://schemas.microsoft.com/office/drawing/2014/main" id="{5B03DFCB-ADEF-CF1A-074E-6929EF5DF0F9}"/>
              </a:ext>
            </a:extLst>
          </p:cNvPr>
          <p:cNvPicPr>
            <a:picLocks noChangeAspect="1"/>
          </p:cNvPicPr>
          <p:nvPr/>
        </p:nvPicPr>
        <p:blipFill>
          <a:blip r:embed="rId6"/>
          <a:srcRect/>
          <a:stretch/>
        </p:blipFill>
        <p:spPr>
          <a:xfrm>
            <a:off x="8239403" y="1379478"/>
            <a:ext cx="3751917" cy="2927116"/>
          </a:xfrm>
          <a:prstGeom prst="rect">
            <a:avLst/>
          </a:prstGeom>
          <a:effectLst>
            <a:outerShdw blurRad="127000" dist="50800" dir="2400000" algn="ctr" rotWithShape="0">
              <a:srgbClr val="000000"/>
            </a:outerShdw>
          </a:effectLst>
        </p:spPr>
      </p:pic>
      <p:sp>
        <p:nvSpPr>
          <p:cNvPr id="18" name="TextBox 17">
            <a:extLst>
              <a:ext uri="{FF2B5EF4-FFF2-40B4-BE49-F238E27FC236}">
                <a16:creationId xmlns:a16="http://schemas.microsoft.com/office/drawing/2014/main" id="{9476951B-2FC2-5F48-FC41-E0ADD11B3FE8}"/>
              </a:ext>
            </a:extLst>
          </p:cNvPr>
          <p:cNvSpPr txBox="1"/>
          <p:nvPr/>
        </p:nvSpPr>
        <p:spPr>
          <a:xfrm>
            <a:off x="9288328" y="4438221"/>
            <a:ext cx="1654066" cy="276999"/>
          </a:xfrm>
          <a:prstGeom prst="rect">
            <a:avLst/>
          </a:prstGeom>
          <a:noFill/>
        </p:spPr>
        <p:txBody>
          <a:bodyPr wrap="square" rtlCol="0">
            <a:spAutoFit/>
          </a:bodyPr>
          <a:lstStyle/>
          <a:p>
            <a:pPr algn="ctr"/>
            <a:r>
              <a:rPr lang="en-US" sz="1200" dirty="0">
                <a:solidFill>
                  <a:srgbClr val="00263A"/>
                </a:solidFill>
              </a:rPr>
              <a:t>Trifold Option C</a:t>
            </a:r>
          </a:p>
        </p:txBody>
      </p:sp>
    </p:spTree>
    <p:extLst>
      <p:ext uri="{BB962C8B-B14F-4D97-AF65-F5344CB8AC3E}">
        <p14:creationId xmlns:p14="http://schemas.microsoft.com/office/powerpoint/2010/main" val="34217954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C4711-30F3-C791-0CE3-0F2222C7B9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143E136-19DE-1C90-07B9-E9EEECBFB42B}"/>
              </a:ext>
            </a:extLst>
          </p:cNvPr>
          <p:cNvSpPr>
            <a:spLocks noGrp="1"/>
          </p:cNvSpPr>
          <p:nvPr>
            <p:ph type="body" sz="quarter" idx="10"/>
          </p:nvPr>
        </p:nvSpPr>
        <p:spPr/>
        <p:txBody>
          <a:bodyPr/>
          <a:lstStyle/>
          <a:p>
            <a:r>
              <a:rPr lang="en-US" dirty="0"/>
              <a:t>Yard Signs</a:t>
            </a:r>
          </a:p>
        </p:txBody>
      </p:sp>
      <p:sp>
        <p:nvSpPr>
          <p:cNvPr id="3" name="Text Placeholder 2">
            <a:extLst>
              <a:ext uri="{FF2B5EF4-FFF2-40B4-BE49-F238E27FC236}">
                <a16:creationId xmlns:a16="http://schemas.microsoft.com/office/drawing/2014/main" id="{3A27EC63-41BA-1213-2074-2B31C11FBC0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0563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BC130-6CBF-20F3-E444-FD7FC80DA14B}"/>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8B205E45-84DD-AA8D-1C83-1C03F426C3D3}"/>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D7194C50-F865-BF08-D90F-51EC022708A8}"/>
              </a:ext>
            </a:extLst>
          </p:cNvPr>
          <p:cNvSpPr txBox="1">
            <a:spLocks/>
          </p:cNvSpPr>
          <p:nvPr/>
        </p:nvSpPr>
        <p:spPr>
          <a:xfrm>
            <a:off x="7089316" y="857715"/>
            <a:ext cx="4580056" cy="587195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Upload background image(s), editability</a:t>
            </a:r>
          </a:p>
          <a:p>
            <a:pPr defTabSz="868680">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F35B6298-AD0A-D5B9-043D-668CAC8E7372}"/>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Yard Sign Template 24”x18” 1278</a:t>
            </a:r>
          </a:p>
        </p:txBody>
      </p:sp>
      <p:grpSp>
        <p:nvGrpSpPr>
          <p:cNvPr id="15" name="Group 14">
            <a:extLst>
              <a:ext uri="{FF2B5EF4-FFF2-40B4-BE49-F238E27FC236}">
                <a16:creationId xmlns:a16="http://schemas.microsoft.com/office/drawing/2014/main" id="{8C135A05-A0A2-8B13-76AD-3C3482036B55}"/>
              </a:ext>
            </a:extLst>
          </p:cNvPr>
          <p:cNvGrpSpPr/>
          <p:nvPr/>
        </p:nvGrpSpPr>
        <p:grpSpPr>
          <a:xfrm>
            <a:off x="522628" y="857715"/>
            <a:ext cx="6198538" cy="4704050"/>
            <a:chOff x="522628" y="857715"/>
            <a:chExt cx="6198538" cy="4704050"/>
          </a:xfrm>
        </p:grpSpPr>
        <p:pic>
          <p:nvPicPr>
            <p:cNvPr id="4" name="Picture 3">
              <a:extLst>
                <a:ext uri="{FF2B5EF4-FFF2-40B4-BE49-F238E27FC236}">
                  <a16:creationId xmlns:a16="http://schemas.microsoft.com/office/drawing/2014/main" id="{B58DC11B-9888-0649-BC93-8B2C7485A61A}"/>
                </a:ext>
              </a:extLst>
            </p:cNvPr>
            <p:cNvPicPr>
              <a:picLocks noChangeAspect="1"/>
            </p:cNvPicPr>
            <p:nvPr/>
          </p:nvPicPr>
          <p:blipFill>
            <a:blip r:embed="rId4"/>
            <a:srcRect/>
            <a:stretch/>
          </p:blipFill>
          <p:spPr>
            <a:xfrm>
              <a:off x="522628" y="857715"/>
              <a:ext cx="6198538" cy="4704050"/>
            </a:xfrm>
            <a:prstGeom prst="rect">
              <a:avLst/>
            </a:prstGeom>
            <a:ln>
              <a:noFill/>
            </a:ln>
            <a:effectLst>
              <a:outerShdw blurRad="190500" algn="tl" rotWithShape="0">
                <a:srgbClr val="000000">
                  <a:alpha val="70000"/>
                </a:srgbClr>
              </a:outerShdw>
            </a:effectLst>
          </p:spPr>
        </p:pic>
        <p:sp>
          <p:nvSpPr>
            <p:cNvPr id="3" name="TextBox 2">
              <a:extLst>
                <a:ext uri="{FF2B5EF4-FFF2-40B4-BE49-F238E27FC236}">
                  <a16:creationId xmlns:a16="http://schemas.microsoft.com/office/drawing/2014/main" id="{1364313B-F821-AB7D-556D-D325BA15CC74}"/>
                </a:ext>
              </a:extLst>
            </p:cNvPr>
            <p:cNvSpPr txBox="1"/>
            <p:nvPr/>
          </p:nvSpPr>
          <p:spPr>
            <a:xfrm>
              <a:off x="704810" y="1019236"/>
              <a:ext cx="235807" cy="276999"/>
            </a:xfrm>
            <a:prstGeom prst="rect">
              <a:avLst/>
            </a:prstGeom>
            <a:solidFill>
              <a:schemeClr val="tx1"/>
            </a:solidFill>
          </p:spPr>
          <p:txBody>
            <a:bodyPr wrap="square" rtlCol="0">
              <a:spAutoFit/>
            </a:bodyPr>
            <a:lstStyle>
              <a:defPPr>
                <a:defRPr lang="en-US"/>
              </a:defPPr>
              <a:lvl1pPr algn="ctr">
                <a:defRPr sz="1200"/>
              </a:lvl1pPr>
            </a:lstStyle>
            <a:p>
              <a:r>
                <a:rPr lang="en-US" dirty="0">
                  <a:solidFill>
                    <a:schemeClr val="bg1"/>
                  </a:solidFill>
                </a:rPr>
                <a:t>1</a:t>
              </a:r>
            </a:p>
          </p:txBody>
        </p:sp>
      </p:grpSp>
    </p:spTree>
    <p:extLst>
      <p:ext uri="{BB962C8B-B14F-4D97-AF65-F5344CB8AC3E}">
        <p14:creationId xmlns:p14="http://schemas.microsoft.com/office/powerpoint/2010/main" val="28316380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51ED-2E07-FD9A-96B2-5001976250A4}"/>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7E84CF78-E239-02B5-15C4-D786C46D615B}"/>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9442EC3E-71F0-DEB4-E01A-DE7633411502}"/>
              </a:ext>
            </a:extLst>
          </p:cNvPr>
          <p:cNvSpPr txBox="1">
            <a:spLocks/>
          </p:cNvSpPr>
          <p:nvPr/>
        </p:nvSpPr>
        <p:spPr>
          <a:xfrm>
            <a:off x="7089316" y="857715"/>
            <a:ext cx="4580056" cy="587195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Upload background image(s), editability</a:t>
            </a:r>
          </a:p>
          <a:p>
            <a:pPr defTabSz="868680">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CEF7B3F1-4B29-DD9F-359B-7ACD1E2133EA}"/>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Yard Sign Template 30”x18” 1283</a:t>
            </a:r>
          </a:p>
        </p:txBody>
      </p:sp>
      <p:grpSp>
        <p:nvGrpSpPr>
          <p:cNvPr id="15" name="Group 14">
            <a:extLst>
              <a:ext uri="{FF2B5EF4-FFF2-40B4-BE49-F238E27FC236}">
                <a16:creationId xmlns:a16="http://schemas.microsoft.com/office/drawing/2014/main" id="{7692FF41-BF46-7876-C294-FFDBA248DC41}"/>
              </a:ext>
            </a:extLst>
          </p:cNvPr>
          <p:cNvGrpSpPr/>
          <p:nvPr/>
        </p:nvGrpSpPr>
        <p:grpSpPr>
          <a:xfrm>
            <a:off x="522628" y="857715"/>
            <a:ext cx="6198538" cy="3799103"/>
            <a:chOff x="522628" y="1021953"/>
            <a:chExt cx="6198538" cy="3799103"/>
          </a:xfrm>
        </p:grpSpPr>
        <p:pic>
          <p:nvPicPr>
            <p:cNvPr id="4" name="Picture 3">
              <a:extLst>
                <a:ext uri="{FF2B5EF4-FFF2-40B4-BE49-F238E27FC236}">
                  <a16:creationId xmlns:a16="http://schemas.microsoft.com/office/drawing/2014/main" id="{355713D7-3041-8339-6596-40E4713B3371}"/>
                </a:ext>
              </a:extLst>
            </p:cNvPr>
            <p:cNvPicPr>
              <a:picLocks noChangeAspect="1"/>
            </p:cNvPicPr>
            <p:nvPr/>
          </p:nvPicPr>
          <p:blipFill>
            <a:blip r:embed="rId4"/>
            <a:srcRect/>
            <a:stretch/>
          </p:blipFill>
          <p:spPr>
            <a:xfrm>
              <a:off x="522628" y="1021953"/>
              <a:ext cx="6198538" cy="3799103"/>
            </a:xfrm>
            <a:prstGeom prst="rect">
              <a:avLst/>
            </a:prstGeom>
            <a:ln>
              <a:noFill/>
            </a:ln>
            <a:effectLst>
              <a:outerShdw blurRad="190500" algn="tl" rotWithShape="0">
                <a:srgbClr val="000000">
                  <a:alpha val="70000"/>
                </a:srgbClr>
              </a:outerShdw>
            </a:effectLst>
          </p:spPr>
        </p:pic>
        <p:sp>
          <p:nvSpPr>
            <p:cNvPr id="3" name="TextBox 2">
              <a:extLst>
                <a:ext uri="{FF2B5EF4-FFF2-40B4-BE49-F238E27FC236}">
                  <a16:creationId xmlns:a16="http://schemas.microsoft.com/office/drawing/2014/main" id="{443CAA97-0400-4933-08A4-1BE99566AAEF}"/>
                </a:ext>
              </a:extLst>
            </p:cNvPr>
            <p:cNvSpPr txBox="1"/>
            <p:nvPr/>
          </p:nvSpPr>
          <p:spPr>
            <a:xfrm>
              <a:off x="684932" y="1192903"/>
              <a:ext cx="235807" cy="276999"/>
            </a:xfrm>
            <a:prstGeom prst="rect">
              <a:avLst/>
            </a:prstGeom>
            <a:solidFill>
              <a:schemeClr val="tx1"/>
            </a:solidFill>
          </p:spPr>
          <p:txBody>
            <a:bodyPr wrap="square" rtlCol="0">
              <a:spAutoFit/>
            </a:bodyPr>
            <a:lstStyle>
              <a:defPPr>
                <a:defRPr lang="en-US"/>
              </a:defPPr>
              <a:lvl1pPr algn="ctr">
                <a:defRPr sz="1200"/>
              </a:lvl1pPr>
            </a:lstStyle>
            <a:p>
              <a:r>
                <a:rPr lang="en-US" dirty="0">
                  <a:solidFill>
                    <a:schemeClr val="bg1"/>
                  </a:solidFill>
                </a:rPr>
                <a:t>1</a:t>
              </a:r>
            </a:p>
          </p:txBody>
        </p:sp>
      </p:grpSp>
    </p:spTree>
    <p:extLst>
      <p:ext uri="{BB962C8B-B14F-4D97-AF65-F5344CB8AC3E}">
        <p14:creationId xmlns:p14="http://schemas.microsoft.com/office/powerpoint/2010/main" val="2490949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7DF52-2786-D7F4-ADCF-41D258A01043}"/>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FF41AE6F-15CD-F7A9-6973-44025189C525}"/>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4F0B28B4-E1EA-14DE-F7F5-F6E46CED8D99}"/>
              </a:ext>
            </a:extLst>
          </p:cNvPr>
          <p:cNvSpPr txBox="1">
            <a:spLocks/>
          </p:cNvSpPr>
          <p:nvPr/>
        </p:nvSpPr>
        <p:spPr>
          <a:xfrm>
            <a:off x="7089316" y="837886"/>
            <a:ext cx="4580056" cy="5891783"/>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Upload design image, editability</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 QR code variation, presence, editability</a:t>
            </a:r>
          </a:p>
          <a:p>
            <a:pPr defTabSz="868680">
              <a:spcBef>
                <a:spcPts val="0"/>
              </a:spcBef>
            </a:pPr>
            <a:r>
              <a:rPr lang="en-US" sz="1600" kern="100" dirty="0">
                <a:solidFill>
                  <a:srgbClr val="002060"/>
                </a:solidFill>
                <a:cs typeface="Times New Roman" panose="02020603050405020304" pitchFamily="18" charset="0"/>
              </a:rPr>
              <a:t>4 – Color block default is light grey; change color, turn color blocks on/off</a:t>
            </a:r>
          </a:p>
          <a:p>
            <a:pPr defTabSz="868680">
              <a:spcBef>
                <a:spcPts val="0"/>
              </a:spcBef>
            </a:pPr>
            <a:r>
              <a:rPr lang="en-US" sz="1600" kern="100" dirty="0">
                <a:solidFill>
                  <a:srgbClr val="002060"/>
                </a:solidFill>
                <a:cs typeface="Times New Roman" panose="02020603050405020304" pitchFamily="18" charset="0"/>
              </a:rPr>
              <a:t>5 - Fill to fit text elements, change text color (defaults: first and last name, title, NMLS, office phone, and website)</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8A1CA1CB-5822-C45E-6826-87D0DB90C886}"/>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Yard Sign Layout 1279</a:t>
            </a:r>
          </a:p>
        </p:txBody>
      </p:sp>
      <p:grpSp>
        <p:nvGrpSpPr>
          <p:cNvPr id="15" name="Group 14">
            <a:extLst>
              <a:ext uri="{FF2B5EF4-FFF2-40B4-BE49-F238E27FC236}">
                <a16:creationId xmlns:a16="http://schemas.microsoft.com/office/drawing/2014/main" id="{1EA85294-19EE-46A3-4598-AB7CA0769E52}"/>
              </a:ext>
            </a:extLst>
          </p:cNvPr>
          <p:cNvGrpSpPr/>
          <p:nvPr/>
        </p:nvGrpSpPr>
        <p:grpSpPr>
          <a:xfrm>
            <a:off x="522628" y="854850"/>
            <a:ext cx="6198538" cy="4709781"/>
            <a:chOff x="522628" y="854850"/>
            <a:chExt cx="6198538" cy="4709781"/>
          </a:xfrm>
        </p:grpSpPr>
        <p:pic>
          <p:nvPicPr>
            <p:cNvPr id="4" name="Picture 3">
              <a:extLst>
                <a:ext uri="{FF2B5EF4-FFF2-40B4-BE49-F238E27FC236}">
                  <a16:creationId xmlns:a16="http://schemas.microsoft.com/office/drawing/2014/main" id="{74FF50A3-C72E-74E7-8175-54C9450B85CF}"/>
                </a:ext>
              </a:extLst>
            </p:cNvPr>
            <p:cNvPicPr>
              <a:picLocks noChangeAspect="1"/>
            </p:cNvPicPr>
            <p:nvPr/>
          </p:nvPicPr>
          <p:blipFill>
            <a:blip r:embed="rId4"/>
            <a:srcRect/>
            <a:stretch/>
          </p:blipFill>
          <p:spPr>
            <a:xfrm>
              <a:off x="522628" y="854850"/>
              <a:ext cx="6198538" cy="4709781"/>
            </a:xfrm>
            <a:prstGeom prst="rect">
              <a:avLst/>
            </a:prstGeom>
            <a:ln>
              <a:noFill/>
            </a:ln>
            <a:effectLst>
              <a:outerShdw blurRad="190500" algn="tl" rotWithShape="0">
                <a:srgbClr val="000000">
                  <a:alpha val="70000"/>
                </a:srgbClr>
              </a:outerShdw>
            </a:effectLst>
          </p:spPr>
        </p:pic>
        <p:grpSp>
          <p:nvGrpSpPr>
            <p:cNvPr id="13" name="Group 12">
              <a:extLst>
                <a:ext uri="{FF2B5EF4-FFF2-40B4-BE49-F238E27FC236}">
                  <a16:creationId xmlns:a16="http://schemas.microsoft.com/office/drawing/2014/main" id="{211FE748-6C02-FFA6-E5CA-A8897AD1C70B}"/>
                </a:ext>
              </a:extLst>
            </p:cNvPr>
            <p:cNvGrpSpPr/>
            <p:nvPr/>
          </p:nvGrpSpPr>
          <p:grpSpPr>
            <a:xfrm>
              <a:off x="611717" y="896027"/>
              <a:ext cx="5976199" cy="3845916"/>
              <a:chOff x="611717" y="896027"/>
              <a:chExt cx="5976199" cy="3845916"/>
            </a:xfrm>
          </p:grpSpPr>
          <p:sp>
            <p:nvSpPr>
              <p:cNvPr id="12" name="TextBox 11">
                <a:extLst>
                  <a:ext uri="{FF2B5EF4-FFF2-40B4-BE49-F238E27FC236}">
                    <a16:creationId xmlns:a16="http://schemas.microsoft.com/office/drawing/2014/main" id="{D0980E2D-53F4-2638-9ED4-D2A97E69072E}"/>
                  </a:ext>
                </a:extLst>
              </p:cNvPr>
              <p:cNvSpPr txBox="1"/>
              <p:nvPr/>
            </p:nvSpPr>
            <p:spPr>
              <a:xfrm>
                <a:off x="3489586" y="4170991"/>
                <a:ext cx="235807" cy="29395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
            <p:nvSpPr>
              <p:cNvPr id="10" name="TextBox 9">
                <a:extLst>
                  <a:ext uri="{FF2B5EF4-FFF2-40B4-BE49-F238E27FC236}">
                    <a16:creationId xmlns:a16="http://schemas.microsoft.com/office/drawing/2014/main" id="{A249C0AF-FAAB-B924-45F5-5D765A24DBCD}"/>
                  </a:ext>
                </a:extLst>
              </p:cNvPr>
              <p:cNvSpPr txBox="1"/>
              <p:nvPr/>
            </p:nvSpPr>
            <p:spPr>
              <a:xfrm>
                <a:off x="611717" y="4464944"/>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
            <p:nvSpPr>
              <p:cNvPr id="14" name="TextBox 13">
                <a:extLst>
                  <a:ext uri="{FF2B5EF4-FFF2-40B4-BE49-F238E27FC236}">
                    <a16:creationId xmlns:a16="http://schemas.microsoft.com/office/drawing/2014/main" id="{9F6C7439-C1B4-320A-1139-A80EC08A607E}"/>
                  </a:ext>
                </a:extLst>
              </p:cNvPr>
              <p:cNvSpPr txBox="1"/>
              <p:nvPr/>
            </p:nvSpPr>
            <p:spPr>
              <a:xfrm>
                <a:off x="640531" y="2029648"/>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5</a:t>
                </a:r>
              </a:p>
            </p:txBody>
          </p:sp>
          <p:sp>
            <p:nvSpPr>
              <p:cNvPr id="21" name="TextBox 20">
                <a:extLst>
                  <a:ext uri="{FF2B5EF4-FFF2-40B4-BE49-F238E27FC236}">
                    <a16:creationId xmlns:a16="http://schemas.microsoft.com/office/drawing/2014/main" id="{6D0FE1B9-E00C-2FD4-B585-FC0AAFC62FED}"/>
                  </a:ext>
                </a:extLst>
              </p:cNvPr>
              <p:cNvSpPr txBox="1"/>
              <p:nvPr/>
            </p:nvSpPr>
            <p:spPr>
              <a:xfrm>
                <a:off x="611718" y="896027"/>
                <a:ext cx="235807" cy="276999"/>
              </a:xfrm>
              <a:prstGeom prst="rect">
                <a:avLst/>
              </a:prstGeom>
              <a:solidFill>
                <a:schemeClr val="tx1"/>
              </a:solidFill>
            </p:spPr>
            <p:txBody>
              <a:bodyPr wrap="square" rtlCol="0">
                <a:spAutoFit/>
              </a:bodyPr>
              <a:lstStyle>
                <a:defPPr>
                  <a:defRPr lang="en-US"/>
                </a:defPPr>
                <a:lvl1pPr algn="ctr">
                  <a:defRPr sz="1200"/>
                </a:lvl1pPr>
              </a:lstStyle>
              <a:p>
                <a:r>
                  <a:rPr lang="en-US" dirty="0">
                    <a:solidFill>
                      <a:schemeClr val="bg1"/>
                    </a:solidFill>
                  </a:rPr>
                  <a:t>2</a:t>
                </a:r>
              </a:p>
            </p:txBody>
          </p:sp>
          <p:sp>
            <p:nvSpPr>
              <p:cNvPr id="3" name="TextBox 2">
                <a:extLst>
                  <a:ext uri="{FF2B5EF4-FFF2-40B4-BE49-F238E27FC236}">
                    <a16:creationId xmlns:a16="http://schemas.microsoft.com/office/drawing/2014/main" id="{0501F505-B50A-76AC-80DB-42D9F9A8B7E6}"/>
                  </a:ext>
                </a:extLst>
              </p:cNvPr>
              <p:cNvSpPr txBox="1"/>
              <p:nvPr/>
            </p:nvSpPr>
            <p:spPr>
              <a:xfrm>
                <a:off x="6352109" y="959448"/>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grpSp>
      </p:grpSp>
    </p:spTree>
    <p:extLst>
      <p:ext uri="{BB962C8B-B14F-4D97-AF65-F5344CB8AC3E}">
        <p14:creationId xmlns:p14="http://schemas.microsoft.com/office/powerpoint/2010/main" val="31517591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BD615-38BE-06C9-AF97-4248CF4D35FD}"/>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B9691C1C-4C4B-310C-AB8E-1A227D33C311}"/>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06FF57C8-3C10-81DB-330A-0E1942BE7477}"/>
              </a:ext>
            </a:extLst>
          </p:cNvPr>
          <p:cNvSpPr txBox="1">
            <a:spLocks/>
          </p:cNvSpPr>
          <p:nvPr/>
        </p:nvSpPr>
        <p:spPr>
          <a:xfrm>
            <a:off x="7089316" y="837886"/>
            <a:ext cx="4580056" cy="5891783"/>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profile image, editability </a:t>
            </a:r>
          </a:p>
          <a:p>
            <a:pPr defTabSz="868680">
              <a:spcBef>
                <a:spcPts val="0"/>
              </a:spcBef>
            </a:pPr>
            <a:r>
              <a:rPr lang="en-US" sz="1600" kern="100" dirty="0">
                <a:solidFill>
                  <a:srgbClr val="002060"/>
                </a:solidFill>
                <a:cs typeface="Times New Roman" panose="02020603050405020304" pitchFamily="18" charset="0"/>
              </a:rPr>
              <a:t>4 – QR code variation, presence, editability</a:t>
            </a:r>
          </a:p>
          <a:p>
            <a:pPr defTabSz="868680">
              <a:spcBef>
                <a:spcPts val="0"/>
              </a:spcBef>
            </a:pPr>
            <a:r>
              <a:rPr lang="en-US" sz="1600" kern="100" dirty="0">
                <a:solidFill>
                  <a:srgbClr val="002060"/>
                </a:solidFill>
                <a:cs typeface="Times New Roman" panose="02020603050405020304" pitchFamily="18" charset="0"/>
              </a:rPr>
              <a:t>5 – Color block default is teal; change color, turn color blocks on/off</a:t>
            </a:r>
          </a:p>
          <a:p>
            <a:pPr defTabSz="868680">
              <a:spcBef>
                <a:spcPts val="0"/>
              </a:spcBef>
            </a:pPr>
            <a:r>
              <a:rPr lang="en-US" sz="1600" kern="100" dirty="0">
                <a:solidFill>
                  <a:srgbClr val="002060"/>
                </a:solidFill>
                <a:cs typeface="Times New Roman" panose="02020603050405020304" pitchFamily="18" charset="0"/>
              </a:rPr>
              <a:t>6 - Fill to fit text elements, change text color (defaults: first and last name, title, NMLS, office phone, email address, and website)</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FF43D053-A64E-3A0C-4789-4B29C726FCC4}"/>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Yard Sign Layout 1280</a:t>
            </a:r>
          </a:p>
        </p:txBody>
      </p:sp>
      <p:grpSp>
        <p:nvGrpSpPr>
          <p:cNvPr id="15" name="Group 14">
            <a:extLst>
              <a:ext uri="{FF2B5EF4-FFF2-40B4-BE49-F238E27FC236}">
                <a16:creationId xmlns:a16="http://schemas.microsoft.com/office/drawing/2014/main" id="{F26C2025-2E3D-16BA-A3B2-462AB9D2B734}"/>
              </a:ext>
            </a:extLst>
          </p:cNvPr>
          <p:cNvGrpSpPr/>
          <p:nvPr/>
        </p:nvGrpSpPr>
        <p:grpSpPr>
          <a:xfrm>
            <a:off x="522628" y="855083"/>
            <a:ext cx="6198538" cy="4709315"/>
            <a:chOff x="522628" y="855083"/>
            <a:chExt cx="6198538" cy="4709315"/>
          </a:xfrm>
        </p:grpSpPr>
        <p:pic>
          <p:nvPicPr>
            <p:cNvPr id="4" name="Picture 3">
              <a:extLst>
                <a:ext uri="{FF2B5EF4-FFF2-40B4-BE49-F238E27FC236}">
                  <a16:creationId xmlns:a16="http://schemas.microsoft.com/office/drawing/2014/main" id="{6C8837FE-C82B-CDED-EBF8-41B0EC5759A3}"/>
                </a:ext>
              </a:extLst>
            </p:cNvPr>
            <p:cNvPicPr>
              <a:picLocks noChangeAspect="1"/>
            </p:cNvPicPr>
            <p:nvPr/>
          </p:nvPicPr>
          <p:blipFill>
            <a:blip r:embed="rId4"/>
            <a:srcRect/>
            <a:stretch/>
          </p:blipFill>
          <p:spPr>
            <a:xfrm>
              <a:off x="522628" y="855083"/>
              <a:ext cx="6198538" cy="4709315"/>
            </a:xfrm>
            <a:prstGeom prst="rect">
              <a:avLst/>
            </a:prstGeom>
            <a:ln>
              <a:noFill/>
            </a:ln>
            <a:effectLst>
              <a:outerShdw blurRad="190500" algn="tl" rotWithShape="0">
                <a:srgbClr val="000000">
                  <a:alpha val="70000"/>
                </a:srgbClr>
              </a:outerShdw>
            </a:effectLst>
          </p:spPr>
        </p:pic>
        <p:grpSp>
          <p:nvGrpSpPr>
            <p:cNvPr id="13" name="Group 12">
              <a:extLst>
                <a:ext uri="{FF2B5EF4-FFF2-40B4-BE49-F238E27FC236}">
                  <a16:creationId xmlns:a16="http://schemas.microsoft.com/office/drawing/2014/main" id="{3300C607-B055-FF37-F02B-9BCED0C16BAB}"/>
                </a:ext>
              </a:extLst>
            </p:cNvPr>
            <p:cNvGrpSpPr/>
            <p:nvPr/>
          </p:nvGrpSpPr>
          <p:grpSpPr>
            <a:xfrm>
              <a:off x="996441" y="1016602"/>
              <a:ext cx="5591473" cy="4321479"/>
              <a:chOff x="996441" y="1016602"/>
              <a:chExt cx="5591473" cy="4321479"/>
            </a:xfrm>
          </p:grpSpPr>
          <p:sp>
            <p:nvSpPr>
              <p:cNvPr id="12" name="TextBox 11">
                <a:extLst>
                  <a:ext uri="{FF2B5EF4-FFF2-40B4-BE49-F238E27FC236}">
                    <a16:creationId xmlns:a16="http://schemas.microsoft.com/office/drawing/2014/main" id="{75CCB0FF-A3BA-8645-4EB2-282C1AEECD39}"/>
                  </a:ext>
                </a:extLst>
              </p:cNvPr>
              <p:cNvSpPr txBox="1"/>
              <p:nvPr/>
            </p:nvSpPr>
            <p:spPr>
              <a:xfrm>
                <a:off x="996441" y="1293601"/>
                <a:ext cx="235807" cy="29395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
            <p:nvSpPr>
              <p:cNvPr id="10" name="TextBox 9">
                <a:extLst>
                  <a:ext uri="{FF2B5EF4-FFF2-40B4-BE49-F238E27FC236}">
                    <a16:creationId xmlns:a16="http://schemas.microsoft.com/office/drawing/2014/main" id="{2FD40443-D36C-D8C9-5443-930AD578225F}"/>
                  </a:ext>
                </a:extLst>
              </p:cNvPr>
              <p:cNvSpPr txBox="1"/>
              <p:nvPr/>
            </p:nvSpPr>
            <p:spPr>
              <a:xfrm>
                <a:off x="3295282" y="4524579"/>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
            <p:nvSpPr>
              <p:cNvPr id="14" name="TextBox 13">
                <a:extLst>
                  <a:ext uri="{FF2B5EF4-FFF2-40B4-BE49-F238E27FC236}">
                    <a16:creationId xmlns:a16="http://schemas.microsoft.com/office/drawing/2014/main" id="{F151AAFB-F43A-9074-3087-31884AC4B8E4}"/>
                  </a:ext>
                </a:extLst>
              </p:cNvPr>
              <p:cNvSpPr txBox="1"/>
              <p:nvPr/>
            </p:nvSpPr>
            <p:spPr>
              <a:xfrm>
                <a:off x="6341804" y="5061082"/>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5</a:t>
                </a:r>
              </a:p>
            </p:txBody>
          </p:sp>
          <p:sp>
            <p:nvSpPr>
              <p:cNvPr id="21" name="TextBox 20">
                <a:extLst>
                  <a:ext uri="{FF2B5EF4-FFF2-40B4-BE49-F238E27FC236}">
                    <a16:creationId xmlns:a16="http://schemas.microsoft.com/office/drawing/2014/main" id="{8FB9CE62-F8E4-2E7E-DB0A-1DA959AFCC88}"/>
                  </a:ext>
                </a:extLst>
              </p:cNvPr>
              <p:cNvSpPr txBox="1"/>
              <p:nvPr/>
            </p:nvSpPr>
            <p:spPr>
              <a:xfrm>
                <a:off x="6352107" y="1016602"/>
                <a:ext cx="235807" cy="276999"/>
              </a:xfrm>
              <a:prstGeom prst="rect">
                <a:avLst/>
              </a:prstGeom>
              <a:solidFill>
                <a:schemeClr val="tx1"/>
              </a:solidFill>
            </p:spPr>
            <p:txBody>
              <a:bodyPr wrap="square" rtlCol="0">
                <a:spAutoFit/>
              </a:bodyPr>
              <a:lstStyle>
                <a:defPPr>
                  <a:defRPr lang="en-US"/>
                </a:defPPr>
                <a:lvl1pPr algn="ctr">
                  <a:defRPr sz="1200"/>
                </a:lvl1pPr>
              </a:lstStyle>
              <a:p>
                <a:r>
                  <a:rPr lang="en-US" dirty="0">
                    <a:solidFill>
                      <a:schemeClr val="bg1"/>
                    </a:solidFill>
                  </a:rPr>
                  <a:t>2</a:t>
                </a:r>
              </a:p>
            </p:txBody>
          </p:sp>
          <p:sp>
            <p:nvSpPr>
              <p:cNvPr id="3" name="TextBox 2">
                <a:extLst>
                  <a:ext uri="{FF2B5EF4-FFF2-40B4-BE49-F238E27FC236}">
                    <a16:creationId xmlns:a16="http://schemas.microsoft.com/office/drawing/2014/main" id="{188C64DD-FD9E-3566-666C-ADC76C0301C9}"/>
                  </a:ext>
                </a:extLst>
              </p:cNvPr>
              <p:cNvSpPr txBox="1"/>
              <p:nvPr/>
            </p:nvSpPr>
            <p:spPr>
              <a:xfrm>
                <a:off x="4264891" y="1155102"/>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grpSp>
      </p:grpSp>
      <p:sp>
        <p:nvSpPr>
          <p:cNvPr id="2" name="TextBox 1">
            <a:extLst>
              <a:ext uri="{FF2B5EF4-FFF2-40B4-BE49-F238E27FC236}">
                <a16:creationId xmlns:a16="http://schemas.microsoft.com/office/drawing/2014/main" id="{547CA384-DFC8-249A-C65B-D9C23B3718E4}"/>
              </a:ext>
            </a:extLst>
          </p:cNvPr>
          <p:cNvSpPr txBox="1"/>
          <p:nvPr/>
        </p:nvSpPr>
        <p:spPr>
          <a:xfrm>
            <a:off x="6341803" y="2542584"/>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6</a:t>
            </a:r>
          </a:p>
        </p:txBody>
      </p:sp>
    </p:spTree>
    <p:extLst>
      <p:ext uri="{BB962C8B-B14F-4D97-AF65-F5344CB8AC3E}">
        <p14:creationId xmlns:p14="http://schemas.microsoft.com/office/powerpoint/2010/main" val="221146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brochure of a white building&#10;&#10;Description automatically generated">
            <a:extLst>
              <a:ext uri="{FF2B5EF4-FFF2-40B4-BE49-F238E27FC236}">
                <a16:creationId xmlns:a16="http://schemas.microsoft.com/office/drawing/2014/main" id="{70428015-1EDC-C3A2-3103-91A625CE5D23}"/>
              </a:ext>
            </a:extLst>
          </p:cNvPr>
          <p:cNvPicPr>
            <a:picLocks noChangeAspect="1"/>
          </p:cNvPicPr>
          <p:nvPr/>
        </p:nvPicPr>
        <p:blipFill>
          <a:blip r:embed="rId4"/>
          <a:stretch>
            <a:fillRect/>
          </a:stretch>
        </p:blipFill>
        <p:spPr>
          <a:xfrm>
            <a:off x="670019" y="1273739"/>
            <a:ext cx="4269470" cy="5340184"/>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5"/>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762550" y="1329132"/>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4292449" y="1329132"/>
            <a:ext cx="201706" cy="282388"/>
          </a:xfrm>
          <a:prstGeom prst="rect">
            <a:avLst/>
          </a:prstGeom>
          <a:noFill/>
        </p:spPr>
        <p:txBody>
          <a:bodyPr wrap="square" rtlCol="0">
            <a:spAutoFit/>
          </a:bodyPr>
          <a:lstStyle/>
          <a:p>
            <a:r>
              <a:rPr lang="en-US" sz="1200" dirty="0">
                <a:solidFill>
                  <a:srgbClr val="FF0000"/>
                </a:solidFill>
              </a:rPr>
              <a:t>2</a:t>
            </a:r>
          </a:p>
        </p:txBody>
      </p:sp>
      <p:sp>
        <p:nvSpPr>
          <p:cNvPr id="7" name="TextBox 6">
            <a:extLst>
              <a:ext uri="{FF2B5EF4-FFF2-40B4-BE49-F238E27FC236}">
                <a16:creationId xmlns:a16="http://schemas.microsoft.com/office/drawing/2014/main" id="{39EF529D-B710-F6F2-F975-A7AF514C5606}"/>
              </a:ext>
            </a:extLst>
          </p:cNvPr>
          <p:cNvSpPr txBox="1"/>
          <p:nvPr/>
        </p:nvSpPr>
        <p:spPr>
          <a:xfrm>
            <a:off x="2822052" y="2464096"/>
            <a:ext cx="201706" cy="282388"/>
          </a:xfrm>
          <a:prstGeom prst="rect">
            <a:avLst/>
          </a:prstGeom>
          <a:noFill/>
        </p:spPr>
        <p:txBody>
          <a:bodyPr wrap="square" rtlCol="0">
            <a:spAutoFit/>
          </a:bodyPr>
          <a:lstStyle/>
          <a:p>
            <a:r>
              <a:rPr lang="en-US" sz="1200" dirty="0">
                <a:solidFill>
                  <a:srgbClr val="FF0000"/>
                </a:solidFill>
              </a:rPr>
              <a:t>3</a:t>
            </a:r>
          </a:p>
        </p:txBody>
      </p:sp>
      <p:sp>
        <p:nvSpPr>
          <p:cNvPr id="8" name="TextBox 7">
            <a:extLst>
              <a:ext uri="{FF2B5EF4-FFF2-40B4-BE49-F238E27FC236}">
                <a16:creationId xmlns:a16="http://schemas.microsoft.com/office/drawing/2014/main" id="{C31D64D7-0742-47A0-7A3D-EB8DB238ECBD}"/>
              </a:ext>
            </a:extLst>
          </p:cNvPr>
          <p:cNvSpPr txBox="1"/>
          <p:nvPr/>
        </p:nvSpPr>
        <p:spPr>
          <a:xfrm>
            <a:off x="4574487" y="2862349"/>
            <a:ext cx="201706" cy="282388"/>
          </a:xfrm>
          <a:prstGeom prst="rect">
            <a:avLst/>
          </a:prstGeom>
          <a:noFill/>
        </p:spPr>
        <p:txBody>
          <a:bodyPr wrap="square" rtlCol="0">
            <a:spAutoFit/>
          </a:bodyPr>
          <a:lstStyle/>
          <a:p>
            <a:r>
              <a:rPr lang="en-US" sz="1200" dirty="0">
                <a:solidFill>
                  <a:srgbClr val="FF0000"/>
                </a:solidFill>
              </a:rPr>
              <a:t>4</a:t>
            </a:r>
          </a:p>
        </p:txBody>
      </p:sp>
      <p:sp>
        <p:nvSpPr>
          <p:cNvPr id="11" name="TextBox 10">
            <a:extLst>
              <a:ext uri="{FF2B5EF4-FFF2-40B4-BE49-F238E27FC236}">
                <a16:creationId xmlns:a16="http://schemas.microsoft.com/office/drawing/2014/main" id="{79D462FA-85BF-C8DA-E472-063182EB2FB8}"/>
              </a:ext>
            </a:extLst>
          </p:cNvPr>
          <p:cNvSpPr txBox="1"/>
          <p:nvPr/>
        </p:nvSpPr>
        <p:spPr>
          <a:xfrm>
            <a:off x="4574487" y="3943831"/>
            <a:ext cx="201706" cy="282388"/>
          </a:xfrm>
          <a:prstGeom prst="rect">
            <a:avLst/>
          </a:prstGeom>
          <a:noFill/>
        </p:spPr>
        <p:txBody>
          <a:bodyPr wrap="square" rtlCol="0">
            <a:spAutoFit/>
          </a:bodyPr>
          <a:lstStyle/>
          <a:p>
            <a:r>
              <a:rPr lang="en-US" sz="1200" dirty="0">
                <a:solidFill>
                  <a:srgbClr val="FF0000"/>
                </a:solidFill>
              </a:rPr>
              <a:t>5</a:t>
            </a:r>
          </a:p>
        </p:txBody>
      </p:sp>
      <p:sp>
        <p:nvSpPr>
          <p:cNvPr id="12" name="TextBox 11">
            <a:extLst>
              <a:ext uri="{FF2B5EF4-FFF2-40B4-BE49-F238E27FC236}">
                <a16:creationId xmlns:a16="http://schemas.microsoft.com/office/drawing/2014/main" id="{2B838E03-1E46-C024-C172-4D53C68558C5}"/>
              </a:ext>
            </a:extLst>
          </p:cNvPr>
          <p:cNvSpPr txBox="1"/>
          <p:nvPr/>
        </p:nvSpPr>
        <p:spPr>
          <a:xfrm>
            <a:off x="670019" y="4848610"/>
            <a:ext cx="201706" cy="282388"/>
          </a:xfrm>
          <a:prstGeom prst="rect">
            <a:avLst/>
          </a:prstGeom>
          <a:noFill/>
        </p:spPr>
        <p:txBody>
          <a:bodyPr wrap="square" rtlCol="0">
            <a:spAutoFit/>
          </a:bodyPr>
          <a:lstStyle/>
          <a:p>
            <a:r>
              <a:rPr lang="en-US" sz="1200" dirty="0">
                <a:solidFill>
                  <a:srgbClr val="FF0000"/>
                </a:solidFill>
              </a:rPr>
              <a:t>6</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4" y="1273739"/>
            <a:ext cx="5555187" cy="2769535"/>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Fill to fit headline/sub-headline, change text color</a:t>
            </a:r>
          </a:p>
          <a:p>
            <a:pPr defTabSz="868680">
              <a:spcBef>
                <a:spcPts val="0"/>
              </a:spcBef>
            </a:pPr>
            <a:r>
              <a:rPr lang="en-US" sz="1600" kern="100" dirty="0">
                <a:solidFill>
                  <a:srgbClr val="002060"/>
                </a:solidFill>
                <a:cs typeface="Times New Roman" panose="02020603050405020304" pitchFamily="18" charset="0"/>
              </a:rPr>
              <a:t>3 – Background color default is brand primary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Font default color is brand secondary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Font default color is brand primary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Editable CTA</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7 – Upload image</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B - SB - Updated – 0771</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B - CB - Updated - 0776</a:t>
            </a:r>
          </a:p>
          <a:p>
            <a:pPr marL="285750" indent="-285750">
              <a:spcBef>
                <a:spcPts val="0"/>
              </a:spcBef>
              <a:buFont typeface="Arial" panose="020B0604020202020204" pitchFamily="34" charset="0"/>
              <a:buChar char="•"/>
            </a:pPr>
            <a:endParaRPr lang="en-US" dirty="0"/>
          </a:p>
          <a:p>
            <a:pPr marL="285750" indent="-285750">
              <a:spcBef>
                <a:spcPts val="0"/>
              </a:spcBef>
              <a:buFont typeface="Arial" panose="020B0604020202020204" pitchFamily="34" charset="0"/>
              <a:buChar char="•"/>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sp>
        <p:nvSpPr>
          <p:cNvPr id="15" name="TextBox 14">
            <a:extLst>
              <a:ext uri="{FF2B5EF4-FFF2-40B4-BE49-F238E27FC236}">
                <a16:creationId xmlns:a16="http://schemas.microsoft.com/office/drawing/2014/main" id="{0EF0A254-3270-58FC-1736-93B57EF92762}"/>
              </a:ext>
            </a:extLst>
          </p:cNvPr>
          <p:cNvSpPr txBox="1"/>
          <p:nvPr/>
        </p:nvSpPr>
        <p:spPr>
          <a:xfrm>
            <a:off x="702003" y="3341508"/>
            <a:ext cx="201706" cy="282388"/>
          </a:xfrm>
          <a:prstGeom prst="rect">
            <a:avLst/>
          </a:prstGeom>
          <a:noFill/>
        </p:spPr>
        <p:txBody>
          <a:bodyPr wrap="square" rtlCol="0">
            <a:spAutoFit/>
          </a:bodyPr>
          <a:lstStyle/>
          <a:p>
            <a:r>
              <a:rPr lang="en-US" sz="1200" dirty="0">
                <a:solidFill>
                  <a:srgbClr val="FF0000"/>
                </a:solidFill>
              </a:rPr>
              <a:t>7</a:t>
            </a:r>
          </a:p>
        </p:txBody>
      </p:sp>
    </p:spTree>
    <p:extLst>
      <p:ext uri="{BB962C8B-B14F-4D97-AF65-F5344CB8AC3E}">
        <p14:creationId xmlns:p14="http://schemas.microsoft.com/office/powerpoint/2010/main" val="3835688041"/>
      </p:ext>
    </p:extLst>
  </p:cSld>
  <p:clrMapOvr>
    <a:masterClrMapping/>
  </p:clrMapOvr>
  <p:extLst>
    <p:ext uri="{6950BFC3-D8DA-4A85-94F7-54DA5524770B}">
      <p188:commentRel xmlns:p188="http://schemas.microsoft.com/office/powerpoint/2018/8/main" r:id="rId3"/>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01A73-1EFE-15FA-FEC0-98391C8A8F88}"/>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2FFD3B36-18D9-FCEC-6985-DF0926FDCC47}"/>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5451CDBA-AFD0-5DFC-A6C9-4A87156569E4}"/>
              </a:ext>
            </a:extLst>
          </p:cNvPr>
          <p:cNvSpPr txBox="1">
            <a:spLocks/>
          </p:cNvSpPr>
          <p:nvPr/>
        </p:nvSpPr>
        <p:spPr>
          <a:xfrm>
            <a:off x="7089316" y="837886"/>
            <a:ext cx="4580056" cy="5891783"/>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 Color block default is orange; change color, turn color blocks on/off</a:t>
            </a:r>
          </a:p>
          <a:p>
            <a:pPr defTabSz="868680">
              <a:spcBef>
                <a:spcPts val="0"/>
              </a:spcBef>
            </a:pPr>
            <a:r>
              <a:rPr lang="en-US" sz="1600" kern="100" dirty="0">
                <a:solidFill>
                  <a:srgbClr val="002060"/>
                </a:solidFill>
                <a:cs typeface="Times New Roman" panose="02020603050405020304" pitchFamily="18" charset="0"/>
              </a:rPr>
              <a:t>4 - Fill to fit text elements, change text color (defaults: first and last name, NMLS, and office phone)</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0D871D2E-3A6D-D170-EB6D-D1CB936F1E4D}"/>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Yard Sign Layout 1281</a:t>
            </a:r>
          </a:p>
        </p:txBody>
      </p:sp>
      <p:grpSp>
        <p:nvGrpSpPr>
          <p:cNvPr id="15" name="Group 14">
            <a:extLst>
              <a:ext uri="{FF2B5EF4-FFF2-40B4-BE49-F238E27FC236}">
                <a16:creationId xmlns:a16="http://schemas.microsoft.com/office/drawing/2014/main" id="{1E062EFB-E4C3-99FE-770C-1798033E8227}"/>
              </a:ext>
            </a:extLst>
          </p:cNvPr>
          <p:cNvGrpSpPr/>
          <p:nvPr/>
        </p:nvGrpSpPr>
        <p:grpSpPr>
          <a:xfrm>
            <a:off x="522628" y="862149"/>
            <a:ext cx="6198538" cy="4695182"/>
            <a:chOff x="522628" y="862149"/>
            <a:chExt cx="6198538" cy="4695182"/>
          </a:xfrm>
        </p:grpSpPr>
        <p:pic>
          <p:nvPicPr>
            <p:cNvPr id="4" name="Picture 3">
              <a:extLst>
                <a:ext uri="{FF2B5EF4-FFF2-40B4-BE49-F238E27FC236}">
                  <a16:creationId xmlns:a16="http://schemas.microsoft.com/office/drawing/2014/main" id="{A5676DEF-3E2B-F9B5-D8CE-56B70E2C6925}"/>
                </a:ext>
              </a:extLst>
            </p:cNvPr>
            <p:cNvPicPr>
              <a:picLocks noChangeAspect="1"/>
            </p:cNvPicPr>
            <p:nvPr/>
          </p:nvPicPr>
          <p:blipFill>
            <a:blip r:embed="rId4"/>
            <a:srcRect/>
            <a:stretch/>
          </p:blipFill>
          <p:spPr>
            <a:xfrm>
              <a:off x="522628" y="862149"/>
              <a:ext cx="6198538" cy="4695182"/>
            </a:xfrm>
            <a:prstGeom prst="rect">
              <a:avLst/>
            </a:prstGeom>
            <a:ln>
              <a:noFill/>
            </a:ln>
            <a:effectLst>
              <a:outerShdw blurRad="190500" algn="tl" rotWithShape="0">
                <a:srgbClr val="000000">
                  <a:alpha val="70000"/>
                </a:srgbClr>
              </a:outerShdw>
            </a:effectLst>
          </p:spPr>
        </p:pic>
        <p:grpSp>
          <p:nvGrpSpPr>
            <p:cNvPr id="13" name="Group 12">
              <a:extLst>
                <a:ext uri="{FF2B5EF4-FFF2-40B4-BE49-F238E27FC236}">
                  <a16:creationId xmlns:a16="http://schemas.microsoft.com/office/drawing/2014/main" id="{5AA43C0B-8249-484D-9269-C06A3027D5CC}"/>
                </a:ext>
              </a:extLst>
            </p:cNvPr>
            <p:cNvGrpSpPr/>
            <p:nvPr/>
          </p:nvGrpSpPr>
          <p:grpSpPr>
            <a:xfrm>
              <a:off x="618754" y="1016602"/>
              <a:ext cx="5969160" cy="3294274"/>
              <a:chOff x="618754" y="1016602"/>
              <a:chExt cx="5969160" cy="3294274"/>
            </a:xfrm>
          </p:grpSpPr>
          <p:sp>
            <p:nvSpPr>
              <p:cNvPr id="12" name="TextBox 11">
                <a:extLst>
                  <a:ext uri="{FF2B5EF4-FFF2-40B4-BE49-F238E27FC236}">
                    <a16:creationId xmlns:a16="http://schemas.microsoft.com/office/drawing/2014/main" id="{11F9E558-A0BB-BF95-6208-3C2AC622272A}"/>
                  </a:ext>
                </a:extLst>
              </p:cNvPr>
              <p:cNvSpPr txBox="1"/>
              <p:nvPr/>
            </p:nvSpPr>
            <p:spPr>
              <a:xfrm>
                <a:off x="618754" y="4016923"/>
                <a:ext cx="235807" cy="29395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
            <p:nvSpPr>
              <p:cNvPr id="10" name="TextBox 9">
                <a:extLst>
                  <a:ext uri="{FF2B5EF4-FFF2-40B4-BE49-F238E27FC236}">
                    <a16:creationId xmlns:a16="http://schemas.microsoft.com/office/drawing/2014/main" id="{74699580-3DE7-F660-9E9A-18E9C630B621}"/>
                  </a:ext>
                </a:extLst>
              </p:cNvPr>
              <p:cNvSpPr txBox="1"/>
              <p:nvPr/>
            </p:nvSpPr>
            <p:spPr>
              <a:xfrm>
                <a:off x="5978096" y="3152001"/>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
            <p:nvSpPr>
              <p:cNvPr id="21" name="TextBox 20">
                <a:extLst>
                  <a:ext uri="{FF2B5EF4-FFF2-40B4-BE49-F238E27FC236}">
                    <a16:creationId xmlns:a16="http://schemas.microsoft.com/office/drawing/2014/main" id="{EE84D815-78F0-C90E-A534-B06C4664D0B3}"/>
                  </a:ext>
                </a:extLst>
              </p:cNvPr>
              <p:cNvSpPr txBox="1"/>
              <p:nvPr/>
            </p:nvSpPr>
            <p:spPr>
              <a:xfrm>
                <a:off x="6352107" y="1016602"/>
                <a:ext cx="235807" cy="276999"/>
              </a:xfrm>
              <a:prstGeom prst="rect">
                <a:avLst/>
              </a:prstGeom>
              <a:solidFill>
                <a:schemeClr val="tx1"/>
              </a:solidFill>
            </p:spPr>
            <p:txBody>
              <a:bodyPr wrap="square" rtlCol="0">
                <a:spAutoFit/>
              </a:bodyPr>
              <a:lstStyle>
                <a:defPPr>
                  <a:defRPr lang="en-US"/>
                </a:defPPr>
                <a:lvl1pPr algn="ctr">
                  <a:defRPr sz="1200"/>
                </a:lvl1pPr>
              </a:lstStyle>
              <a:p>
                <a:r>
                  <a:rPr lang="en-US" dirty="0">
                    <a:solidFill>
                      <a:schemeClr val="bg1"/>
                    </a:solidFill>
                  </a:rPr>
                  <a:t>2</a:t>
                </a:r>
              </a:p>
            </p:txBody>
          </p:sp>
          <p:sp>
            <p:nvSpPr>
              <p:cNvPr id="3" name="TextBox 2">
                <a:extLst>
                  <a:ext uri="{FF2B5EF4-FFF2-40B4-BE49-F238E27FC236}">
                    <a16:creationId xmlns:a16="http://schemas.microsoft.com/office/drawing/2014/main" id="{76B789FD-0B64-D2D8-BF95-E4B5200FE299}"/>
                  </a:ext>
                </a:extLst>
              </p:cNvPr>
              <p:cNvSpPr txBox="1"/>
              <p:nvPr/>
            </p:nvSpPr>
            <p:spPr>
              <a:xfrm>
                <a:off x="3531089" y="1293601"/>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grpSp>
      </p:grpSp>
      <p:sp>
        <p:nvSpPr>
          <p:cNvPr id="6" name="TextBox 5">
            <a:extLst>
              <a:ext uri="{FF2B5EF4-FFF2-40B4-BE49-F238E27FC236}">
                <a16:creationId xmlns:a16="http://schemas.microsoft.com/office/drawing/2014/main" id="{CECFCBE1-8802-6F77-EF96-9B27BD73AA0C}"/>
              </a:ext>
            </a:extLst>
          </p:cNvPr>
          <p:cNvSpPr txBox="1"/>
          <p:nvPr/>
        </p:nvSpPr>
        <p:spPr>
          <a:xfrm>
            <a:off x="6324236" y="4310876"/>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Tree>
    <p:extLst>
      <p:ext uri="{BB962C8B-B14F-4D97-AF65-F5344CB8AC3E}">
        <p14:creationId xmlns:p14="http://schemas.microsoft.com/office/powerpoint/2010/main" val="32851859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EA816-4F1A-CCB0-2908-31FEB2EE6281}"/>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23DEE7F0-48E2-09C3-84B2-DCD874457C2F}"/>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9411D301-E2F5-088C-8869-6E814E593227}"/>
              </a:ext>
            </a:extLst>
          </p:cNvPr>
          <p:cNvSpPr txBox="1">
            <a:spLocks/>
          </p:cNvSpPr>
          <p:nvPr/>
        </p:nvSpPr>
        <p:spPr>
          <a:xfrm>
            <a:off x="7089316" y="837886"/>
            <a:ext cx="4580056" cy="5891783"/>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profile image,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a:t>
            </a:r>
            <a:r>
              <a:rPr lang="en-US" sz="1600" kern="100" dirty="0">
                <a:solidFill>
                  <a:srgbClr val="002060"/>
                </a:solidFill>
                <a:cs typeface="Times New Roman" panose="02020603050405020304" pitchFamily="18" charset="0"/>
              </a:rPr>
              <a:t> QR code variation, presence, editability</a:t>
            </a:r>
          </a:p>
          <a:p>
            <a:pPr defTabSz="868680">
              <a:spcBef>
                <a:spcPts val="0"/>
              </a:spcBef>
            </a:pPr>
            <a:r>
              <a:rPr lang="en-US" sz="1600" kern="100" dirty="0">
                <a:solidFill>
                  <a:srgbClr val="002060"/>
                </a:solidFill>
                <a:cs typeface="Times New Roman" panose="02020603050405020304" pitchFamily="18" charset="0"/>
              </a:rPr>
              <a:t>5 - Fill to fit text elements, change text color (defaults: first and last name, title, NMLS, office phone, website, and email address)</a:t>
            </a:r>
          </a:p>
          <a:p>
            <a:pPr defTabSz="868680">
              <a:spcBef>
                <a:spcPts val="0"/>
              </a:spcBef>
            </a:pPr>
            <a:r>
              <a:rPr lang="en-US" sz="1600" kern="100" dirty="0">
                <a:solidFill>
                  <a:srgbClr val="002060"/>
                </a:solidFill>
                <a:cs typeface="Times New Roman" panose="02020603050405020304" pitchFamily="18" charset="0"/>
              </a:rPr>
              <a:t>6 – Color block defaults are black; change color, turn color blocks on/off</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629C3155-DAB6-2A30-5DB0-42C9E79C180D}"/>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Yard Sign Layout 1282</a:t>
            </a:r>
          </a:p>
        </p:txBody>
      </p:sp>
      <p:grpSp>
        <p:nvGrpSpPr>
          <p:cNvPr id="15" name="Group 14">
            <a:extLst>
              <a:ext uri="{FF2B5EF4-FFF2-40B4-BE49-F238E27FC236}">
                <a16:creationId xmlns:a16="http://schemas.microsoft.com/office/drawing/2014/main" id="{EE71E36C-DFD0-3DF7-DACD-0590916B11D8}"/>
              </a:ext>
            </a:extLst>
          </p:cNvPr>
          <p:cNvGrpSpPr/>
          <p:nvPr/>
        </p:nvGrpSpPr>
        <p:grpSpPr>
          <a:xfrm>
            <a:off x="522628" y="837886"/>
            <a:ext cx="6198538" cy="4743709"/>
            <a:chOff x="522628" y="837886"/>
            <a:chExt cx="6198538" cy="4743709"/>
          </a:xfrm>
        </p:grpSpPr>
        <p:pic>
          <p:nvPicPr>
            <p:cNvPr id="4" name="Picture 3">
              <a:extLst>
                <a:ext uri="{FF2B5EF4-FFF2-40B4-BE49-F238E27FC236}">
                  <a16:creationId xmlns:a16="http://schemas.microsoft.com/office/drawing/2014/main" id="{EEA6E28C-5458-43BE-F81F-DD851EE9BD95}"/>
                </a:ext>
              </a:extLst>
            </p:cNvPr>
            <p:cNvPicPr>
              <a:picLocks noChangeAspect="1"/>
            </p:cNvPicPr>
            <p:nvPr/>
          </p:nvPicPr>
          <p:blipFill>
            <a:blip r:embed="rId4"/>
            <a:stretch>
              <a:fillRect/>
            </a:stretch>
          </p:blipFill>
          <p:spPr>
            <a:xfrm>
              <a:off x="522628" y="837886"/>
              <a:ext cx="6198538" cy="4743709"/>
            </a:xfrm>
            <a:prstGeom prst="rect">
              <a:avLst/>
            </a:prstGeom>
            <a:ln>
              <a:noFill/>
            </a:ln>
            <a:effectLst>
              <a:outerShdw blurRad="190500" algn="tl" rotWithShape="0">
                <a:srgbClr val="000000">
                  <a:alpha val="70000"/>
                </a:srgbClr>
              </a:outerShdw>
            </a:effectLst>
          </p:spPr>
        </p:pic>
        <p:grpSp>
          <p:nvGrpSpPr>
            <p:cNvPr id="13" name="Group 12">
              <a:extLst>
                <a:ext uri="{FF2B5EF4-FFF2-40B4-BE49-F238E27FC236}">
                  <a16:creationId xmlns:a16="http://schemas.microsoft.com/office/drawing/2014/main" id="{56C01283-2E40-1F3C-26EB-326EC5DACC6E}"/>
                </a:ext>
              </a:extLst>
            </p:cNvPr>
            <p:cNvGrpSpPr/>
            <p:nvPr/>
          </p:nvGrpSpPr>
          <p:grpSpPr>
            <a:xfrm>
              <a:off x="666419" y="896027"/>
              <a:ext cx="5803594" cy="4494087"/>
              <a:chOff x="666419" y="896027"/>
              <a:chExt cx="5803594" cy="4494087"/>
            </a:xfrm>
          </p:grpSpPr>
          <p:sp>
            <p:nvSpPr>
              <p:cNvPr id="12" name="TextBox 11">
                <a:extLst>
                  <a:ext uri="{FF2B5EF4-FFF2-40B4-BE49-F238E27FC236}">
                    <a16:creationId xmlns:a16="http://schemas.microsoft.com/office/drawing/2014/main" id="{09E93D03-A500-748A-C920-C17E3F648CFE}"/>
                  </a:ext>
                </a:extLst>
              </p:cNvPr>
              <p:cNvSpPr txBox="1"/>
              <p:nvPr/>
            </p:nvSpPr>
            <p:spPr>
              <a:xfrm>
                <a:off x="5998399" y="1339880"/>
                <a:ext cx="235807" cy="293953"/>
              </a:xfrm>
              <a:prstGeom prst="rect">
                <a:avLst/>
              </a:prstGeom>
              <a:solidFill>
                <a:schemeClr val="bg1"/>
              </a:solidFill>
            </p:spPr>
            <p:txBody>
              <a:bodyPr wrap="square" rtlCol="0">
                <a:spAutoFit/>
              </a:bodyPr>
              <a:lstStyle/>
              <a:p>
                <a:pPr algn="ctr"/>
                <a:r>
                  <a:rPr lang="en-US" sz="1200" dirty="0"/>
                  <a:t>3</a:t>
                </a:r>
              </a:p>
            </p:txBody>
          </p:sp>
          <p:sp>
            <p:nvSpPr>
              <p:cNvPr id="10" name="TextBox 9">
                <a:extLst>
                  <a:ext uri="{FF2B5EF4-FFF2-40B4-BE49-F238E27FC236}">
                    <a16:creationId xmlns:a16="http://schemas.microsoft.com/office/drawing/2014/main" id="{3197D5B6-965D-C9CA-13D0-BC54EB4B795D}"/>
                  </a:ext>
                </a:extLst>
              </p:cNvPr>
              <p:cNvSpPr txBox="1"/>
              <p:nvPr/>
            </p:nvSpPr>
            <p:spPr>
              <a:xfrm>
                <a:off x="2191228" y="896027"/>
                <a:ext cx="235807" cy="276999"/>
              </a:xfrm>
              <a:prstGeom prst="rect">
                <a:avLst/>
              </a:prstGeom>
              <a:solidFill>
                <a:schemeClr val="bg1"/>
              </a:solidFill>
            </p:spPr>
            <p:txBody>
              <a:bodyPr wrap="square" rtlCol="0">
                <a:spAutoFit/>
              </a:bodyPr>
              <a:lstStyle>
                <a:defPPr>
                  <a:defRPr lang="en-US"/>
                </a:defPPr>
                <a:lvl1pPr algn="ctr">
                  <a:defRPr sz="1200"/>
                </a:lvl1pPr>
              </a:lstStyle>
              <a:p>
                <a:r>
                  <a:rPr lang="en-US" dirty="0"/>
                  <a:t>4</a:t>
                </a:r>
              </a:p>
            </p:txBody>
          </p:sp>
          <p:sp>
            <p:nvSpPr>
              <p:cNvPr id="14" name="TextBox 13">
                <a:extLst>
                  <a:ext uri="{FF2B5EF4-FFF2-40B4-BE49-F238E27FC236}">
                    <a16:creationId xmlns:a16="http://schemas.microsoft.com/office/drawing/2014/main" id="{2546EA62-152C-EAFF-214E-9B114238223C}"/>
                  </a:ext>
                </a:extLst>
              </p:cNvPr>
              <p:cNvSpPr txBox="1"/>
              <p:nvPr/>
            </p:nvSpPr>
            <p:spPr>
              <a:xfrm>
                <a:off x="666419" y="3071240"/>
                <a:ext cx="235807" cy="276999"/>
              </a:xfrm>
              <a:prstGeom prst="rect">
                <a:avLst/>
              </a:prstGeom>
              <a:solidFill>
                <a:schemeClr val="bg1"/>
              </a:solidFill>
            </p:spPr>
            <p:txBody>
              <a:bodyPr wrap="square" rtlCol="0">
                <a:spAutoFit/>
              </a:bodyPr>
              <a:lstStyle>
                <a:defPPr>
                  <a:defRPr lang="en-US"/>
                </a:defPPr>
                <a:lvl1pPr algn="ctr">
                  <a:defRPr sz="1200"/>
                </a:lvl1pPr>
              </a:lstStyle>
              <a:p>
                <a:r>
                  <a:rPr lang="en-US" dirty="0"/>
                  <a:t>5</a:t>
                </a:r>
              </a:p>
            </p:txBody>
          </p:sp>
          <p:sp>
            <p:nvSpPr>
              <p:cNvPr id="21" name="TextBox 20">
                <a:extLst>
                  <a:ext uri="{FF2B5EF4-FFF2-40B4-BE49-F238E27FC236}">
                    <a16:creationId xmlns:a16="http://schemas.microsoft.com/office/drawing/2014/main" id="{FA2B651F-D9C8-E949-79A5-983145B723EC}"/>
                  </a:ext>
                </a:extLst>
              </p:cNvPr>
              <p:cNvSpPr txBox="1"/>
              <p:nvPr/>
            </p:nvSpPr>
            <p:spPr>
              <a:xfrm>
                <a:off x="6234206" y="5113115"/>
                <a:ext cx="235807" cy="276999"/>
              </a:xfrm>
              <a:prstGeom prst="rect">
                <a:avLst/>
              </a:prstGeom>
              <a:solidFill>
                <a:schemeClr val="bg1"/>
              </a:solidFill>
            </p:spPr>
            <p:txBody>
              <a:bodyPr wrap="square" rtlCol="0">
                <a:spAutoFit/>
              </a:bodyPr>
              <a:lstStyle>
                <a:defPPr>
                  <a:defRPr lang="en-US"/>
                </a:defPPr>
                <a:lvl1pPr algn="ctr">
                  <a:defRPr sz="1200"/>
                </a:lvl1pPr>
              </a:lstStyle>
              <a:p>
                <a:r>
                  <a:rPr lang="en-US" dirty="0"/>
                  <a:t>2</a:t>
                </a:r>
              </a:p>
            </p:txBody>
          </p:sp>
          <p:sp>
            <p:nvSpPr>
              <p:cNvPr id="3" name="TextBox 2">
                <a:extLst>
                  <a:ext uri="{FF2B5EF4-FFF2-40B4-BE49-F238E27FC236}">
                    <a16:creationId xmlns:a16="http://schemas.microsoft.com/office/drawing/2014/main" id="{71DEBD54-8687-F843-EC4E-8B1192666170}"/>
                  </a:ext>
                </a:extLst>
              </p:cNvPr>
              <p:cNvSpPr txBox="1"/>
              <p:nvPr/>
            </p:nvSpPr>
            <p:spPr>
              <a:xfrm>
                <a:off x="784323" y="1242599"/>
                <a:ext cx="235807" cy="276999"/>
              </a:xfrm>
              <a:prstGeom prst="rect">
                <a:avLst/>
              </a:prstGeom>
              <a:solidFill>
                <a:schemeClr val="bg1"/>
              </a:solidFill>
            </p:spPr>
            <p:txBody>
              <a:bodyPr wrap="square" rtlCol="0">
                <a:spAutoFit/>
              </a:bodyPr>
              <a:lstStyle>
                <a:defPPr>
                  <a:defRPr lang="en-US"/>
                </a:defPPr>
                <a:lvl1pPr algn="ctr">
                  <a:defRPr sz="1200"/>
                </a:lvl1pPr>
              </a:lstStyle>
              <a:p>
                <a:r>
                  <a:rPr lang="en-US" dirty="0"/>
                  <a:t>1</a:t>
                </a:r>
              </a:p>
            </p:txBody>
          </p:sp>
          <p:sp>
            <p:nvSpPr>
              <p:cNvPr id="9" name="TextBox 8">
                <a:extLst>
                  <a:ext uri="{FF2B5EF4-FFF2-40B4-BE49-F238E27FC236}">
                    <a16:creationId xmlns:a16="http://schemas.microsoft.com/office/drawing/2014/main" id="{A1E237EF-2574-DF4B-7D41-139AF1BE8935}"/>
                  </a:ext>
                </a:extLst>
              </p:cNvPr>
              <p:cNvSpPr txBox="1"/>
              <p:nvPr/>
            </p:nvSpPr>
            <p:spPr>
              <a:xfrm>
                <a:off x="3621897" y="1752649"/>
                <a:ext cx="235807" cy="276999"/>
              </a:xfrm>
              <a:prstGeom prst="rect">
                <a:avLst/>
              </a:prstGeom>
              <a:solidFill>
                <a:schemeClr val="bg1"/>
              </a:solidFill>
            </p:spPr>
            <p:txBody>
              <a:bodyPr wrap="square" rtlCol="0">
                <a:spAutoFit/>
              </a:bodyPr>
              <a:lstStyle>
                <a:defPPr>
                  <a:defRPr lang="en-US"/>
                </a:defPPr>
                <a:lvl1pPr algn="ctr">
                  <a:defRPr sz="1200"/>
                </a:lvl1pPr>
              </a:lstStyle>
              <a:p>
                <a:r>
                  <a:rPr lang="en-US" dirty="0"/>
                  <a:t>5</a:t>
                </a:r>
              </a:p>
            </p:txBody>
          </p:sp>
        </p:grpSp>
      </p:grpSp>
    </p:spTree>
    <p:extLst>
      <p:ext uri="{BB962C8B-B14F-4D97-AF65-F5344CB8AC3E}">
        <p14:creationId xmlns:p14="http://schemas.microsoft.com/office/powerpoint/2010/main" val="277624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AD3DD-84AE-66B3-E4FC-953E5CBA51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F3305C-DBC3-C199-0A83-259024009C7F}"/>
              </a:ext>
            </a:extLst>
          </p:cNvPr>
          <p:cNvSpPr>
            <a:spLocks noGrp="1"/>
          </p:cNvSpPr>
          <p:nvPr>
            <p:ph type="body" sz="quarter" idx="10"/>
          </p:nvPr>
        </p:nvSpPr>
        <p:spPr/>
        <p:txBody>
          <a:bodyPr/>
          <a:lstStyle/>
          <a:p>
            <a:r>
              <a:rPr lang="en-US" dirty="0"/>
              <a:t>Sign Riders</a:t>
            </a:r>
          </a:p>
        </p:txBody>
      </p:sp>
      <p:sp>
        <p:nvSpPr>
          <p:cNvPr id="3" name="Text Placeholder 2">
            <a:extLst>
              <a:ext uri="{FF2B5EF4-FFF2-40B4-BE49-F238E27FC236}">
                <a16:creationId xmlns:a16="http://schemas.microsoft.com/office/drawing/2014/main" id="{7CF7F51C-9C6E-AA5D-4439-C0BFBF6F8548}"/>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1197640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68BDF-5F86-0FC3-6B03-3BC717C26450}"/>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36532287-860A-758E-230B-91D207966371}"/>
              </a:ext>
            </a:extLst>
          </p:cNvPr>
          <p:cNvPicPr>
            <a:picLocks noChangeAspect="1" noChangeArrowheads="1"/>
          </p:cNvPicPr>
          <p:nvPr/>
        </p:nvPicPr>
        <p:blipFill>
          <a:blip r:embed="rId3"/>
          <a:srcRect/>
          <a:stretch/>
        </p:blipFill>
        <p:spPr bwMode="auto">
          <a:xfrm>
            <a:off x="562280" y="827104"/>
            <a:ext cx="10984993" cy="39834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ue letter t on a black background&#10;&#10;Description automatically generated">
            <a:extLst>
              <a:ext uri="{FF2B5EF4-FFF2-40B4-BE49-F238E27FC236}">
                <a16:creationId xmlns:a16="http://schemas.microsoft.com/office/drawing/2014/main" id="{9F07BB8B-9C93-D0C9-D754-FCAA5C97E252}"/>
              </a:ext>
            </a:extLst>
          </p:cNvPr>
          <p:cNvPicPr>
            <a:picLocks noChangeAspect="1"/>
          </p:cNvPicPr>
          <p:nvPr/>
        </p:nvPicPr>
        <p:blipFill>
          <a:blip r:embed="rId4"/>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D893F049-5EAA-F36D-BFFD-F099C019CB65}"/>
              </a:ext>
            </a:extLst>
          </p:cNvPr>
          <p:cNvSpPr txBox="1">
            <a:spLocks/>
          </p:cNvSpPr>
          <p:nvPr/>
        </p:nvSpPr>
        <p:spPr>
          <a:xfrm>
            <a:off x="522628" y="5933661"/>
            <a:ext cx="11146744" cy="79600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Upload background image(s), editability</a:t>
            </a:r>
          </a:p>
          <a:p>
            <a:pPr defTabSz="868680">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B96F3954-C6F8-D459-5672-4718E7D06222}"/>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Sign Rider Template 1273</a:t>
            </a:r>
          </a:p>
        </p:txBody>
      </p:sp>
      <p:sp>
        <p:nvSpPr>
          <p:cNvPr id="2" name="TextBox 1">
            <a:extLst>
              <a:ext uri="{FF2B5EF4-FFF2-40B4-BE49-F238E27FC236}">
                <a16:creationId xmlns:a16="http://schemas.microsoft.com/office/drawing/2014/main" id="{1AEF7590-9CC0-7B90-B7E5-94B2B94B8503}"/>
              </a:ext>
            </a:extLst>
          </p:cNvPr>
          <p:cNvSpPr txBox="1"/>
          <p:nvPr/>
        </p:nvSpPr>
        <p:spPr>
          <a:xfrm>
            <a:off x="761384" y="1017029"/>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spTree>
    <p:extLst>
      <p:ext uri="{BB962C8B-B14F-4D97-AF65-F5344CB8AC3E}">
        <p14:creationId xmlns:p14="http://schemas.microsoft.com/office/powerpoint/2010/main" val="36355548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FBC69-B7FB-A128-28C7-49FFE3598288}"/>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680F7EF4-7D3A-21A9-8CFA-A6E967F72FC6}"/>
              </a:ext>
            </a:extLst>
          </p:cNvPr>
          <p:cNvPicPr>
            <a:picLocks noChangeAspect="1"/>
          </p:cNvPicPr>
          <p:nvPr/>
        </p:nvPicPr>
        <p:blipFill>
          <a:blip r:embed="rId3"/>
          <a:stretch>
            <a:fillRect/>
          </a:stretch>
        </p:blipFill>
        <p:spPr>
          <a:xfrm>
            <a:off x="8791614" y="252907"/>
            <a:ext cx="3177445" cy="259695"/>
          </a:xfrm>
          <a:prstGeom prst="rect">
            <a:avLst/>
          </a:prstGeom>
        </p:spPr>
      </p:pic>
      <p:sp>
        <p:nvSpPr>
          <p:cNvPr id="11" name="Text Placeholder 1">
            <a:extLst>
              <a:ext uri="{FF2B5EF4-FFF2-40B4-BE49-F238E27FC236}">
                <a16:creationId xmlns:a16="http://schemas.microsoft.com/office/drawing/2014/main" id="{86C89BE5-D344-C7D5-6574-A9F017A28D7D}"/>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Sign Rider Template 1284</a:t>
            </a:r>
          </a:p>
        </p:txBody>
      </p:sp>
      <p:pic>
        <p:nvPicPr>
          <p:cNvPr id="1026" name="Picture 2">
            <a:extLst>
              <a:ext uri="{FF2B5EF4-FFF2-40B4-BE49-F238E27FC236}">
                <a16:creationId xmlns:a16="http://schemas.microsoft.com/office/drawing/2014/main" id="{F9B7D7DA-93E6-A2E4-6A00-B86808F5D737}"/>
              </a:ext>
            </a:extLst>
          </p:cNvPr>
          <p:cNvPicPr>
            <a:picLocks noChangeAspect="1" noChangeArrowheads="1"/>
          </p:cNvPicPr>
          <p:nvPr/>
        </p:nvPicPr>
        <p:blipFill>
          <a:blip r:embed="rId4"/>
          <a:srcRect/>
          <a:stretch/>
        </p:blipFill>
        <p:spPr bwMode="auto">
          <a:xfrm>
            <a:off x="522628" y="827104"/>
            <a:ext cx="11064298" cy="32028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9B7B60F-E6F4-52A8-033C-1723FA60D1FE}"/>
              </a:ext>
            </a:extLst>
          </p:cNvPr>
          <p:cNvSpPr txBox="1"/>
          <p:nvPr/>
        </p:nvSpPr>
        <p:spPr>
          <a:xfrm>
            <a:off x="615013" y="898407"/>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1</a:t>
            </a:r>
          </a:p>
        </p:txBody>
      </p:sp>
      <p:sp>
        <p:nvSpPr>
          <p:cNvPr id="3" name="Text Placeholder 3">
            <a:extLst>
              <a:ext uri="{FF2B5EF4-FFF2-40B4-BE49-F238E27FC236}">
                <a16:creationId xmlns:a16="http://schemas.microsoft.com/office/drawing/2014/main" id="{71B78345-6162-6ACE-CC84-E6C27EBF0EB0}"/>
              </a:ext>
            </a:extLst>
          </p:cNvPr>
          <p:cNvSpPr txBox="1">
            <a:spLocks/>
          </p:cNvSpPr>
          <p:nvPr/>
        </p:nvSpPr>
        <p:spPr>
          <a:xfrm>
            <a:off x="522628" y="5933661"/>
            <a:ext cx="11146744" cy="79600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Upload background image(s), editability</a:t>
            </a:r>
          </a:p>
          <a:p>
            <a:pPr defTabSz="868680">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Tree>
    <p:extLst>
      <p:ext uri="{BB962C8B-B14F-4D97-AF65-F5344CB8AC3E}">
        <p14:creationId xmlns:p14="http://schemas.microsoft.com/office/powerpoint/2010/main" val="22493947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506C-0956-E119-4707-A942AF008164}"/>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4AC41BC2-1AB5-895E-656A-9F7D0FCEC2A2}"/>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83771911-5A90-2C10-2F2C-1E4299F3B60F}"/>
              </a:ext>
            </a:extLst>
          </p:cNvPr>
          <p:cNvSpPr txBox="1">
            <a:spLocks/>
          </p:cNvSpPr>
          <p:nvPr/>
        </p:nvSpPr>
        <p:spPr>
          <a:xfrm>
            <a:off x="445426" y="4175556"/>
            <a:ext cx="11223946" cy="2554113"/>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 Override profile image, editability </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4 –</a:t>
            </a:r>
            <a:r>
              <a:rPr lang="en-US" sz="1600" kern="100" dirty="0">
                <a:solidFill>
                  <a:srgbClr val="002060"/>
                </a:solidFill>
                <a:cs typeface="Times New Roman" panose="02020603050405020304" pitchFamily="18" charset="0"/>
              </a:rPr>
              <a:t> QR code variation, presence, editability</a:t>
            </a:r>
          </a:p>
          <a:p>
            <a:pPr defTabSz="868680">
              <a:spcBef>
                <a:spcPts val="0"/>
              </a:spcBef>
            </a:pPr>
            <a:r>
              <a:rPr lang="en-US" sz="1600" kern="100" dirty="0">
                <a:solidFill>
                  <a:srgbClr val="002060"/>
                </a:solidFill>
                <a:cs typeface="Times New Roman" panose="02020603050405020304" pitchFamily="18" charset="0"/>
              </a:rPr>
              <a:t>5 - Fill to fit text elements, change text color (defaults: first and last name, title, NMLS, and office phone)</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52A04CD7-85A6-2FF7-6DE3-2156478E5FBD}"/>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Sign Rider Layout 1274</a:t>
            </a:r>
          </a:p>
        </p:txBody>
      </p:sp>
      <p:grpSp>
        <p:nvGrpSpPr>
          <p:cNvPr id="8" name="Group 7">
            <a:extLst>
              <a:ext uri="{FF2B5EF4-FFF2-40B4-BE49-F238E27FC236}">
                <a16:creationId xmlns:a16="http://schemas.microsoft.com/office/drawing/2014/main" id="{4577542E-387E-6BF8-7C5D-8518F24C41CD}"/>
              </a:ext>
            </a:extLst>
          </p:cNvPr>
          <p:cNvGrpSpPr/>
          <p:nvPr/>
        </p:nvGrpSpPr>
        <p:grpSpPr>
          <a:xfrm>
            <a:off x="445426" y="863118"/>
            <a:ext cx="8221129" cy="2983325"/>
            <a:chOff x="445426" y="863118"/>
            <a:chExt cx="8221129" cy="2983325"/>
          </a:xfrm>
        </p:grpSpPr>
        <p:pic>
          <p:nvPicPr>
            <p:cNvPr id="6" name="Picture 5">
              <a:extLst>
                <a:ext uri="{FF2B5EF4-FFF2-40B4-BE49-F238E27FC236}">
                  <a16:creationId xmlns:a16="http://schemas.microsoft.com/office/drawing/2014/main" id="{182F5D3E-29D7-9899-7489-DA93BA5EBF3B}"/>
                </a:ext>
              </a:extLst>
            </p:cNvPr>
            <p:cNvPicPr>
              <a:picLocks noChangeAspect="1"/>
            </p:cNvPicPr>
            <p:nvPr/>
          </p:nvPicPr>
          <p:blipFill>
            <a:blip r:embed="rId4"/>
            <a:stretch>
              <a:fillRect/>
            </a:stretch>
          </p:blipFill>
          <p:spPr>
            <a:xfrm>
              <a:off x="445426" y="863118"/>
              <a:ext cx="8221129" cy="2983325"/>
            </a:xfrm>
            <a:prstGeom prst="rect">
              <a:avLst/>
            </a:prstGeom>
            <a:ln>
              <a:noFill/>
            </a:ln>
            <a:effectLst>
              <a:outerShdw blurRad="190500" algn="tl" rotWithShape="0">
                <a:srgbClr val="000000">
                  <a:alpha val="70000"/>
                </a:srgbClr>
              </a:outerShdw>
            </a:effectLst>
          </p:spPr>
        </p:pic>
        <p:sp>
          <p:nvSpPr>
            <p:cNvPr id="12" name="TextBox 11">
              <a:extLst>
                <a:ext uri="{FF2B5EF4-FFF2-40B4-BE49-F238E27FC236}">
                  <a16:creationId xmlns:a16="http://schemas.microsoft.com/office/drawing/2014/main" id="{B8B8A46A-C393-BC13-93D8-EEC7080552DC}"/>
                </a:ext>
              </a:extLst>
            </p:cNvPr>
            <p:cNvSpPr txBox="1"/>
            <p:nvPr/>
          </p:nvSpPr>
          <p:spPr>
            <a:xfrm>
              <a:off x="813576" y="1219757"/>
              <a:ext cx="235807" cy="293953"/>
            </a:xfrm>
            <a:prstGeom prst="rect">
              <a:avLst/>
            </a:prstGeom>
            <a:solidFill>
              <a:schemeClr val="bg1"/>
            </a:solidFill>
          </p:spPr>
          <p:txBody>
            <a:bodyPr wrap="square" rtlCol="0">
              <a:spAutoFit/>
            </a:bodyPr>
            <a:lstStyle/>
            <a:p>
              <a:pPr algn="ctr"/>
              <a:r>
                <a:rPr lang="en-US" sz="1200" dirty="0"/>
                <a:t>3</a:t>
              </a:r>
            </a:p>
          </p:txBody>
        </p:sp>
        <p:sp>
          <p:nvSpPr>
            <p:cNvPr id="10" name="TextBox 9">
              <a:extLst>
                <a:ext uri="{FF2B5EF4-FFF2-40B4-BE49-F238E27FC236}">
                  <a16:creationId xmlns:a16="http://schemas.microsoft.com/office/drawing/2014/main" id="{D6CB61E7-0FE9-87B1-7E22-B0490C3F0273}"/>
                </a:ext>
              </a:extLst>
            </p:cNvPr>
            <p:cNvSpPr txBox="1"/>
            <p:nvPr/>
          </p:nvSpPr>
          <p:spPr>
            <a:xfrm>
              <a:off x="7724645" y="2842282"/>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4</a:t>
              </a:r>
            </a:p>
          </p:txBody>
        </p:sp>
        <p:sp>
          <p:nvSpPr>
            <p:cNvPr id="14" name="TextBox 13">
              <a:extLst>
                <a:ext uri="{FF2B5EF4-FFF2-40B4-BE49-F238E27FC236}">
                  <a16:creationId xmlns:a16="http://schemas.microsoft.com/office/drawing/2014/main" id="{0249AE1C-6D90-DB81-3FE3-F169328F5F4C}"/>
                </a:ext>
              </a:extLst>
            </p:cNvPr>
            <p:cNvSpPr txBox="1"/>
            <p:nvPr/>
          </p:nvSpPr>
          <p:spPr>
            <a:xfrm>
              <a:off x="5532548" y="2695305"/>
              <a:ext cx="235807" cy="293953"/>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5</a:t>
              </a:r>
            </a:p>
          </p:txBody>
        </p:sp>
        <p:sp>
          <p:nvSpPr>
            <p:cNvPr id="21" name="TextBox 20">
              <a:extLst>
                <a:ext uri="{FF2B5EF4-FFF2-40B4-BE49-F238E27FC236}">
                  <a16:creationId xmlns:a16="http://schemas.microsoft.com/office/drawing/2014/main" id="{485E8DEA-7CE1-76FE-D2FB-A45371C24EF0}"/>
                </a:ext>
              </a:extLst>
            </p:cNvPr>
            <p:cNvSpPr txBox="1"/>
            <p:nvPr/>
          </p:nvSpPr>
          <p:spPr>
            <a:xfrm>
              <a:off x="8293455" y="1031640"/>
              <a:ext cx="235807" cy="293953"/>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3F6DA6B8-95C9-972A-232D-74329F175A32}"/>
                </a:ext>
              </a:extLst>
            </p:cNvPr>
            <p:cNvSpPr txBox="1"/>
            <p:nvPr/>
          </p:nvSpPr>
          <p:spPr>
            <a:xfrm>
              <a:off x="5532548" y="1207062"/>
              <a:ext cx="235807" cy="276999"/>
            </a:xfrm>
            <a:prstGeom prst="rect">
              <a:avLst/>
            </a:prstGeom>
            <a:solidFill>
              <a:schemeClr val="tx1"/>
            </a:solidFill>
          </p:spPr>
          <p:txBody>
            <a:bodyPr wrap="square" rtlCol="0">
              <a:spAutoFit/>
            </a:bodyPr>
            <a:lstStyle>
              <a:defPPr>
                <a:defRPr lang="en-US"/>
              </a:defPPr>
              <a:lvl1pPr algn="ctr">
                <a:defRPr sz="1200"/>
              </a:lvl1pPr>
            </a:lstStyle>
            <a:p>
              <a:r>
                <a:rPr lang="en-US" dirty="0">
                  <a:solidFill>
                    <a:schemeClr val="bg1"/>
                  </a:solidFill>
                </a:rPr>
                <a:t>1</a:t>
              </a:r>
            </a:p>
          </p:txBody>
        </p:sp>
      </p:grpSp>
    </p:spTree>
    <p:extLst>
      <p:ext uri="{BB962C8B-B14F-4D97-AF65-F5344CB8AC3E}">
        <p14:creationId xmlns:p14="http://schemas.microsoft.com/office/powerpoint/2010/main" val="5342191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B298-BCFD-5A97-7F2E-AC0397B40544}"/>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D7A99623-93AB-F996-A089-FB57E06D4D07}"/>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CBB42556-E076-E383-80EC-9D6FE8F54FEA}"/>
              </a:ext>
            </a:extLst>
          </p:cNvPr>
          <p:cNvSpPr txBox="1">
            <a:spLocks/>
          </p:cNvSpPr>
          <p:nvPr/>
        </p:nvSpPr>
        <p:spPr>
          <a:xfrm>
            <a:off x="445426" y="4850296"/>
            <a:ext cx="11223946" cy="1879373"/>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Upload background image(s), editability</a:t>
            </a:r>
          </a:p>
          <a:p>
            <a:pPr defTabSz="868680">
              <a:spcBef>
                <a:spcPts val="0"/>
              </a:spcBef>
            </a:pPr>
            <a:r>
              <a:rPr lang="en-US" sz="1600" kern="100" dirty="0">
                <a:solidFill>
                  <a:srgbClr val="002060"/>
                </a:solidFill>
                <a:cs typeface="Times New Roman" panose="02020603050405020304" pitchFamily="18" charset="0"/>
              </a:rPr>
              <a:t>2 – Fill to fit text elements, change text color (defaults: first and last name, title, NMLS, office phone and website)</a:t>
            </a:r>
          </a:p>
          <a:p>
            <a:pPr>
              <a:spcBef>
                <a:spcPts val="0"/>
              </a:spcBef>
            </a:pPr>
            <a:r>
              <a:rPr lang="en-US" sz="1600" kern="100" dirty="0">
                <a:solidFill>
                  <a:srgbClr val="002060"/>
                </a:solidFill>
                <a:cs typeface="Times New Roman" panose="02020603050405020304" pitchFamily="18" charset="0"/>
              </a:rPr>
              <a:t>3 – Color block defaults are black; change color, turn color blocks on/off</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D79D058B-57BD-F2B1-3D16-637F968A730B}"/>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Sign Rider Layout 1275</a:t>
            </a:r>
          </a:p>
        </p:txBody>
      </p:sp>
      <p:grpSp>
        <p:nvGrpSpPr>
          <p:cNvPr id="8" name="Group 7">
            <a:extLst>
              <a:ext uri="{FF2B5EF4-FFF2-40B4-BE49-F238E27FC236}">
                <a16:creationId xmlns:a16="http://schemas.microsoft.com/office/drawing/2014/main" id="{CC73A665-0EC0-6CE6-7510-AD84BDA364AF}"/>
              </a:ext>
            </a:extLst>
          </p:cNvPr>
          <p:cNvGrpSpPr/>
          <p:nvPr/>
        </p:nvGrpSpPr>
        <p:grpSpPr>
          <a:xfrm>
            <a:off x="445426" y="879333"/>
            <a:ext cx="8221129" cy="2953819"/>
            <a:chOff x="445426" y="879333"/>
            <a:chExt cx="8221129" cy="2953819"/>
          </a:xfrm>
        </p:grpSpPr>
        <p:pic>
          <p:nvPicPr>
            <p:cNvPr id="6" name="Picture 5">
              <a:extLst>
                <a:ext uri="{FF2B5EF4-FFF2-40B4-BE49-F238E27FC236}">
                  <a16:creationId xmlns:a16="http://schemas.microsoft.com/office/drawing/2014/main" id="{62C62E72-DFE6-D9EE-C73B-A5D56093D9D7}"/>
                </a:ext>
              </a:extLst>
            </p:cNvPr>
            <p:cNvPicPr>
              <a:picLocks noChangeAspect="1"/>
            </p:cNvPicPr>
            <p:nvPr/>
          </p:nvPicPr>
          <p:blipFill>
            <a:blip r:embed="rId4"/>
            <a:srcRect/>
            <a:stretch/>
          </p:blipFill>
          <p:spPr>
            <a:xfrm>
              <a:off x="445426" y="879333"/>
              <a:ext cx="8221129" cy="2950895"/>
            </a:xfrm>
            <a:prstGeom prst="rect">
              <a:avLst/>
            </a:prstGeom>
            <a:ln>
              <a:noFill/>
            </a:ln>
            <a:effectLst>
              <a:outerShdw blurRad="190500" algn="tl" rotWithShape="0">
                <a:srgbClr val="000000">
                  <a:alpha val="70000"/>
                </a:srgbClr>
              </a:outerShdw>
            </a:effectLst>
          </p:spPr>
        </p:pic>
        <p:sp>
          <p:nvSpPr>
            <p:cNvPr id="10" name="TextBox 9">
              <a:extLst>
                <a:ext uri="{FF2B5EF4-FFF2-40B4-BE49-F238E27FC236}">
                  <a16:creationId xmlns:a16="http://schemas.microsoft.com/office/drawing/2014/main" id="{85A2DC0C-887A-5050-AA48-B96FE3B05678}"/>
                </a:ext>
              </a:extLst>
            </p:cNvPr>
            <p:cNvSpPr txBox="1"/>
            <p:nvPr/>
          </p:nvSpPr>
          <p:spPr>
            <a:xfrm>
              <a:off x="492294" y="2565282"/>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
          <p:nvSpPr>
            <p:cNvPr id="14" name="TextBox 13">
              <a:extLst>
                <a:ext uri="{FF2B5EF4-FFF2-40B4-BE49-F238E27FC236}">
                  <a16:creationId xmlns:a16="http://schemas.microsoft.com/office/drawing/2014/main" id="{0311BA69-02F5-98EB-C82A-6627488DF077}"/>
                </a:ext>
              </a:extLst>
            </p:cNvPr>
            <p:cNvSpPr txBox="1"/>
            <p:nvPr/>
          </p:nvSpPr>
          <p:spPr>
            <a:xfrm>
              <a:off x="470329" y="3556153"/>
              <a:ext cx="235807" cy="276999"/>
            </a:xfrm>
            <a:prstGeom prst="rect">
              <a:avLst/>
            </a:prstGeom>
            <a:solidFill>
              <a:schemeClr val="bg1"/>
            </a:solidFill>
          </p:spPr>
          <p:txBody>
            <a:bodyPr wrap="square" rtlCol="0">
              <a:spAutoFit/>
            </a:bodyPr>
            <a:lstStyle>
              <a:defPPr>
                <a:defRPr lang="en-US"/>
              </a:defPPr>
              <a:lvl1pPr algn="ctr">
                <a:defRPr sz="1200">
                  <a:solidFill>
                    <a:schemeClr val="bg1"/>
                  </a:solidFill>
                </a:defRPr>
              </a:lvl1pPr>
            </a:lstStyle>
            <a:p>
              <a:r>
                <a:rPr lang="en-US" dirty="0">
                  <a:solidFill>
                    <a:schemeClr val="tx1"/>
                  </a:solidFill>
                </a:rPr>
                <a:t>3</a:t>
              </a:r>
            </a:p>
          </p:txBody>
        </p:sp>
        <p:sp>
          <p:nvSpPr>
            <p:cNvPr id="21" name="TextBox 20">
              <a:extLst>
                <a:ext uri="{FF2B5EF4-FFF2-40B4-BE49-F238E27FC236}">
                  <a16:creationId xmlns:a16="http://schemas.microsoft.com/office/drawing/2014/main" id="{ACC710A9-712C-052F-0522-58407AE41BCF}"/>
                </a:ext>
              </a:extLst>
            </p:cNvPr>
            <p:cNvSpPr txBox="1"/>
            <p:nvPr/>
          </p:nvSpPr>
          <p:spPr>
            <a:xfrm>
              <a:off x="8273577" y="1998112"/>
              <a:ext cx="235807" cy="293953"/>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0C1853EA-B812-D479-6C9A-09CB73C856C8}"/>
                </a:ext>
              </a:extLst>
            </p:cNvPr>
            <p:cNvSpPr txBox="1"/>
            <p:nvPr/>
          </p:nvSpPr>
          <p:spPr>
            <a:xfrm>
              <a:off x="511598" y="942758"/>
              <a:ext cx="235807" cy="276999"/>
            </a:xfrm>
            <a:prstGeom prst="rect">
              <a:avLst/>
            </a:prstGeom>
            <a:solidFill>
              <a:schemeClr val="tx1"/>
            </a:solidFill>
          </p:spPr>
          <p:txBody>
            <a:bodyPr wrap="square" rtlCol="0">
              <a:spAutoFit/>
            </a:bodyPr>
            <a:lstStyle>
              <a:defPPr>
                <a:defRPr lang="en-US"/>
              </a:defPPr>
              <a:lvl1pPr algn="ctr">
                <a:defRPr sz="1200"/>
              </a:lvl1pPr>
            </a:lstStyle>
            <a:p>
              <a:r>
                <a:rPr lang="en-US" dirty="0">
                  <a:solidFill>
                    <a:schemeClr val="bg1"/>
                  </a:solidFill>
                </a:rPr>
                <a:t>1</a:t>
              </a:r>
            </a:p>
          </p:txBody>
        </p:sp>
      </p:grpSp>
    </p:spTree>
    <p:extLst>
      <p:ext uri="{BB962C8B-B14F-4D97-AF65-F5344CB8AC3E}">
        <p14:creationId xmlns:p14="http://schemas.microsoft.com/office/powerpoint/2010/main" val="20269840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15CB5-6667-94C7-6B49-BB70DCB663FD}"/>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855A738E-B38E-F180-851A-AD9691DB96F1}"/>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CF283883-F4AC-26AE-058E-063ECD910EF4}"/>
              </a:ext>
            </a:extLst>
          </p:cNvPr>
          <p:cNvSpPr txBox="1">
            <a:spLocks/>
          </p:cNvSpPr>
          <p:nvPr/>
        </p:nvSpPr>
        <p:spPr>
          <a:xfrm>
            <a:off x="445426" y="4175556"/>
            <a:ext cx="11223946" cy="2554113"/>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defTabSz="868680">
              <a:spcBef>
                <a:spcPts val="0"/>
              </a:spcBef>
            </a:pPr>
            <a:r>
              <a:rPr lang="en-US" sz="1600" kern="100" dirty="0">
                <a:solidFill>
                  <a:srgbClr val="002060"/>
                </a:solidFill>
                <a:cs typeface="Times New Roman" panose="02020603050405020304" pitchFamily="18" charset="0"/>
              </a:rPr>
              <a:t>3 </a:t>
            </a:r>
            <a:r>
              <a:rPr lang="en-US" sz="1600" kern="100" dirty="0">
                <a:solidFill>
                  <a:srgbClr val="002060"/>
                </a:solidFill>
                <a:ea typeface="Calibri" panose="020F0502020204030204" pitchFamily="34" charset="0"/>
                <a:cs typeface="Times New Roman" panose="02020603050405020304" pitchFamily="18" charset="0"/>
              </a:rPr>
              <a:t>–</a:t>
            </a:r>
            <a:r>
              <a:rPr lang="en-US" sz="1600" kern="100" dirty="0">
                <a:solidFill>
                  <a:srgbClr val="002060"/>
                </a:solidFill>
                <a:cs typeface="Times New Roman" panose="02020603050405020304" pitchFamily="18" charset="0"/>
              </a:rPr>
              <a:t> QR code variation, presence, editability</a:t>
            </a:r>
          </a:p>
          <a:p>
            <a:pPr defTabSz="868680">
              <a:spcBef>
                <a:spcPts val="0"/>
              </a:spcBef>
            </a:pPr>
            <a:r>
              <a:rPr lang="en-US" sz="1600" kern="100" dirty="0">
                <a:solidFill>
                  <a:srgbClr val="002060"/>
                </a:solidFill>
                <a:cs typeface="Times New Roman" panose="02020603050405020304" pitchFamily="18" charset="0"/>
              </a:rPr>
              <a:t>4 - Fill to fit text elements, change text color (defaults: first and last name, title, NMLS, and office phone)</a:t>
            </a:r>
          </a:p>
          <a:p>
            <a:pPr defTabSz="868680">
              <a:spcBef>
                <a:spcPts val="0"/>
              </a:spcBef>
            </a:pPr>
            <a:r>
              <a:rPr lang="en-US" sz="1600" kern="100" dirty="0">
                <a:solidFill>
                  <a:srgbClr val="002060"/>
                </a:solidFill>
                <a:cs typeface="Times New Roman" panose="02020603050405020304" pitchFamily="18" charset="0"/>
              </a:rPr>
              <a:t>5 – Color block defaults are black; change color, turn color blocks on/off</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B50C8AE7-2A07-20BB-0967-8388BFE8C833}"/>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Sign Rider Layout 1276</a:t>
            </a:r>
          </a:p>
        </p:txBody>
      </p:sp>
      <p:grpSp>
        <p:nvGrpSpPr>
          <p:cNvPr id="8" name="Group 7">
            <a:extLst>
              <a:ext uri="{FF2B5EF4-FFF2-40B4-BE49-F238E27FC236}">
                <a16:creationId xmlns:a16="http://schemas.microsoft.com/office/drawing/2014/main" id="{434D710C-DC3E-7E83-DD47-2F20BD51333B}"/>
              </a:ext>
            </a:extLst>
          </p:cNvPr>
          <p:cNvGrpSpPr/>
          <p:nvPr/>
        </p:nvGrpSpPr>
        <p:grpSpPr>
          <a:xfrm>
            <a:off x="445426" y="878355"/>
            <a:ext cx="8221129" cy="2952851"/>
            <a:chOff x="445426" y="878355"/>
            <a:chExt cx="8221129" cy="2952851"/>
          </a:xfrm>
        </p:grpSpPr>
        <p:pic>
          <p:nvPicPr>
            <p:cNvPr id="6" name="Picture 5">
              <a:extLst>
                <a:ext uri="{FF2B5EF4-FFF2-40B4-BE49-F238E27FC236}">
                  <a16:creationId xmlns:a16="http://schemas.microsoft.com/office/drawing/2014/main" id="{A626E966-45A7-B2C4-FB92-AD77FC5934E3}"/>
                </a:ext>
              </a:extLst>
            </p:cNvPr>
            <p:cNvPicPr>
              <a:picLocks noChangeAspect="1"/>
            </p:cNvPicPr>
            <p:nvPr/>
          </p:nvPicPr>
          <p:blipFill>
            <a:blip r:embed="rId4"/>
            <a:srcRect/>
            <a:stretch/>
          </p:blipFill>
          <p:spPr>
            <a:xfrm>
              <a:off x="445426" y="878355"/>
              <a:ext cx="8221129" cy="2952851"/>
            </a:xfrm>
            <a:prstGeom prst="rect">
              <a:avLst/>
            </a:prstGeom>
            <a:ln>
              <a:noFill/>
            </a:ln>
            <a:effectLst>
              <a:outerShdw blurRad="190500" algn="tl" rotWithShape="0">
                <a:srgbClr val="000000">
                  <a:alpha val="70000"/>
                </a:srgbClr>
              </a:outerShdw>
            </a:effectLst>
          </p:spPr>
        </p:pic>
        <p:sp>
          <p:nvSpPr>
            <p:cNvPr id="12" name="TextBox 11">
              <a:extLst>
                <a:ext uri="{FF2B5EF4-FFF2-40B4-BE49-F238E27FC236}">
                  <a16:creationId xmlns:a16="http://schemas.microsoft.com/office/drawing/2014/main" id="{03E22A6F-C2A1-F2AD-AE13-789595CF42AF}"/>
                </a:ext>
              </a:extLst>
            </p:cNvPr>
            <p:cNvSpPr txBox="1"/>
            <p:nvPr/>
          </p:nvSpPr>
          <p:spPr>
            <a:xfrm>
              <a:off x="6096000" y="1328175"/>
              <a:ext cx="235807" cy="276999"/>
            </a:xfrm>
            <a:prstGeom prst="rect">
              <a:avLst/>
            </a:prstGeom>
            <a:solidFill>
              <a:schemeClr val="bg1"/>
            </a:solidFill>
          </p:spPr>
          <p:txBody>
            <a:bodyPr wrap="square" rtlCol="0">
              <a:spAutoFit/>
            </a:bodyPr>
            <a:lstStyle/>
            <a:p>
              <a:pPr algn="ctr"/>
              <a:r>
                <a:rPr lang="en-US" sz="1200" dirty="0"/>
                <a:t>4</a:t>
              </a:r>
            </a:p>
          </p:txBody>
        </p:sp>
        <p:sp>
          <p:nvSpPr>
            <p:cNvPr id="10" name="TextBox 9">
              <a:extLst>
                <a:ext uri="{FF2B5EF4-FFF2-40B4-BE49-F238E27FC236}">
                  <a16:creationId xmlns:a16="http://schemas.microsoft.com/office/drawing/2014/main" id="{4BDF9D98-BC4C-D446-D5CF-1146BC57077D}"/>
                </a:ext>
              </a:extLst>
            </p:cNvPr>
            <p:cNvSpPr txBox="1"/>
            <p:nvPr/>
          </p:nvSpPr>
          <p:spPr>
            <a:xfrm>
              <a:off x="4762784" y="3113487"/>
              <a:ext cx="235807" cy="276999"/>
            </a:xfrm>
            <a:prstGeom prst="rect">
              <a:avLst/>
            </a:prstGeom>
            <a:solidFill>
              <a:schemeClr val="bg1"/>
            </a:solidFill>
          </p:spPr>
          <p:txBody>
            <a:bodyPr wrap="square" rtlCol="0">
              <a:spAutoFit/>
            </a:bodyPr>
            <a:lstStyle>
              <a:defPPr>
                <a:defRPr lang="en-US"/>
              </a:defPPr>
              <a:lvl1pPr algn="ctr">
                <a:defRPr sz="1200"/>
              </a:lvl1pPr>
            </a:lstStyle>
            <a:p>
              <a:r>
                <a:rPr lang="en-US" dirty="0"/>
                <a:t>5</a:t>
              </a:r>
            </a:p>
          </p:txBody>
        </p:sp>
        <p:sp>
          <p:nvSpPr>
            <p:cNvPr id="14" name="TextBox 13">
              <a:extLst>
                <a:ext uri="{FF2B5EF4-FFF2-40B4-BE49-F238E27FC236}">
                  <a16:creationId xmlns:a16="http://schemas.microsoft.com/office/drawing/2014/main" id="{4EB81531-E669-D640-2588-23B140EE19C0}"/>
                </a:ext>
              </a:extLst>
            </p:cNvPr>
            <p:cNvSpPr txBox="1"/>
            <p:nvPr/>
          </p:nvSpPr>
          <p:spPr>
            <a:xfrm>
              <a:off x="2839044" y="1072779"/>
              <a:ext cx="235807" cy="276999"/>
            </a:xfrm>
            <a:prstGeom prst="rect">
              <a:avLst/>
            </a:prstGeom>
            <a:solidFill>
              <a:schemeClr val="tx1"/>
            </a:solidFill>
          </p:spPr>
          <p:txBody>
            <a:bodyPr wrap="square" rtlCol="0">
              <a:spAutoFit/>
            </a:bodyPr>
            <a:lstStyle>
              <a:defPPr>
                <a:defRPr lang="en-US"/>
              </a:defPPr>
              <a:lvl1pPr algn="ctr">
                <a:defRPr sz="1200">
                  <a:solidFill>
                    <a:schemeClr val="bg1"/>
                  </a:solidFill>
                </a:defRPr>
              </a:lvl1pPr>
            </a:lstStyle>
            <a:p>
              <a:r>
                <a:rPr lang="en-US" dirty="0"/>
                <a:t>3</a:t>
              </a:r>
            </a:p>
          </p:txBody>
        </p:sp>
        <p:sp>
          <p:nvSpPr>
            <p:cNvPr id="21" name="TextBox 20">
              <a:extLst>
                <a:ext uri="{FF2B5EF4-FFF2-40B4-BE49-F238E27FC236}">
                  <a16:creationId xmlns:a16="http://schemas.microsoft.com/office/drawing/2014/main" id="{C0B63CC3-B635-CB76-CB86-2DD619497952}"/>
                </a:ext>
              </a:extLst>
            </p:cNvPr>
            <p:cNvSpPr txBox="1"/>
            <p:nvPr/>
          </p:nvSpPr>
          <p:spPr>
            <a:xfrm>
              <a:off x="577768" y="925804"/>
              <a:ext cx="235807" cy="293953"/>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1F8AF7EF-157A-87C2-1790-BBB7A2E71715}"/>
                </a:ext>
              </a:extLst>
            </p:cNvPr>
            <p:cNvSpPr txBox="1"/>
            <p:nvPr/>
          </p:nvSpPr>
          <p:spPr>
            <a:xfrm>
              <a:off x="577769" y="1605174"/>
              <a:ext cx="235807" cy="276999"/>
            </a:xfrm>
            <a:prstGeom prst="rect">
              <a:avLst/>
            </a:prstGeom>
            <a:solidFill>
              <a:schemeClr val="tx1"/>
            </a:solidFill>
          </p:spPr>
          <p:txBody>
            <a:bodyPr wrap="square" rtlCol="0">
              <a:spAutoFit/>
            </a:bodyPr>
            <a:lstStyle>
              <a:defPPr>
                <a:defRPr lang="en-US"/>
              </a:defPPr>
              <a:lvl1pPr algn="ctr">
                <a:defRPr sz="1200"/>
              </a:lvl1pPr>
            </a:lstStyle>
            <a:p>
              <a:r>
                <a:rPr lang="en-US" dirty="0">
                  <a:solidFill>
                    <a:schemeClr val="bg1"/>
                  </a:solidFill>
                </a:rPr>
                <a:t>1</a:t>
              </a:r>
            </a:p>
          </p:txBody>
        </p:sp>
      </p:grpSp>
    </p:spTree>
    <p:extLst>
      <p:ext uri="{BB962C8B-B14F-4D97-AF65-F5344CB8AC3E}">
        <p14:creationId xmlns:p14="http://schemas.microsoft.com/office/powerpoint/2010/main" val="3182247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7072F-BF9F-B462-5C3F-7A72A4D6997E}"/>
            </a:ext>
          </a:extLst>
        </p:cNvPr>
        <p:cNvGrpSpPr/>
        <p:nvPr/>
      </p:nvGrpSpPr>
      <p:grpSpPr>
        <a:xfrm>
          <a:off x="0" y="0"/>
          <a:ext cx="0" cy="0"/>
          <a:chOff x="0" y="0"/>
          <a:chExt cx="0" cy="0"/>
        </a:xfrm>
      </p:grpSpPr>
      <p:pic>
        <p:nvPicPr>
          <p:cNvPr id="5" name="Picture 4" descr="A blue letter t on a black background&#10;&#10;Description automatically generated">
            <a:extLst>
              <a:ext uri="{FF2B5EF4-FFF2-40B4-BE49-F238E27FC236}">
                <a16:creationId xmlns:a16="http://schemas.microsoft.com/office/drawing/2014/main" id="{640E5AAF-332A-6D3A-A81C-DD5F8F505DB3}"/>
              </a:ext>
            </a:extLst>
          </p:cNvPr>
          <p:cNvPicPr>
            <a:picLocks noChangeAspect="1"/>
          </p:cNvPicPr>
          <p:nvPr/>
        </p:nvPicPr>
        <p:blipFill>
          <a:blip r:embed="rId3"/>
          <a:stretch>
            <a:fillRect/>
          </a:stretch>
        </p:blipFill>
        <p:spPr>
          <a:xfrm>
            <a:off x="8791614" y="252907"/>
            <a:ext cx="3177445" cy="259695"/>
          </a:xfrm>
          <a:prstGeom prst="rect">
            <a:avLst/>
          </a:prstGeom>
        </p:spPr>
      </p:pic>
      <p:sp>
        <p:nvSpPr>
          <p:cNvPr id="7" name="Text Placeholder 3">
            <a:extLst>
              <a:ext uri="{FF2B5EF4-FFF2-40B4-BE49-F238E27FC236}">
                <a16:creationId xmlns:a16="http://schemas.microsoft.com/office/drawing/2014/main" id="{5A5457A3-BA24-C7A4-DFB3-CC58B1A1F8E9}"/>
              </a:ext>
            </a:extLst>
          </p:cNvPr>
          <p:cNvSpPr txBox="1">
            <a:spLocks/>
          </p:cNvSpPr>
          <p:nvPr/>
        </p:nvSpPr>
        <p:spPr>
          <a:xfrm>
            <a:off x="445426" y="4175556"/>
            <a:ext cx="11223946" cy="2554113"/>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Upload background image(s), editability</a:t>
            </a:r>
          </a:p>
          <a:p>
            <a:pPr defTabSz="868680">
              <a:spcBef>
                <a:spcPts val="0"/>
              </a:spcBef>
            </a:pPr>
            <a:r>
              <a:rPr lang="en-US" sz="1600" kern="100" dirty="0">
                <a:solidFill>
                  <a:srgbClr val="002060"/>
                </a:solidFill>
                <a:cs typeface="Times New Roman" panose="02020603050405020304" pitchFamily="18" charset="0"/>
              </a:rPr>
              <a:t>2 - Fill to fit text elements, change text color (defaults: office phone and NMLS)</a:t>
            </a:r>
          </a:p>
          <a:p>
            <a:pPr>
              <a:spcBef>
                <a:spcPts val="0"/>
              </a:spcBef>
            </a:pPr>
            <a:endParaRPr lang="en-US" sz="1600" kern="100" dirty="0">
              <a:solidFill>
                <a:srgbClr val="002060"/>
              </a:solidFill>
              <a:cs typeface="Times New Roman" panose="02020603050405020304" pitchFamily="18" charset="0"/>
            </a:endParaRPr>
          </a:p>
          <a:p>
            <a:pPr>
              <a:spcBef>
                <a:spcPts val="0"/>
              </a:spcBef>
            </a:pPr>
            <a:r>
              <a:rPr lang="en-US" sz="1600" i="1" kern="100" dirty="0">
                <a:solidFill>
                  <a:srgbClr val="002060"/>
                </a:solidFill>
                <a:cs typeface="Times New Roman" panose="02020603050405020304" pitchFamily="18" charset="0"/>
              </a:rPr>
              <a:t>*Toggles control both the back and front of each design. </a:t>
            </a:r>
          </a:p>
        </p:txBody>
      </p:sp>
      <p:sp>
        <p:nvSpPr>
          <p:cNvPr id="11" name="Text Placeholder 1">
            <a:extLst>
              <a:ext uri="{FF2B5EF4-FFF2-40B4-BE49-F238E27FC236}">
                <a16:creationId xmlns:a16="http://schemas.microsoft.com/office/drawing/2014/main" id="{CCE279B3-FC2A-766D-0D05-2E37540E3AFD}"/>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Sign Rider Layout 1277</a:t>
            </a:r>
          </a:p>
        </p:txBody>
      </p:sp>
      <p:grpSp>
        <p:nvGrpSpPr>
          <p:cNvPr id="8" name="Group 7">
            <a:extLst>
              <a:ext uri="{FF2B5EF4-FFF2-40B4-BE49-F238E27FC236}">
                <a16:creationId xmlns:a16="http://schemas.microsoft.com/office/drawing/2014/main" id="{A79DDFF8-BA7A-8C40-D6DE-19698A73BB20}"/>
              </a:ext>
            </a:extLst>
          </p:cNvPr>
          <p:cNvGrpSpPr/>
          <p:nvPr/>
        </p:nvGrpSpPr>
        <p:grpSpPr>
          <a:xfrm>
            <a:off x="445426" y="881986"/>
            <a:ext cx="8221129" cy="2945588"/>
            <a:chOff x="445426" y="881986"/>
            <a:chExt cx="8221129" cy="2945588"/>
          </a:xfrm>
        </p:grpSpPr>
        <p:pic>
          <p:nvPicPr>
            <p:cNvPr id="6" name="Picture 5">
              <a:extLst>
                <a:ext uri="{FF2B5EF4-FFF2-40B4-BE49-F238E27FC236}">
                  <a16:creationId xmlns:a16="http://schemas.microsoft.com/office/drawing/2014/main" id="{82583986-6C54-76B2-D17E-E60CE42084BD}"/>
                </a:ext>
              </a:extLst>
            </p:cNvPr>
            <p:cNvPicPr>
              <a:picLocks noChangeAspect="1"/>
            </p:cNvPicPr>
            <p:nvPr/>
          </p:nvPicPr>
          <p:blipFill>
            <a:blip r:embed="rId4"/>
            <a:srcRect/>
            <a:stretch/>
          </p:blipFill>
          <p:spPr>
            <a:xfrm>
              <a:off x="445426" y="881986"/>
              <a:ext cx="8221129" cy="2945588"/>
            </a:xfrm>
            <a:prstGeom prst="rect">
              <a:avLst/>
            </a:prstGeom>
            <a:ln>
              <a:noFill/>
            </a:ln>
            <a:effectLst>
              <a:outerShdw blurRad="190500" algn="tl" rotWithShape="0">
                <a:srgbClr val="000000">
                  <a:alpha val="70000"/>
                </a:srgbClr>
              </a:outerShdw>
            </a:effectLst>
          </p:spPr>
        </p:pic>
        <p:sp>
          <p:nvSpPr>
            <p:cNvPr id="21" name="TextBox 20">
              <a:extLst>
                <a:ext uri="{FF2B5EF4-FFF2-40B4-BE49-F238E27FC236}">
                  <a16:creationId xmlns:a16="http://schemas.microsoft.com/office/drawing/2014/main" id="{493E017E-E50A-16E6-1F7A-D6A94D61BFA1}"/>
                </a:ext>
              </a:extLst>
            </p:cNvPr>
            <p:cNvSpPr txBox="1"/>
            <p:nvPr/>
          </p:nvSpPr>
          <p:spPr>
            <a:xfrm>
              <a:off x="528072" y="2060827"/>
              <a:ext cx="235807" cy="293953"/>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3" name="TextBox 2">
              <a:extLst>
                <a:ext uri="{FF2B5EF4-FFF2-40B4-BE49-F238E27FC236}">
                  <a16:creationId xmlns:a16="http://schemas.microsoft.com/office/drawing/2014/main" id="{51119BFC-962D-062E-4D56-E7129B6A86A6}"/>
                </a:ext>
              </a:extLst>
            </p:cNvPr>
            <p:cNvSpPr txBox="1"/>
            <p:nvPr/>
          </p:nvSpPr>
          <p:spPr>
            <a:xfrm>
              <a:off x="8310413" y="954827"/>
              <a:ext cx="235807" cy="276999"/>
            </a:xfrm>
            <a:prstGeom prst="rect">
              <a:avLst/>
            </a:prstGeom>
            <a:solidFill>
              <a:schemeClr val="tx1"/>
            </a:solidFill>
          </p:spPr>
          <p:txBody>
            <a:bodyPr wrap="square" rtlCol="0">
              <a:spAutoFit/>
            </a:bodyPr>
            <a:lstStyle>
              <a:defPPr>
                <a:defRPr lang="en-US"/>
              </a:defPPr>
              <a:lvl1pPr algn="ctr">
                <a:defRPr sz="1200"/>
              </a:lvl1pPr>
            </a:lstStyle>
            <a:p>
              <a:r>
                <a:rPr lang="en-US" dirty="0">
                  <a:solidFill>
                    <a:schemeClr val="bg1"/>
                  </a:solidFill>
                </a:rPr>
                <a:t>1</a:t>
              </a:r>
            </a:p>
          </p:txBody>
        </p:sp>
      </p:grpSp>
    </p:spTree>
    <p:extLst>
      <p:ext uri="{BB962C8B-B14F-4D97-AF65-F5344CB8AC3E}">
        <p14:creationId xmlns:p14="http://schemas.microsoft.com/office/powerpoint/2010/main" val="10472081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5EF6D-BF37-82A3-20FB-F3B9617B9C1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D578D2-9875-DE8B-ED14-3F2003BE29BE}"/>
              </a:ext>
            </a:extLst>
          </p:cNvPr>
          <p:cNvSpPr>
            <a:spLocks noGrp="1"/>
          </p:cNvSpPr>
          <p:nvPr>
            <p:ph type="body" sz="quarter" idx="10"/>
          </p:nvPr>
        </p:nvSpPr>
        <p:spPr/>
        <p:txBody>
          <a:bodyPr/>
          <a:lstStyle/>
          <a:p>
            <a:r>
              <a:rPr lang="en-US" dirty="0"/>
              <a:t>Social Media</a:t>
            </a:r>
          </a:p>
        </p:txBody>
      </p:sp>
      <p:sp>
        <p:nvSpPr>
          <p:cNvPr id="3" name="Text Placeholder 2">
            <a:extLst>
              <a:ext uri="{FF2B5EF4-FFF2-40B4-BE49-F238E27FC236}">
                <a16:creationId xmlns:a16="http://schemas.microsoft.com/office/drawing/2014/main" id="{94CD9C0C-CB73-884B-8A9B-A2BF5EEC171C}"/>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527799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3"/>
          <a:srcRect/>
          <a:stretch/>
        </p:blipFill>
        <p:spPr>
          <a:xfrm>
            <a:off x="717963" y="1353340"/>
            <a:ext cx="3886714" cy="5036794"/>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775384" y="1502251"/>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2222690" y="3287806"/>
            <a:ext cx="201706" cy="282388"/>
          </a:xfrm>
          <a:prstGeom prst="rect">
            <a:avLst/>
          </a:prstGeom>
          <a:noFill/>
        </p:spPr>
        <p:txBody>
          <a:bodyPr wrap="square" rtlCol="0">
            <a:spAutoFit/>
          </a:bodyPr>
          <a:lstStyle/>
          <a:p>
            <a:r>
              <a:rPr lang="en-US" sz="1200" dirty="0">
                <a:solidFill>
                  <a:srgbClr val="FF0000"/>
                </a:solidFill>
              </a:rPr>
              <a:t>2</a:t>
            </a:r>
          </a:p>
        </p:txBody>
      </p:sp>
      <p:sp>
        <p:nvSpPr>
          <p:cNvPr id="7" name="TextBox 6">
            <a:extLst>
              <a:ext uri="{FF2B5EF4-FFF2-40B4-BE49-F238E27FC236}">
                <a16:creationId xmlns:a16="http://schemas.microsoft.com/office/drawing/2014/main" id="{39EF529D-B710-F6F2-F975-A7AF514C5606}"/>
              </a:ext>
            </a:extLst>
          </p:cNvPr>
          <p:cNvSpPr txBox="1"/>
          <p:nvPr/>
        </p:nvSpPr>
        <p:spPr>
          <a:xfrm>
            <a:off x="4372781" y="2063255"/>
            <a:ext cx="201706" cy="282388"/>
          </a:xfrm>
          <a:prstGeom prst="rect">
            <a:avLst/>
          </a:prstGeom>
          <a:noFill/>
        </p:spPr>
        <p:txBody>
          <a:bodyPr wrap="square" rtlCol="0">
            <a:spAutoFit/>
          </a:bodyPr>
          <a:lstStyle/>
          <a:p>
            <a:r>
              <a:rPr lang="en-US" sz="1200" dirty="0">
                <a:solidFill>
                  <a:srgbClr val="FF0000"/>
                </a:solidFill>
              </a:rPr>
              <a:t>3</a:t>
            </a:r>
          </a:p>
        </p:txBody>
      </p:sp>
      <p:sp>
        <p:nvSpPr>
          <p:cNvPr id="8" name="TextBox 7">
            <a:extLst>
              <a:ext uri="{FF2B5EF4-FFF2-40B4-BE49-F238E27FC236}">
                <a16:creationId xmlns:a16="http://schemas.microsoft.com/office/drawing/2014/main" id="{C31D64D7-0742-47A0-7A3D-EB8DB238ECBD}"/>
              </a:ext>
            </a:extLst>
          </p:cNvPr>
          <p:cNvSpPr txBox="1"/>
          <p:nvPr/>
        </p:nvSpPr>
        <p:spPr>
          <a:xfrm>
            <a:off x="4007815" y="3730543"/>
            <a:ext cx="201706" cy="282388"/>
          </a:xfrm>
          <a:prstGeom prst="rect">
            <a:avLst/>
          </a:prstGeom>
          <a:noFill/>
        </p:spPr>
        <p:txBody>
          <a:bodyPr wrap="square" rtlCol="0">
            <a:spAutoFit/>
          </a:bodyPr>
          <a:lstStyle/>
          <a:p>
            <a:r>
              <a:rPr lang="en-US" sz="1200" dirty="0">
                <a:solidFill>
                  <a:srgbClr val="FF0000"/>
                </a:solidFill>
              </a:rPr>
              <a:t>4</a:t>
            </a:r>
          </a:p>
        </p:txBody>
      </p:sp>
      <p:sp>
        <p:nvSpPr>
          <p:cNvPr id="11" name="TextBox 10">
            <a:extLst>
              <a:ext uri="{FF2B5EF4-FFF2-40B4-BE49-F238E27FC236}">
                <a16:creationId xmlns:a16="http://schemas.microsoft.com/office/drawing/2014/main" id="{79D462FA-85BF-C8DA-E472-063182EB2FB8}"/>
              </a:ext>
            </a:extLst>
          </p:cNvPr>
          <p:cNvSpPr txBox="1"/>
          <p:nvPr/>
        </p:nvSpPr>
        <p:spPr>
          <a:xfrm>
            <a:off x="674531" y="4058567"/>
            <a:ext cx="201706" cy="282388"/>
          </a:xfrm>
          <a:prstGeom prst="rect">
            <a:avLst/>
          </a:prstGeom>
          <a:noFill/>
        </p:spPr>
        <p:txBody>
          <a:bodyPr wrap="square" rtlCol="0">
            <a:spAutoFit/>
          </a:bodyPr>
          <a:lstStyle/>
          <a:p>
            <a:r>
              <a:rPr lang="en-US" sz="1200" dirty="0">
                <a:solidFill>
                  <a:srgbClr val="FF0000"/>
                </a:solidFill>
              </a:rPr>
              <a:t>5</a:t>
            </a:r>
          </a:p>
        </p:txBody>
      </p:sp>
      <p:sp>
        <p:nvSpPr>
          <p:cNvPr id="12" name="TextBox 11">
            <a:extLst>
              <a:ext uri="{FF2B5EF4-FFF2-40B4-BE49-F238E27FC236}">
                <a16:creationId xmlns:a16="http://schemas.microsoft.com/office/drawing/2014/main" id="{2B838E03-1E46-C024-C172-4D53C68558C5}"/>
              </a:ext>
            </a:extLst>
          </p:cNvPr>
          <p:cNvSpPr txBox="1"/>
          <p:nvPr/>
        </p:nvSpPr>
        <p:spPr>
          <a:xfrm>
            <a:off x="3381650" y="4771639"/>
            <a:ext cx="201706" cy="282388"/>
          </a:xfrm>
          <a:prstGeom prst="rect">
            <a:avLst/>
          </a:prstGeom>
          <a:noFill/>
        </p:spPr>
        <p:txBody>
          <a:bodyPr wrap="square" rtlCol="0">
            <a:spAutoFit/>
          </a:bodyPr>
          <a:lstStyle/>
          <a:p>
            <a:r>
              <a:rPr lang="en-US" sz="1200" dirty="0">
                <a:solidFill>
                  <a:srgbClr val="FF0000"/>
                </a:solidFill>
              </a:rPr>
              <a:t>6</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4" y="1353340"/>
            <a:ext cx="5555187" cy="268993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Fill to fit headline/sub-headline, change text color</a:t>
            </a:r>
          </a:p>
          <a:p>
            <a:pPr defTabSz="868680">
              <a:spcBef>
                <a:spcPts val="0"/>
              </a:spcBef>
            </a:pPr>
            <a:r>
              <a:rPr lang="en-US" sz="1600" kern="100" dirty="0">
                <a:solidFill>
                  <a:srgbClr val="002060"/>
                </a:solidFill>
                <a:cs typeface="Times New Roman" panose="02020603050405020304" pitchFamily="18" charset="0"/>
              </a:rPr>
              <a:t>3 – </a:t>
            </a:r>
            <a:r>
              <a:rPr lang="en-US" sz="1600" kern="100" dirty="0">
                <a:solidFill>
                  <a:srgbClr val="002060"/>
                </a:solidFill>
                <a:ea typeface="Calibri" panose="020F0502020204030204" pitchFamily="34" charset="0"/>
                <a:cs typeface="Times New Roman" panose="02020603050405020304" pitchFamily="18" charset="0"/>
              </a:rPr>
              <a:t>Upload image</a:t>
            </a:r>
            <a:endParaRPr lang="en-US" sz="1600" kern="100" dirty="0">
              <a:solidFill>
                <a:srgbClr val="002060"/>
              </a:solidFill>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Font default color is brand secondary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Font default color is brand primary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Editable CTA</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C - SB - Updated – 0772</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C - CB - Updated - 0777</a:t>
            </a:r>
          </a:p>
          <a:p>
            <a:pPr marL="285750" indent="-285750">
              <a:spcBef>
                <a:spcPts val="0"/>
              </a:spcBef>
              <a:buFont typeface="Arial" panose="020B0604020202020204" pitchFamily="34" charset="0"/>
              <a:buChar char="•"/>
            </a:pPr>
            <a:endParaRPr lang="en-US" dirty="0"/>
          </a:p>
          <a:p>
            <a:pPr marL="285750" indent="-285750">
              <a:spcBef>
                <a:spcPts val="0"/>
              </a:spcBef>
              <a:buFont typeface="Arial" panose="020B0604020202020204" pitchFamily="34" charset="0"/>
              <a:buChar char="•"/>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spTree>
    <p:extLst>
      <p:ext uri="{BB962C8B-B14F-4D97-AF65-F5344CB8AC3E}">
        <p14:creationId xmlns:p14="http://schemas.microsoft.com/office/powerpoint/2010/main" val="20343371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5B85BD-CD6B-203E-D6CD-A231B47F1308}"/>
              </a:ext>
            </a:extLst>
          </p:cNvPr>
          <p:cNvPicPr>
            <a:picLocks noChangeAspect="1"/>
          </p:cNvPicPr>
          <p:nvPr/>
        </p:nvPicPr>
        <p:blipFill>
          <a:blip r:embed="rId3"/>
          <a:srcRect/>
          <a:stretch/>
        </p:blipFill>
        <p:spPr>
          <a:xfrm>
            <a:off x="842683" y="1261667"/>
            <a:ext cx="6993979" cy="3671839"/>
          </a:xfrm>
          <a:prstGeom prst="rect">
            <a:avLst/>
          </a:prstGeom>
          <a:effectLst>
            <a:outerShdw blurRad="127000" dist="50800" dir="2400000" algn="ctr" rotWithShape="0">
              <a:srgbClr val="000000"/>
            </a:outerShdw>
          </a:effectLst>
        </p:spPr>
      </p:pic>
      <p:sp>
        <p:nvSpPr>
          <p:cNvPr id="10" name="Text Placeholder 1">
            <a:extLst>
              <a:ext uri="{FF2B5EF4-FFF2-40B4-BE49-F238E27FC236}">
                <a16:creationId xmlns:a16="http://schemas.microsoft.com/office/drawing/2014/main" id="{C2F9D714-61CD-0960-78E4-E36C4A8D5909}"/>
              </a:ext>
            </a:extLst>
          </p:cNvPr>
          <p:cNvSpPr>
            <a:spLocks noGrp="1"/>
          </p:cNvSpPr>
          <p:nvPr>
            <p:ph type="body" sz="quarter" idx="10"/>
          </p:nvPr>
        </p:nvSpPr>
        <p:spPr>
          <a:xfrm>
            <a:off x="562443" y="244077"/>
            <a:ext cx="9959137" cy="914400"/>
          </a:xfrm>
        </p:spPr>
        <p:txBody>
          <a:bodyPr/>
          <a:lstStyle/>
          <a:p>
            <a:r>
              <a:rPr lang="en-US" dirty="0"/>
              <a:t>Social Media Self Serve - 0754</a:t>
            </a:r>
          </a:p>
        </p:txBody>
      </p:sp>
      <p:pic>
        <p:nvPicPr>
          <p:cNvPr id="11" name="Picture 10" descr="A blue letter t on a black background&#10;&#10;Description automatically generated">
            <a:extLst>
              <a:ext uri="{FF2B5EF4-FFF2-40B4-BE49-F238E27FC236}">
                <a16:creationId xmlns:a16="http://schemas.microsoft.com/office/drawing/2014/main" id="{D5B1C159-FA8B-EF43-F170-D06B5EDFCAA3}"/>
              </a:ext>
            </a:extLst>
          </p:cNvPr>
          <p:cNvPicPr>
            <a:picLocks noChangeAspect="1"/>
          </p:cNvPicPr>
          <p:nvPr/>
        </p:nvPicPr>
        <p:blipFill>
          <a:blip r:embed="rId4"/>
          <a:stretch>
            <a:fillRect/>
          </a:stretch>
        </p:blipFill>
        <p:spPr>
          <a:xfrm>
            <a:off x="8791614" y="252907"/>
            <a:ext cx="3177445" cy="259695"/>
          </a:xfrm>
          <a:prstGeom prst="rect">
            <a:avLst/>
          </a:prstGeom>
        </p:spPr>
      </p:pic>
      <p:sp>
        <p:nvSpPr>
          <p:cNvPr id="2" name="TextBox 1">
            <a:extLst>
              <a:ext uri="{FF2B5EF4-FFF2-40B4-BE49-F238E27FC236}">
                <a16:creationId xmlns:a16="http://schemas.microsoft.com/office/drawing/2014/main" id="{22E71147-D12B-2405-9308-F84BCCB7F069}"/>
              </a:ext>
            </a:extLst>
          </p:cNvPr>
          <p:cNvSpPr txBox="1"/>
          <p:nvPr/>
        </p:nvSpPr>
        <p:spPr>
          <a:xfrm>
            <a:off x="4171927" y="1486629"/>
            <a:ext cx="201706" cy="282388"/>
          </a:xfrm>
          <a:prstGeom prst="rect">
            <a:avLst/>
          </a:prstGeom>
          <a:noFill/>
        </p:spPr>
        <p:txBody>
          <a:bodyPr wrap="square" rtlCol="0">
            <a:spAutoFit/>
          </a:bodyPr>
          <a:lstStyle/>
          <a:p>
            <a:r>
              <a:rPr lang="en-US" sz="1200" dirty="0">
                <a:solidFill>
                  <a:srgbClr val="FF0000"/>
                </a:solidFill>
              </a:rPr>
              <a:t>1</a:t>
            </a:r>
          </a:p>
        </p:txBody>
      </p:sp>
      <p:sp>
        <p:nvSpPr>
          <p:cNvPr id="3" name="TextBox 2">
            <a:extLst>
              <a:ext uri="{FF2B5EF4-FFF2-40B4-BE49-F238E27FC236}">
                <a16:creationId xmlns:a16="http://schemas.microsoft.com/office/drawing/2014/main" id="{8C4E461C-99BE-8870-E3D4-B848C8796850}"/>
              </a:ext>
            </a:extLst>
          </p:cNvPr>
          <p:cNvSpPr txBox="1"/>
          <p:nvPr/>
        </p:nvSpPr>
        <p:spPr>
          <a:xfrm>
            <a:off x="4722999" y="1967086"/>
            <a:ext cx="201706" cy="282388"/>
          </a:xfrm>
          <a:prstGeom prst="rect">
            <a:avLst/>
          </a:prstGeom>
          <a:noFill/>
        </p:spPr>
        <p:txBody>
          <a:bodyPr wrap="square" rtlCol="0">
            <a:spAutoFit/>
          </a:bodyPr>
          <a:lstStyle/>
          <a:p>
            <a:r>
              <a:rPr lang="en-US" sz="1200" dirty="0">
                <a:solidFill>
                  <a:srgbClr val="FF0000"/>
                </a:solidFill>
              </a:rPr>
              <a:t>2</a:t>
            </a:r>
          </a:p>
        </p:txBody>
      </p:sp>
      <p:sp>
        <p:nvSpPr>
          <p:cNvPr id="9" name="TextBox 8">
            <a:extLst>
              <a:ext uri="{FF2B5EF4-FFF2-40B4-BE49-F238E27FC236}">
                <a16:creationId xmlns:a16="http://schemas.microsoft.com/office/drawing/2014/main" id="{445B9786-5754-A12C-E42C-D124A707BC7F}"/>
              </a:ext>
            </a:extLst>
          </p:cNvPr>
          <p:cNvSpPr txBox="1"/>
          <p:nvPr/>
        </p:nvSpPr>
        <p:spPr>
          <a:xfrm>
            <a:off x="2873277" y="2956392"/>
            <a:ext cx="201706" cy="282388"/>
          </a:xfrm>
          <a:prstGeom prst="rect">
            <a:avLst/>
          </a:prstGeom>
          <a:noFill/>
        </p:spPr>
        <p:txBody>
          <a:bodyPr wrap="square" rtlCol="0">
            <a:spAutoFit/>
          </a:bodyPr>
          <a:lstStyle/>
          <a:p>
            <a:r>
              <a:rPr lang="en-US" sz="1200" dirty="0">
                <a:solidFill>
                  <a:srgbClr val="FF0000"/>
                </a:solidFill>
              </a:rPr>
              <a:t>4</a:t>
            </a:r>
          </a:p>
        </p:txBody>
      </p:sp>
      <p:sp>
        <p:nvSpPr>
          <p:cNvPr id="12" name="TextBox 11">
            <a:extLst>
              <a:ext uri="{FF2B5EF4-FFF2-40B4-BE49-F238E27FC236}">
                <a16:creationId xmlns:a16="http://schemas.microsoft.com/office/drawing/2014/main" id="{EB262154-7EC5-2219-785A-FACF5519C966}"/>
              </a:ext>
            </a:extLst>
          </p:cNvPr>
          <p:cNvSpPr txBox="1"/>
          <p:nvPr/>
        </p:nvSpPr>
        <p:spPr>
          <a:xfrm>
            <a:off x="7381482" y="2995472"/>
            <a:ext cx="201706" cy="282388"/>
          </a:xfrm>
          <a:prstGeom prst="rect">
            <a:avLst/>
          </a:prstGeom>
          <a:noFill/>
        </p:spPr>
        <p:txBody>
          <a:bodyPr wrap="square" rtlCol="0">
            <a:spAutoFit/>
          </a:bodyPr>
          <a:lstStyle/>
          <a:p>
            <a:r>
              <a:rPr lang="en-US" sz="1200" dirty="0">
                <a:solidFill>
                  <a:srgbClr val="FF0000"/>
                </a:solidFill>
              </a:rPr>
              <a:t>5</a:t>
            </a:r>
          </a:p>
        </p:txBody>
      </p:sp>
      <p:sp>
        <p:nvSpPr>
          <p:cNvPr id="13" name="TextBox 12">
            <a:extLst>
              <a:ext uri="{FF2B5EF4-FFF2-40B4-BE49-F238E27FC236}">
                <a16:creationId xmlns:a16="http://schemas.microsoft.com/office/drawing/2014/main" id="{8EF3317E-14D8-2510-9C9A-6649650F84C3}"/>
              </a:ext>
            </a:extLst>
          </p:cNvPr>
          <p:cNvSpPr txBox="1"/>
          <p:nvPr/>
        </p:nvSpPr>
        <p:spPr>
          <a:xfrm>
            <a:off x="7381482" y="4497736"/>
            <a:ext cx="201706" cy="282388"/>
          </a:xfrm>
          <a:prstGeom prst="rect">
            <a:avLst/>
          </a:prstGeom>
          <a:noFill/>
        </p:spPr>
        <p:txBody>
          <a:bodyPr wrap="square" rtlCol="0">
            <a:spAutoFit/>
          </a:bodyPr>
          <a:lstStyle/>
          <a:p>
            <a:r>
              <a:rPr lang="en-US" sz="1200" dirty="0">
                <a:solidFill>
                  <a:srgbClr val="FF0000"/>
                </a:solidFill>
              </a:rPr>
              <a:t>6</a:t>
            </a:r>
          </a:p>
        </p:txBody>
      </p:sp>
      <p:sp>
        <p:nvSpPr>
          <p:cNvPr id="14" name="Text Placeholder 3">
            <a:extLst>
              <a:ext uri="{FF2B5EF4-FFF2-40B4-BE49-F238E27FC236}">
                <a16:creationId xmlns:a16="http://schemas.microsoft.com/office/drawing/2014/main" id="{9DD437AA-0262-3859-A40D-B5AC29CDBC7E}"/>
              </a:ext>
            </a:extLst>
          </p:cNvPr>
          <p:cNvSpPr txBox="1">
            <a:spLocks/>
          </p:cNvSpPr>
          <p:nvPr/>
        </p:nvSpPr>
        <p:spPr>
          <a:xfrm>
            <a:off x="8047357" y="1251221"/>
            <a:ext cx="3921702" cy="405327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Fully editable CTA and headline</a:t>
            </a:r>
          </a:p>
          <a:p>
            <a:pPr defTabSz="868680">
              <a:spcBef>
                <a:spcPts val="0"/>
              </a:spcBef>
            </a:pPr>
            <a:r>
              <a:rPr lang="en-US" sz="1600" kern="100" dirty="0">
                <a:solidFill>
                  <a:srgbClr val="002060"/>
                </a:solidFill>
                <a:cs typeface="Times New Roman" panose="02020603050405020304" pitchFamily="18" charset="0"/>
              </a:rPr>
              <a:t>3 – Color blocks are brand secondary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Editable fields</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Upload image </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Transparent, none, white, black disclaimer block</a:t>
            </a:r>
          </a:p>
          <a:p>
            <a:endParaRPr lang="en-US" sz="1600" dirty="0">
              <a:solidFill>
                <a:srgbClr val="002060"/>
              </a:solidFill>
            </a:endParaRPr>
          </a:p>
        </p:txBody>
      </p:sp>
      <p:sp>
        <p:nvSpPr>
          <p:cNvPr id="15" name="TextBox 14">
            <a:extLst>
              <a:ext uri="{FF2B5EF4-FFF2-40B4-BE49-F238E27FC236}">
                <a16:creationId xmlns:a16="http://schemas.microsoft.com/office/drawing/2014/main" id="{A0A850BC-87D5-76AA-2C55-912D1574BFA9}"/>
              </a:ext>
            </a:extLst>
          </p:cNvPr>
          <p:cNvSpPr txBox="1"/>
          <p:nvPr/>
        </p:nvSpPr>
        <p:spPr>
          <a:xfrm>
            <a:off x="2581135" y="2108280"/>
            <a:ext cx="201706" cy="276999"/>
          </a:xfrm>
          <a:prstGeom prst="rect">
            <a:avLst/>
          </a:prstGeom>
          <a:noFill/>
        </p:spPr>
        <p:txBody>
          <a:bodyPr wrap="square" rtlCol="0">
            <a:spAutoFit/>
          </a:bodyPr>
          <a:lstStyle/>
          <a:p>
            <a:r>
              <a:rPr lang="en-US" sz="1200" dirty="0">
                <a:solidFill>
                  <a:srgbClr val="FF0000"/>
                </a:solidFill>
              </a:rPr>
              <a:t>3</a:t>
            </a:r>
          </a:p>
        </p:txBody>
      </p:sp>
    </p:spTree>
    <p:extLst>
      <p:ext uri="{BB962C8B-B14F-4D97-AF65-F5344CB8AC3E}">
        <p14:creationId xmlns:p14="http://schemas.microsoft.com/office/powerpoint/2010/main" val="26257463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5B85BD-CD6B-203E-D6CD-A231B47F1308}"/>
              </a:ext>
            </a:extLst>
          </p:cNvPr>
          <p:cNvPicPr>
            <a:picLocks noChangeAspect="1"/>
          </p:cNvPicPr>
          <p:nvPr/>
        </p:nvPicPr>
        <p:blipFill>
          <a:blip r:embed="rId3"/>
          <a:srcRect/>
          <a:stretch/>
        </p:blipFill>
        <p:spPr>
          <a:xfrm>
            <a:off x="842683" y="1263338"/>
            <a:ext cx="6993979" cy="3668496"/>
          </a:xfrm>
          <a:prstGeom prst="rect">
            <a:avLst/>
          </a:prstGeom>
          <a:effectLst>
            <a:outerShdw blurRad="127000" dist="50800" dir="2400000" algn="ctr" rotWithShape="0">
              <a:srgbClr val="000000"/>
            </a:outerShdw>
          </a:effectLst>
        </p:spPr>
      </p:pic>
      <p:sp>
        <p:nvSpPr>
          <p:cNvPr id="10" name="Text Placeholder 1">
            <a:extLst>
              <a:ext uri="{FF2B5EF4-FFF2-40B4-BE49-F238E27FC236}">
                <a16:creationId xmlns:a16="http://schemas.microsoft.com/office/drawing/2014/main" id="{C2F9D714-61CD-0960-78E4-E36C4A8D5909}"/>
              </a:ext>
            </a:extLst>
          </p:cNvPr>
          <p:cNvSpPr>
            <a:spLocks noGrp="1"/>
          </p:cNvSpPr>
          <p:nvPr>
            <p:ph type="body" sz="quarter" idx="10"/>
          </p:nvPr>
        </p:nvSpPr>
        <p:spPr>
          <a:xfrm>
            <a:off x="562443" y="244077"/>
            <a:ext cx="9959137" cy="914400"/>
          </a:xfrm>
        </p:spPr>
        <p:txBody>
          <a:bodyPr/>
          <a:lstStyle/>
          <a:p>
            <a:r>
              <a:rPr lang="en-US" dirty="0"/>
              <a:t>Social Media Self Serve - 0752</a:t>
            </a:r>
          </a:p>
        </p:txBody>
      </p:sp>
      <p:pic>
        <p:nvPicPr>
          <p:cNvPr id="11" name="Picture 10" descr="A blue letter t on a black background&#10;&#10;Description automatically generated">
            <a:extLst>
              <a:ext uri="{FF2B5EF4-FFF2-40B4-BE49-F238E27FC236}">
                <a16:creationId xmlns:a16="http://schemas.microsoft.com/office/drawing/2014/main" id="{D5B1C159-FA8B-EF43-F170-D06B5EDFCAA3}"/>
              </a:ext>
            </a:extLst>
          </p:cNvPr>
          <p:cNvPicPr>
            <a:picLocks noChangeAspect="1"/>
          </p:cNvPicPr>
          <p:nvPr/>
        </p:nvPicPr>
        <p:blipFill>
          <a:blip r:embed="rId4"/>
          <a:stretch>
            <a:fillRect/>
          </a:stretch>
        </p:blipFill>
        <p:spPr>
          <a:xfrm>
            <a:off x="8791614" y="252907"/>
            <a:ext cx="3177445" cy="259695"/>
          </a:xfrm>
          <a:prstGeom prst="rect">
            <a:avLst/>
          </a:prstGeom>
        </p:spPr>
      </p:pic>
      <p:sp>
        <p:nvSpPr>
          <p:cNvPr id="2" name="TextBox 1">
            <a:extLst>
              <a:ext uri="{FF2B5EF4-FFF2-40B4-BE49-F238E27FC236}">
                <a16:creationId xmlns:a16="http://schemas.microsoft.com/office/drawing/2014/main" id="{22E71147-D12B-2405-9308-F84BCCB7F069}"/>
              </a:ext>
            </a:extLst>
          </p:cNvPr>
          <p:cNvSpPr txBox="1"/>
          <p:nvPr/>
        </p:nvSpPr>
        <p:spPr>
          <a:xfrm>
            <a:off x="1439878" y="1486629"/>
            <a:ext cx="201706" cy="282388"/>
          </a:xfrm>
          <a:prstGeom prst="rect">
            <a:avLst/>
          </a:prstGeom>
          <a:noFill/>
        </p:spPr>
        <p:txBody>
          <a:bodyPr wrap="square" rtlCol="0">
            <a:spAutoFit/>
          </a:bodyPr>
          <a:lstStyle/>
          <a:p>
            <a:r>
              <a:rPr lang="en-US" sz="1200" dirty="0">
                <a:solidFill>
                  <a:srgbClr val="FF0000"/>
                </a:solidFill>
              </a:rPr>
              <a:t>1</a:t>
            </a:r>
          </a:p>
        </p:txBody>
      </p:sp>
      <p:sp>
        <p:nvSpPr>
          <p:cNvPr id="3" name="TextBox 2">
            <a:extLst>
              <a:ext uri="{FF2B5EF4-FFF2-40B4-BE49-F238E27FC236}">
                <a16:creationId xmlns:a16="http://schemas.microsoft.com/office/drawing/2014/main" id="{8C4E461C-99BE-8870-E3D4-B848C8796850}"/>
              </a:ext>
            </a:extLst>
          </p:cNvPr>
          <p:cNvSpPr txBox="1"/>
          <p:nvPr/>
        </p:nvSpPr>
        <p:spPr>
          <a:xfrm>
            <a:off x="842683" y="3996608"/>
            <a:ext cx="201706" cy="282388"/>
          </a:xfrm>
          <a:prstGeom prst="rect">
            <a:avLst/>
          </a:prstGeom>
          <a:noFill/>
        </p:spPr>
        <p:txBody>
          <a:bodyPr wrap="square" rtlCol="0">
            <a:spAutoFit/>
          </a:bodyPr>
          <a:lstStyle/>
          <a:p>
            <a:r>
              <a:rPr lang="en-US" sz="1200" dirty="0">
                <a:solidFill>
                  <a:srgbClr val="FF0000"/>
                </a:solidFill>
              </a:rPr>
              <a:t>2</a:t>
            </a:r>
          </a:p>
        </p:txBody>
      </p:sp>
      <p:sp>
        <p:nvSpPr>
          <p:cNvPr id="9" name="TextBox 8">
            <a:extLst>
              <a:ext uri="{FF2B5EF4-FFF2-40B4-BE49-F238E27FC236}">
                <a16:creationId xmlns:a16="http://schemas.microsoft.com/office/drawing/2014/main" id="{445B9786-5754-A12C-E42C-D124A707BC7F}"/>
              </a:ext>
            </a:extLst>
          </p:cNvPr>
          <p:cNvSpPr txBox="1"/>
          <p:nvPr/>
        </p:nvSpPr>
        <p:spPr>
          <a:xfrm>
            <a:off x="3453141" y="1825892"/>
            <a:ext cx="201706" cy="282388"/>
          </a:xfrm>
          <a:prstGeom prst="rect">
            <a:avLst/>
          </a:prstGeom>
          <a:noFill/>
        </p:spPr>
        <p:txBody>
          <a:bodyPr wrap="square" rtlCol="0">
            <a:spAutoFit/>
          </a:bodyPr>
          <a:lstStyle/>
          <a:p>
            <a:r>
              <a:rPr lang="en-US" sz="1200" dirty="0">
                <a:solidFill>
                  <a:srgbClr val="FF0000"/>
                </a:solidFill>
              </a:rPr>
              <a:t>4</a:t>
            </a:r>
          </a:p>
        </p:txBody>
      </p:sp>
      <p:sp>
        <p:nvSpPr>
          <p:cNvPr id="12" name="TextBox 11">
            <a:extLst>
              <a:ext uri="{FF2B5EF4-FFF2-40B4-BE49-F238E27FC236}">
                <a16:creationId xmlns:a16="http://schemas.microsoft.com/office/drawing/2014/main" id="{EB262154-7EC5-2219-785A-FACF5519C966}"/>
              </a:ext>
            </a:extLst>
          </p:cNvPr>
          <p:cNvSpPr txBox="1"/>
          <p:nvPr/>
        </p:nvSpPr>
        <p:spPr>
          <a:xfrm>
            <a:off x="7381482" y="2995472"/>
            <a:ext cx="201706" cy="282388"/>
          </a:xfrm>
          <a:prstGeom prst="rect">
            <a:avLst/>
          </a:prstGeom>
          <a:noFill/>
        </p:spPr>
        <p:txBody>
          <a:bodyPr wrap="square" rtlCol="0">
            <a:spAutoFit/>
          </a:bodyPr>
          <a:lstStyle/>
          <a:p>
            <a:r>
              <a:rPr lang="en-US" sz="1200" dirty="0">
                <a:solidFill>
                  <a:srgbClr val="FF0000"/>
                </a:solidFill>
              </a:rPr>
              <a:t>5</a:t>
            </a:r>
          </a:p>
        </p:txBody>
      </p:sp>
      <p:sp>
        <p:nvSpPr>
          <p:cNvPr id="13" name="TextBox 12">
            <a:extLst>
              <a:ext uri="{FF2B5EF4-FFF2-40B4-BE49-F238E27FC236}">
                <a16:creationId xmlns:a16="http://schemas.microsoft.com/office/drawing/2014/main" id="{8EF3317E-14D8-2510-9C9A-6649650F84C3}"/>
              </a:ext>
            </a:extLst>
          </p:cNvPr>
          <p:cNvSpPr txBox="1"/>
          <p:nvPr/>
        </p:nvSpPr>
        <p:spPr>
          <a:xfrm>
            <a:off x="7381482" y="4497736"/>
            <a:ext cx="201706" cy="282388"/>
          </a:xfrm>
          <a:prstGeom prst="rect">
            <a:avLst/>
          </a:prstGeom>
          <a:noFill/>
        </p:spPr>
        <p:txBody>
          <a:bodyPr wrap="square" rtlCol="0">
            <a:spAutoFit/>
          </a:bodyPr>
          <a:lstStyle/>
          <a:p>
            <a:r>
              <a:rPr lang="en-US" sz="1200" dirty="0">
                <a:solidFill>
                  <a:srgbClr val="FF0000"/>
                </a:solidFill>
              </a:rPr>
              <a:t>6</a:t>
            </a:r>
          </a:p>
        </p:txBody>
      </p:sp>
      <p:sp>
        <p:nvSpPr>
          <p:cNvPr id="14" name="Text Placeholder 3">
            <a:extLst>
              <a:ext uri="{FF2B5EF4-FFF2-40B4-BE49-F238E27FC236}">
                <a16:creationId xmlns:a16="http://schemas.microsoft.com/office/drawing/2014/main" id="{9DD437AA-0262-3859-A40D-B5AC29CDBC7E}"/>
              </a:ext>
            </a:extLst>
          </p:cNvPr>
          <p:cNvSpPr txBox="1">
            <a:spLocks/>
          </p:cNvSpPr>
          <p:nvPr/>
        </p:nvSpPr>
        <p:spPr>
          <a:xfrm>
            <a:off x="8047357" y="1251221"/>
            <a:ext cx="3921702" cy="405327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Fully editable CTA and headline</a:t>
            </a:r>
          </a:p>
          <a:p>
            <a:pPr defTabSz="868680">
              <a:spcBef>
                <a:spcPts val="0"/>
              </a:spcBef>
            </a:pPr>
            <a:r>
              <a:rPr lang="en-US" sz="1600" kern="100" dirty="0">
                <a:solidFill>
                  <a:srgbClr val="002060"/>
                </a:solidFill>
                <a:cs typeface="Times New Roman" panose="02020603050405020304" pitchFamily="18" charset="0"/>
              </a:rPr>
              <a:t>3 – Color blocks are brand secondary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Editable fields</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Upload image </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Transparent, none, white, black disclaimer block</a:t>
            </a:r>
          </a:p>
          <a:p>
            <a:endParaRPr lang="en-US" sz="1600" dirty="0">
              <a:solidFill>
                <a:srgbClr val="002060"/>
              </a:solidFill>
            </a:endParaRPr>
          </a:p>
        </p:txBody>
      </p:sp>
      <p:sp>
        <p:nvSpPr>
          <p:cNvPr id="15" name="TextBox 14">
            <a:extLst>
              <a:ext uri="{FF2B5EF4-FFF2-40B4-BE49-F238E27FC236}">
                <a16:creationId xmlns:a16="http://schemas.microsoft.com/office/drawing/2014/main" id="{A0A850BC-87D5-76AA-2C55-912D1574BFA9}"/>
              </a:ext>
            </a:extLst>
          </p:cNvPr>
          <p:cNvSpPr txBox="1"/>
          <p:nvPr/>
        </p:nvSpPr>
        <p:spPr>
          <a:xfrm>
            <a:off x="2581135" y="2108280"/>
            <a:ext cx="201706" cy="276999"/>
          </a:xfrm>
          <a:prstGeom prst="rect">
            <a:avLst/>
          </a:prstGeom>
          <a:noFill/>
        </p:spPr>
        <p:txBody>
          <a:bodyPr wrap="square" rtlCol="0">
            <a:spAutoFit/>
          </a:bodyPr>
          <a:lstStyle/>
          <a:p>
            <a:r>
              <a:rPr lang="en-US" sz="1200" dirty="0">
                <a:solidFill>
                  <a:srgbClr val="FF0000"/>
                </a:solidFill>
              </a:rPr>
              <a:t>3</a:t>
            </a:r>
          </a:p>
        </p:txBody>
      </p:sp>
    </p:spTree>
    <p:extLst>
      <p:ext uri="{BB962C8B-B14F-4D97-AF65-F5344CB8AC3E}">
        <p14:creationId xmlns:p14="http://schemas.microsoft.com/office/powerpoint/2010/main" val="21106723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5B85BD-CD6B-203E-D6CD-A231B47F1308}"/>
              </a:ext>
            </a:extLst>
          </p:cNvPr>
          <p:cNvPicPr>
            <a:picLocks noChangeAspect="1"/>
          </p:cNvPicPr>
          <p:nvPr/>
        </p:nvPicPr>
        <p:blipFill>
          <a:blip r:embed="rId3"/>
          <a:srcRect/>
          <a:stretch/>
        </p:blipFill>
        <p:spPr>
          <a:xfrm>
            <a:off x="842683" y="1276497"/>
            <a:ext cx="6993979" cy="3642178"/>
          </a:xfrm>
          <a:prstGeom prst="rect">
            <a:avLst/>
          </a:prstGeom>
          <a:effectLst>
            <a:outerShdw blurRad="127000" dist="50800" dir="2400000" algn="ctr" rotWithShape="0">
              <a:srgbClr val="000000"/>
            </a:outerShdw>
          </a:effectLst>
        </p:spPr>
      </p:pic>
      <p:sp>
        <p:nvSpPr>
          <p:cNvPr id="10" name="Text Placeholder 1">
            <a:extLst>
              <a:ext uri="{FF2B5EF4-FFF2-40B4-BE49-F238E27FC236}">
                <a16:creationId xmlns:a16="http://schemas.microsoft.com/office/drawing/2014/main" id="{C2F9D714-61CD-0960-78E4-E36C4A8D5909}"/>
              </a:ext>
            </a:extLst>
          </p:cNvPr>
          <p:cNvSpPr>
            <a:spLocks noGrp="1"/>
          </p:cNvSpPr>
          <p:nvPr>
            <p:ph type="body" sz="quarter" idx="10"/>
          </p:nvPr>
        </p:nvSpPr>
        <p:spPr>
          <a:xfrm>
            <a:off x="562443" y="244077"/>
            <a:ext cx="9959137" cy="914400"/>
          </a:xfrm>
        </p:spPr>
        <p:txBody>
          <a:bodyPr/>
          <a:lstStyle/>
          <a:p>
            <a:r>
              <a:rPr lang="en-US" dirty="0"/>
              <a:t>Social Media Self Serve - 0753</a:t>
            </a:r>
          </a:p>
        </p:txBody>
      </p:sp>
      <p:pic>
        <p:nvPicPr>
          <p:cNvPr id="11" name="Picture 10" descr="A blue letter t on a black background&#10;&#10;Description automatically generated">
            <a:extLst>
              <a:ext uri="{FF2B5EF4-FFF2-40B4-BE49-F238E27FC236}">
                <a16:creationId xmlns:a16="http://schemas.microsoft.com/office/drawing/2014/main" id="{D5B1C159-FA8B-EF43-F170-D06B5EDFCAA3}"/>
              </a:ext>
            </a:extLst>
          </p:cNvPr>
          <p:cNvPicPr>
            <a:picLocks noChangeAspect="1"/>
          </p:cNvPicPr>
          <p:nvPr/>
        </p:nvPicPr>
        <p:blipFill>
          <a:blip r:embed="rId4"/>
          <a:stretch>
            <a:fillRect/>
          </a:stretch>
        </p:blipFill>
        <p:spPr>
          <a:xfrm>
            <a:off x="8791614" y="252907"/>
            <a:ext cx="3177445" cy="259695"/>
          </a:xfrm>
          <a:prstGeom prst="rect">
            <a:avLst/>
          </a:prstGeom>
        </p:spPr>
      </p:pic>
      <p:sp>
        <p:nvSpPr>
          <p:cNvPr id="2" name="TextBox 1">
            <a:extLst>
              <a:ext uri="{FF2B5EF4-FFF2-40B4-BE49-F238E27FC236}">
                <a16:creationId xmlns:a16="http://schemas.microsoft.com/office/drawing/2014/main" id="{22E71147-D12B-2405-9308-F84BCCB7F069}"/>
              </a:ext>
            </a:extLst>
          </p:cNvPr>
          <p:cNvSpPr txBox="1"/>
          <p:nvPr/>
        </p:nvSpPr>
        <p:spPr>
          <a:xfrm>
            <a:off x="1254943" y="1645276"/>
            <a:ext cx="201706" cy="282388"/>
          </a:xfrm>
          <a:prstGeom prst="rect">
            <a:avLst/>
          </a:prstGeom>
          <a:noFill/>
        </p:spPr>
        <p:txBody>
          <a:bodyPr wrap="square" rtlCol="0">
            <a:spAutoFit/>
          </a:bodyPr>
          <a:lstStyle/>
          <a:p>
            <a:r>
              <a:rPr lang="en-US" sz="1200" dirty="0">
                <a:solidFill>
                  <a:srgbClr val="FF0000"/>
                </a:solidFill>
              </a:rPr>
              <a:t>1</a:t>
            </a:r>
          </a:p>
        </p:txBody>
      </p:sp>
      <p:sp>
        <p:nvSpPr>
          <p:cNvPr id="3" name="TextBox 2">
            <a:extLst>
              <a:ext uri="{FF2B5EF4-FFF2-40B4-BE49-F238E27FC236}">
                <a16:creationId xmlns:a16="http://schemas.microsoft.com/office/drawing/2014/main" id="{8C4E461C-99BE-8870-E3D4-B848C8796850}"/>
              </a:ext>
            </a:extLst>
          </p:cNvPr>
          <p:cNvSpPr txBox="1"/>
          <p:nvPr/>
        </p:nvSpPr>
        <p:spPr>
          <a:xfrm>
            <a:off x="5441158" y="4006883"/>
            <a:ext cx="201706" cy="282388"/>
          </a:xfrm>
          <a:prstGeom prst="rect">
            <a:avLst/>
          </a:prstGeom>
          <a:noFill/>
        </p:spPr>
        <p:txBody>
          <a:bodyPr wrap="square" rtlCol="0">
            <a:spAutoFit/>
          </a:bodyPr>
          <a:lstStyle/>
          <a:p>
            <a:r>
              <a:rPr lang="en-US" sz="1200" dirty="0">
                <a:solidFill>
                  <a:srgbClr val="FF0000"/>
                </a:solidFill>
              </a:rPr>
              <a:t>2</a:t>
            </a:r>
          </a:p>
        </p:txBody>
      </p:sp>
      <p:sp>
        <p:nvSpPr>
          <p:cNvPr id="9" name="TextBox 8">
            <a:extLst>
              <a:ext uri="{FF2B5EF4-FFF2-40B4-BE49-F238E27FC236}">
                <a16:creationId xmlns:a16="http://schemas.microsoft.com/office/drawing/2014/main" id="{445B9786-5754-A12C-E42C-D124A707BC7F}"/>
              </a:ext>
            </a:extLst>
          </p:cNvPr>
          <p:cNvSpPr txBox="1"/>
          <p:nvPr/>
        </p:nvSpPr>
        <p:spPr>
          <a:xfrm>
            <a:off x="3453141" y="1825892"/>
            <a:ext cx="201706" cy="282388"/>
          </a:xfrm>
          <a:prstGeom prst="rect">
            <a:avLst/>
          </a:prstGeom>
          <a:noFill/>
        </p:spPr>
        <p:txBody>
          <a:bodyPr wrap="square" rtlCol="0">
            <a:spAutoFit/>
          </a:bodyPr>
          <a:lstStyle/>
          <a:p>
            <a:r>
              <a:rPr lang="en-US" sz="1200" dirty="0">
                <a:solidFill>
                  <a:srgbClr val="FF0000"/>
                </a:solidFill>
              </a:rPr>
              <a:t>4</a:t>
            </a:r>
          </a:p>
        </p:txBody>
      </p:sp>
      <p:sp>
        <p:nvSpPr>
          <p:cNvPr id="12" name="TextBox 11">
            <a:extLst>
              <a:ext uri="{FF2B5EF4-FFF2-40B4-BE49-F238E27FC236}">
                <a16:creationId xmlns:a16="http://schemas.microsoft.com/office/drawing/2014/main" id="{EB262154-7EC5-2219-785A-FACF5519C966}"/>
              </a:ext>
            </a:extLst>
          </p:cNvPr>
          <p:cNvSpPr txBox="1"/>
          <p:nvPr/>
        </p:nvSpPr>
        <p:spPr>
          <a:xfrm>
            <a:off x="7381482" y="2995472"/>
            <a:ext cx="201706" cy="282388"/>
          </a:xfrm>
          <a:prstGeom prst="rect">
            <a:avLst/>
          </a:prstGeom>
          <a:noFill/>
        </p:spPr>
        <p:txBody>
          <a:bodyPr wrap="square" rtlCol="0">
            <a:spAutoFit/>
          </a:bodyPr>
          <a:lstStyle/>
          <a:p>
            <a:r>
              <a:rPr lang="en-US" sz="1200" dirty="0">
                <a:solidFill>
                  <a:srgbClr val="FF0000"/>
                </a:solidFill>
              </a:rPr>
              <a:t>5</a:t>
            </a:r>
          </a:p>
        </p:txBody>
      </p:sp>
      <p:sp>
        <p:nvSpPr>
          <p:cNvPr id="13" name="TextBox 12">
            <a:extLst>
              <a:ext uri="{FF2B5EF4-FFF2-40B4-BE49-F238E27FC236}">
                <a16:creationId xmlns:a16="http://schemas.microsoft.com/office/drawing/2014/main" id="{8EF3317E-14D8-2510-9C9A-6649650F84C3}"/>
              </a:ext>
            </a:extLst>
          </p:cNvPr>
          <p:cNvSpPr txBox="1"/>
          <p:nvPr/>
        </p:nvSpPr>
        <p:spPr>
          <a:xfrm>
            <a:off x="7381482" y="4497736"/>
            <a:ext cx="201706" cy="282388"/>
          </a:xfrm>
          <a:prstGeom prst="rect">
            <a:avLst/>
          </a:prstGeom>
          <a:noFill/>
        </p:spPr>
        <p:txBody>
          <a:bodyPr wrap="square" rtlCol="0">
            <a:spAutoFit/>
          </a:bodyPr>
          <a:lstStyle/>
          <a:p>
            <a:r>
              <a:rPr lang="en-US" sz="1200" dirty="0">
                <a:solidFill>
                  <a:srgbClr val="FF0000"/>
                </a:solidFill>
              </a:rPr>
              <a:t>5</a:t>
            </a:r>
          </a:p>
        </p:txBody>
      </p:sp>
      <p:sp>
        <p:nvSpPr>
          <p:cNvPr id="14" name="Text Placeholder 3">
            <a:extLst>
              <a:ext uri="{FF2B5EF4-FFF2-40B4-BE49-F238E27FC236}">
                <a16:creationId xmlns:a16="http://schemas.microsoft.com/office/drawing/2014/main" id="{9DD437AA-0262-3859-A40D-B5AC29CDBC7E}"/>
              </a:ext>
            </a:extLst>
          </p:cNvPr>
          <p:cNvSpPr txBox="1">
            <a:spLocks/>
          </p:cNvSpPr>
          <p:nvPr/>
        </p:nvSpPr>
        <p:spPr>
          <a:xfrm>
            <a:off x="8047357" y="1251221"/>
            <a:ext cx="3921702" cy="405327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Fully editable CTA</a:t>
            </a:r>
          </a:p>
          <a:p>
            <a:pPr defTabSz="868680">
              <a:spcBef>
                <a:spcPts val="0"/>
              </a:spcBef>
            </a:pPr>
            <a:r>
              <a:rPr lang="en-US" sz="1600" kern="100" dirty="0">
                <a:solidFill>
                  <a:srgbClr val="002060"/>
                </a:solidFill>
                <a:cs typeface="Times New Roman" panose="02020603050405020304" pitchFamily="18" charset="0"/>
              </a:rPr>
              <a:t>3 – Color blocks are brand colors</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Editable fields</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Transparent, none, white, black disclaimer block</a:t>
            </a:r>
          </a:p>
          <a:p>
            <a:endParaRPr lang="en-US" sz="1600" dirty="0">
              <a:solidFill>
                <a:srgbClr val="002060"/>
              </a:solidFill>
            </a:endParaRPr>
          </a:p>
        </p:txBody>
      </p:sp>
      <p:sp>
        <p:nvSpPr>
          <p:cNvPr id="15" name="TextBox 14">
            <a:extLst>
              <a:ext uri="{FF2B5EF4-FFF2-40B4-BE49-F238E27FC236}">
                <a16:creationId xmlns:a16="http://schemas.microsoft.com/office/drawing/2014/main" id="{A0A850BC-87D5-76AA-2C55-912D1574BFA9}"/>
              </a:ext>
            </a:extLst>
          </p:cNvPr>
          <p:cNvSpPr txBox="1"/>
          <p:nvPr/>
        </p:nvSpPr>
        <p:spPr>
          <a:xfrm>
            <a:off x="2581135" y="2108280"/>
            <a:ext cx="201706" cy="276999"/>
          </a:xfrm>
          <a:prstGeom prst="rect">
            <a:avLst/>
          </a:prstGeom>
          <a:noFill/>
        </p:spPr>
        <p:txBody>
          <a:bodyPr wrap="square" rtlCol="0">
            <a:spAutoFit/>
          </a:bodyPr>
          <a:lstStyle/>
          <a:p>
            <a:r>
              <a:rPr lang="en-US" sz="1200" dirty="0">
                <a:solidFill>
                  <a:srgbClr val="FF0000"/>
                </a:solidFill>
              </a:rPr>
              <a:t>3</a:t>
            </a:r>
          </a:p>
        </p:txBody>
      </p:sp>
    </p:spTree>
    <p:extLst>
      <p:ext uri="{BB962C8B-B14F-4D97-AF65-F5344CB8AC3E}">
        <p14:creationId xmlns:p14="http://schemas.microsoft.com/office/powerpoint/2010/main" val="20398366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5B85BD-CD6B-203E-D6CD-A231B47F1308}"/>
              </a:ext>
            </a:extLst>
          </p:cNvPr>
          <p:cNvPicPr>
            <a:picLocks noChangeAspect="1"/>
          </p:cNvPicPr>
          <p:nvPr/>
        </p:nvPicPr>
        <p:blipFill>
          <a:blip r:embed="rId3"/>
          <a:srcRect/>
          <a:stretch/>
        </p:blipFill>
        <p:spPr>
          <a:xfrm>
            <a:off x="538451" y="920099"/>
            <a:ext cx="3077719" cy="3077719"/>
          </a:xfrm>
          <a:prstGeom prst="rect">
            <a:avLst/>
          </a:prstGeom>
          <a:effectLst>
            <a:outerShdw blurRad="127000" dist="50800" dir="2400000" algn="ctr" rotWithShape="0">
              <a:srgbClr val="000000"/>
            </a:outerShdw>
          </a:effectLst>
        </p:spPr>
      </p:pic>
      <p:pic>
        <p:nvPicPr>
          <p:cNvPr id="11" name="Picture 10" descr="A blue letter t on a black background&#10;&#10;Description automatically generated">
            <a:extLst>
              <a:ext uri="{FF2B5EF4-FFF2-40B4-BE49-F238E27FC236}">
                <a16:creationId xmlns:a16="http://schemas.microsoft.com/office/drawing/2014/main" id="{D5B1C159-FA8B-EF43-F170-D06B5EDFCAA3}"/>
              </a:ext>
            </a:extLst>
          </p:cNvPr>
          <p:cNvPicPr>
            <a:picLocks noChangeAspect="1"/>
          </p:cNvPicPr>
          <p:nvPr/>
        </p:nvPicPr>
        <p:blipFill>
          <a:blip r:embed="rId4"/>
          <a:stretch>
            <a:fillRect/>
          </a:stretch>
        </p:blipFill>
        <p:spPr>
          <a:xfrm>
            <a:off x="8791614" y="252907"/>
            <a:ext cx="3177445" cy="259695"/>
          </a:xfrm>
          <a:prstGeom prst="rect">
            <a:avLst/>
          </a:prstGeom>
        </p:spPr>
      </p:pic>
      <p:sp>
        <p:nvSpPr>
          <p:cNvPr id="2" name="TextBox 1">
            <a:extLst>
              <a:ext uri="{FF2B5EF4-FFF2-40B4-BE49-F238E27FC236}">
                <a16:creationId xmlns:a16="http://schemas.microsoft.com/office/drawing/2014/main" id="{22E71147-D12B-2405-9308-F84BCCB7F069}"/>
              </a:ext>
            </a:extLst>
          </p:cNvPr>
          <p:cNvSpPr txBox="1"/>
          <p:nvPr/>
        </p:nvSpPr>
        <p:spPr>
          <a:xfrm>
            <a:off x="2429363" y="1288336"/>
            <a:ext cx="201706" cy="282388"/>
          </a:xfrm>
          <a:prstGeom prst="rect">
            <a:avLst/>
          </a:prstGeom>
          <a:noFill/>
        </p:spPr>
        <p:txBody>
          <a:bodyPr wrap="square" rtlCol="0">
            <a:spAutoFit/>
          </a:bodyPr>
          <a:lstStyle/>
          <a:p>
            <a:r>
              <a:rPr lang="en-US" sz="1200" dirty="0">
                <a:solidFill>
                  <a:srgbClr val="FF0000"/>
                </a:solidFill>
              </a:rPr>
              <a:t>1</a:t>
            </a:r>
          </a:p>
        </p:txBody>
      </p:sp>
      <p:sp>
        <p:nvSpPr>
          <p:cNvPr id="3" name="TextBox 2">
            <a:extLst>
              <a:ext uri="{FF2B5EF4-FFF2-40B4-BE49-F238E27FC236}">
                <a16:creationId xmlns:a16="http://schemas.microsoft.com/office/drawing/2014/main" id="{8C4E461C-99BE-8870-E3D4-B848C8796850}"/>
              </a:ext>
            </a:extLst>
          </p:cNvPr>
          <p:cNvSpPr txBox="1"/>
          <p:nvPr/>
        </p:nvSpPr>
        <p:spPr>
          <a:xfrm>
            <a:off x="1309403" y="3375519"/>
            <a:ext cx="201706" cy="282388"/>
          </a:xfrm>
          <a:prstGeom prst="rect">
            <a:avLst/>
          </a:prstGeom>
          <a:noFill/>
        </p:spPr>
        <p:txBody>
          <a:bodyPr wrap="square" rtlCol="0">
            <a:spAutoFit/>
          </a:bodyPr>
          <a:lstStyle/>
          <a:p>
            <a:r>
              <a:rPr lang="en-US" sz="1200" dirty="0">
                <a:solidFill>
                  <a:srgbClr val="FF0000"/>
                </a:solidFill>
              </a:rPr>
              <a:t>2</a:t>
            </a:r>
          </a:p>
        </p:txBody>
      </p:sp>
      <p:sp>
        <p:nvSpPr>
          <p:cNvPr id="13" name="TextBox 12">
            <a:extLst>
              <a:ext uri="{FF2B5EF4-FFF2-40B4-BE49-F238E27FC236}">
                <a16:creationId xmlns:a16="http://schemas.microsoft.com/office/drawing/2014/main" id="{8EF3317E-14D8-2510-9C9A-6649650F84C3}"/>
              </a:ext>
            </a:extLst>
          </p:cNvPr>
          <p:cNvSpPr txBox="1"/>
          <p:nvPr/>
        </p:nvSpPr>
        <p:spPr>
          <a:xfrm>
            <a:off x="2864609" y="3748243"/>
            <a:ext cx="201706" cy="282388"/>
          </a:xfrm>
          <a:prstGeom prst="rect">
            <a:avLst/>
          </a:prstGeom>
          <a:noFill/>
        </p:spPr>
        <p:txBody>
          <a:bodyPr wrap="square" rtlCol="0">
            <a:spAutoFit/>
          </a:bodyPr>
          <a:lstStyle/>
          <a:p>
            <a:r>
              <a:rPr lang="en-US" sz="1200" dirty="0">
                <a:solidFill>
                  <a:srgbClr val="FF0000"/>
                </a:solidFill>
              </a:rPr>
              <a:t>4</a:t>
            </a:r>
          </a:p>
        </p:txBody>
      </p:sp>
      <p:sp>
        <p:nvSpPr>
          <p:cNvPr id="14" name="Text Placeholder 3">
            <a:extLst>
              <a:ext uri="{FF2B5EF4-FFF2-40B4-BE49-F238E27FC236}">
                <a16:creationId xmlns:a16="http://schemas.microsoft.com/office/drawing/2014/main" id="{9DD437AA-0262-3859-A40D-B5AC29CDBC7E}"/>
              </a:ext>
            </a:extLst>
          </p:cNvPr>
          <p:cNvSpPr txBox="1">
            <a:spLocks/>
          </p:cNvSpPr>
          <p:nvPr/>
        </p:nvSpPr>
        <p:spPr>
          <a:xfrm>
            <a:off x="516278" y="4676279"/>
            <a:ext cx="5439793" cy="1681338"/>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t>
            </a:r>
          </a:p>
          <a:p>
            <a:pPr defTabSz="868680">
              <a:spcBef>
                <a:spcPts val="0"/>
              </a:spcBef>
            </a:pPr>
            <a:r>
              <a:rPr lang="en-US" sz="1600" kern="100" dirty="0">
                <a:solidFill>
                  <a:srgbClr val="002060"/>
                </a:solidFill>
                <a:cs typeface="Times New Roman" panose="02020603050405020304" pitchFamily="18" charset="0"/>
              </a:rPr>
              <a:t>2 – Editable CTA/text</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3 – Upload image</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Transparent, none, white, black disclaimer block</a:t>
            </a:r>
          </a:p>
        </p:txBody>
      </p:sp>
      <p:sp>
        <p:nvSpPr>
          <p:cNvPr id="15" name="TextBox 14">
            <a:extLst>
              <a:ext uri="{FF2B5EF4-FFF2-40B4-BE49-F238E27FC236}">
                <a16:creationId xmlns:a16="http://schemas.microsoft.com/office/drawing/2014/main" id="{A0A850BC-87D5-76AA-2C55-912D1574BFA9}"/>
              </a:ext>
            </a:extLst>
          </p:cNvPr>
          <p:cNvSpPr txBox="1"/>
          <p:nvPr/>
        </p:nvSpPr>
        <p:spPr>
          <a:xfrm>
            <a:off x="1875604" y="2458958"/>
            <a:ext cx="201706" cy="276999"/>
          </a:xfrm>
          <a:prstGeom prst="rect">
            <a:avLst/>
          </a:prstGeom>
          <a:noFill/>
        </p:spPr>
        <p:txBody>
          <a:bodyPr wrap="square" rtlCol="0">
            <a:spAutoFit/>
          </a:bodyPr>
          <a:lstStyle/>
          <a:p>
            <a:r>
              <a:rPr lang="en-US" sz="1200" dirty="0">
                <a:solidFill>
                  <a:srgbClr val="FF0000"/>
                </a:solidFill>
              </a:rPr>
              <a:t>3</a:t>
            </a:r>
          </a:p>
        </p:txBody>
      </p:sp>
      <p:pic>
        <p:nvPicPr>
          <p:cNvPr id="6" name="Picture 5">
            <a:extLst>
              <a:ext uri="{FF2B5EF4-FFF2-40B4-BE49-F238E27FC236}">
                <a16:creationId xmlns:a16="http://schemas.microsoft.com/office/drawing/2014/main" id="{DDE61033-58C7-98DB-F0A7-88CAFCA2EB29}"/>
              </a:ext>
            </a:extLst>
          </p:cNvPr>
          <p:cNvPicPr>
            <a:picLocks noChangeAspect="1"/>
          </p:cNvPicPr>
          <p:nvPr/>
        </p:nvPicPr>
        <p:blipFill>
          <a:blip r:embed="rId5"/>
          <a:stretch>
            <a:fillRect/>
          </a:stretch>
        </p:blipFill>
        <p:spPr>
          <a:xfrm>
            <a:off x="4045253" y="920099"/>
            <a:ext cx="3095561" cy="3077719"/>
          </a:xfrm>
          <a:prstGeom prst="rect">
            <a:avLst/>
          </a:prstGeom>
          <a:effectLst>
            <a:outerShdw blurRad="127000" dist="50800" dir="2400000" algn="ctr" rotWithShape="0">
              <a:srgbClr val="000000"/>
            </a:outerShdw>
          </a:effectLst>
        </p:spPr>
      </p:pic>
      <p:sp>
        <p:nvSpPr>
          <p:cNvPr id="7" name="TextBox 6">
            <a:extLst>
              <a:ext uri="{FF2B5EF4-FFF2-40B4-BE49-F238E27FC236}">
                <a16:creationId xmlns:a16="http://schemas.microsoft.com/office/drawing/2014/main" id="{8F7B820D-0A36-1A4B-47FC-04F674174D3A}"/>
              </a:ext>
            </a:extLst>
          </p:cNvPr>
          <p:cNvSpPr txBox="1"/>
          <p:nvPr/>
        </p:nvSpPr>
        <p:spPr>
          <a:xfrm>
            <a:off x="4807075" y="3375521"/>
            <a:ext cx="201706" cy="282388"/>
          </a:xfrm>
          <a:prstGeom prst="rect">
            <a:avLst/>
          </a:prstGeom>
          <a:noFill/>
        </p:spPr>
        <p:txBody>
          <a:bodyPr wrap="square" rtlCol="0">
            <a:spAutoFit/>
          </a:bodyPr>
          <a:lstStyle/>
          <a:p>
            <a:r>
              <a:rPr lang="en-US" sz="1200" dirty="0">
                <a:solidFill>
                  <a:srgbClr val="FF0000"/>
                </a:solidFill>
              </a:rPr>
              <a:t>2</a:t>
            </a:r>
          </a:p>
        </p:txBody>
      </p:sp>
      <p:sp>
        <p:nvSpPr>
          <p:cNvPr id="8" name="TextBox 7">
            <a:extLst>
              <a:ext uri="{FF2B5EF4-FFF2-40B4-BE49-F238E27FC236}">
                <a16:creationId xmlns:a16="http://schemas.microsoft.com/office/drawing/2014/main" id="{54105185-0384-5A52-7317-936636CB480A}"/>
              </a:ext>
            </a:extLst>
          </p:cNvPr>
          <p:cNvSpPr txBox="1"/>
          <p:nvPr/>
        </p:nvSpPr>
        <p:spPr>
          <a:xfrm>
            <a:off x="6511946" y="1745900"/>
            <a:ext cx="201706" cy="282388"/>
          </a:xfrm>
          <a:prstGeom prst="rect">
            <a:avLst/>
          </a:prstGeom>
          <a:noFill/>
        </p:spPr>
        <p:txBody>
          <a:bodyPr wrap="square" rtlCol="0">
            <a:spAutoFit/>
          </a:bodyPr>
          <a:lstStyle/>
          <a:p>
            <a:r>
              <a:rPr lang="en-US" sz="1200" dirty="0">
                <a:solidFill>
                  <a:srgbClr val="FF0000"/>
                </a:solidFill>
              </a:rPr>
              <a:t>2</a:t>
            </a:r>
          </a:p>
        </p:txBody>
      </p:sp>
      <p:sp>
        <p:nvSpPr>
          <p:cNvPr id="16" name="TextBox 15">
            <a:extLst>
              <a:ext uri="{FF2B5EF4-FFF2-40B4-BE49-F238E27FC236}">
                <a16:creationId xmlns:a16="http://schemas.microsoft.com/office/drawing/2014/main" id="{1EF010E1-8BAE-8AA6-74A2-0AD6EA06DEC4}"/>
              </a:ext>
            </a:extLst>
          </p:cNvPr>
          <p:cNvSpPr txBox="1"/>
          <p:nvPr/>
        </p:nvSpPr>
        <p:spPr>
          <a:xfrm>
            <a:off x="6411093" y="3732321"/>
            <a:ext cx="201706" cy="282388"/>
          </a:xfrm>
          <a:prstGeom prst="rect">
            <a:avLst/>
          </a:prstGeom>
          <a:noFill/>
        </p:spPr>
        <p:txBody>
          <a:bodyPr wrap="square" rtlCol="0">
            <a:spAutoFit/>
          </a:bodyPr>
          <a:lstStyle/>
          <a:p>
            <a:r>
              <a:rPr lang="en-US" sz="1200" dirty="0">
                <a:solidFill>
                  <a:srgbClr val="FF0000"/>
                </a:solidFill>
              </a:rPr>
              <a:t>4</a:t>
            </a:r>
          </a:p>
        </p:txBody>
      </p:sp>
      <p:sp>
        <p:nvSpPr>
          <p:cNvPr id="17" name="TextBox 16">
            <a:extLst>
              <a:ext uri="{FF2B5EF4-FFF2-40B4-BE49-F238E27FC236}">
                <a16:creationId xmlns:a16="http://schemas.microsoft.com/office/drawing/2014/main" id="{6371773E-4E24-7C97-9658-80B370EFAFA1}"/>
              </a:ext>
            </a:extLst>
          </p:cNvPr>
          <p:cNvSpPr txBox="1"/>
          <p:nvPr/>
        </p:nvSpPr>
        <p:spPr>
          <a:xfrm>
            <a:off x="6044923" y="1147144"/>
            <a:ext cx="201706" cy="282388"/>
          </a:xfrm>
          <a:prstGeom prst="rect">
            <a:avLst/>
          </a:prstGeom>
          <a:noFill/>
        </p:spPr>
        <p:txBody>
          <a:bodyPr wrap="square" rtlCol="0">
            <a:spAutoFit/>
          </a:bodyPr>
          <a:lstStyle/>
          <a:p>
            <a:r>
              <a:rPr lang="en-US" sz="1200" dirty="0">
                <a:solidFill>
                  <a:srgbClr val="FF0000"/>
                </a:solidFill>
              </a:rPr>
              <a:t>1</a:t>
            </a:r>
          </a:p>
        </p:txBody>
      </p:sp>
      <p:sp>
        <p:nvSpPr>
          <p:cNvPr id="18" name="TextBox 17">
            <a:extLst>
              <a:ext uri="{FF2B5EF4-FFF2-40B4-BE49-F238E27FC236}">
                <a16:creationId xmlns:a16="http://schemas.microsoft.com/office/drawing/2014/main" id="{F49E4BB7-284B-2F2F-30E7-CD3A61DF1825}"/>
              </a:ext>
            </a:extLst>
          </p:cNvPr>
          <p:cNvSpPr txBox="1"/>
          <p:nvPr/>
        </p:nvSpPr>
        <p:spPr>
          <a:xfrm>
            <a:off x="5454602" y="2452165"/>
            <a:ext cx="201706" cy="276999"/>
          </a:xfrm>
          <a:prstGeom prst="rect">
            <a:avLst/>
          </a:prstGeom>
          <a:noFill/>
        </p:spPr>
        <p:txBody>
          <a:bodyPr wrap="square" rtlCol="0">
            <a:spAutoFit/>
          </a:bodyPr>
          <a:lstStyle/>
          <a:p>
            <a:r>
              <a:rPr lang="en-US" sz="1200" dirty="0">
                <a:solidFill>
                  <a:srgbClr val="FF0000"/>
                </a:solidFill>
              </a:rPr>
              <a:t>3</a:t>
            </a:r>
          </a:p>
        </p:txBody>
      </p:sp>
      <p:pic>
        <p:nvPicPr>
          <p:cNvPr id="20" name="Picture 19">
            <a:extLst>
              <a:ext uri="{FF2B5EF4-FFF2-40B4-BE49-F238E27FC236}">
                <a16:creationId xmlns:a16="http://schemas.microsoft.com/office/drawing/2014/main" id="{495985BC-24ED-10F6-22E8-EF528C164EBC}"/>
              </a:ext>
            </a:extLst>
          </p:cNvPr>
          <p:cNvPicPr>
            <a:picLocks noChangeAspect="1"/>
          </p:cNvPicPr>
          <p:nvPr/>
        </p:nvPicPr>
        <p:blipFill>
          <a:blip r:embed="rId6"/>
          <a:stretch>
            <a:fillRect/>
          </a:stretch>
        </p:blipFill>
        <p:spPr>
          <a:xfrm>
            <a:off x="7581425" y="920099"/>
            <a:ext cx="3069277" cy="3077720"/>
          </a:xfrm>
          <a:prstGeom prst="rect">
            <a:avLst/>
          </a:prstGeom>
          <a:effectLst>
            <a:outerShdw blurRad="127000" dist="50800" dir="2400000" algn="ctr" rotWithShape="0">
              <a:srgbClr val="000000"/>
            </a:outerShdw>
          </a:effectLst>
        </p:spPr>
      </p:pic>
      <p:sp>
        <p:nvSpPr>
          <p:cNvPr id="23" name="TextBox 22">
            <a:extLst>
              <a:ext uri="{FF2B5EF4-FFF2-40B4-BE49-F238E27FC236}">
                <a16:creationId xmlns:a16="http://schemas.microsoft.com/office/drawing/2014/main" id="{8C6E393B-8BA8-A7A7-B59B-F065D6D65E14}"/>
              </a:ext>
            </a:extLst>
          </p:cNvPr>
          <p:cNvSpPr txBox="1"/>
          <p:nvPr/>
        </p:nvSpPr>
        <p:spPr>
          <a:xfrm>
            <a:off x="9573664" y="1147144"/>
            <a:ext cx="201706" cy="282388"/>
          </a:xfrm>
          <a:prstGeom prst="rect">
            <a:avLst/>
          </a:prstGeom>
          <a:noFill/>
        </p:spPr>
        <p:txBody>
          <a:bodyPr wrap="square" rtlCol="0">
            <a:spAutoFit/>
          </a:bodyPr>
          <a:lstStyle/>
          <a:p>
            <a:r>
              <a:rPr lang="en-US" sz="1200" dirty="0">
                <a:solidFill>
                  <a:srgbClr val="FF0000"/>
                </a:solidFill>
              </a:rPr>
              <a:t>1</a:t>
            </a:r>
          </a:p>
        </p:txBody>
      </p:sp>
      <p:sp>
        <p:nvSpPr>
          <p:cNvPr id="24" name="TextBox 23">
            <a:extLst>
              <a:ext uri="{FF2B5EF4-FFF2-40B4-BE49-F238E27FC236}">
                <a16:creationId xmlns:a16="http://schemas.microsoft.com/office/drawing/2014/main" id="{F4B5E2FB-C9A2-1F3F-C158-1023EF023D49}"/>
              </a:ext>
            </a:extLst>
          </p:cNvPr>
          <p:cNvSpPr txBox="1"/>
          <p:nvPr/>
        </p:nvSpPr>
        <p:spPr>
          <a:xfrm>
            <a:off x="7645749" y="3234325"/>
            <a:ext cx="201706" cy="282388"/>
          </a:xfrm>
          <a:prstGeom prst="rect">
            <a:avLst/>
          </a:prstGeom>
          <a:noFill/>
        </p:spPr>
        <p:txBody>
          <a:bodyPr wrap="square" rtlCol="0">
            <a:spAutoFit/>
          </a:bodyPr>
          <a:lstStyle/>
          <a:p>
            <a:r>
              <a:rPr lang="en-US" sz="1200" dirty="0">
                <a:solidFill>
                  <a:srgbClr val="FF0000"/>
                </a:solidFill>
              </a:rPr>
              <a:t>2</a:t>
            </a:r>
          </a:p>
        </p:txBody>
      </p:sp>
      <p:sp>
        <p:nvSpPr>
          <p:cNvPr id="25" name="TextBox 24">
            <a:extLst>
              <a:ext uri="{FF2B5EF4-FFF2-40B4-BE49-F238E27FC236}">
                <a16:creationId xmlns:a16="http://schemas.microsoft.com/office/drawing/2014/main" id="{3FA2D3AE-5FF1-CCB6-05C4-7718BBFCE294}"/>
              </a:ext>
            </a:extLst>
          </p:cNvPr>
          <p:cNvSpPr txBox="1"/>
          <p:nvPr/>
        </p:nvSpPr>
        <p:spPr>
          <a:xfrm>
            <a:off x="8914357" y="2417814"/>
            <a:ext cx="201706" cy="276999"/>
          </a:xfrm>
          <a:prstGeom prst="rect">
            <a:avLst/>
          </a:prstGeom>
          <a:noFill/>
        </p:spPr>
        <p:txBody>
          <a:bodyPr wrap="square" rtlCol="0">
            <a:spAutoFit/>
          </a:bodyPr>
          <a:lstStyle/>
          <a:p>
            <a:r>
              <a:rPr lang="en-US" sz="1200" dirty="0">
                <a:solidFill>
                  <a:srgbClr val="FF0000"/>
                </a:solidFill>
              </a:rPr>
              <a:t>3</a:t>
            </a:r>
          </a:p>
        </p:txBody>
      </p:sp>
      <p:sp>
        <p:nvSpPr>
          <p:cNvPr id="26" name="TextBox 25">
            <a:extLst>
              <a:ext uri="{FF2B5EF4-FFF2-40B4-BE49-F238E27FC236}">
                <a16:creationId xmlns:a16="http://schemas.microsoft.com/office/drawing/2014/main" id="{A03B7A34-0066-BC6F-1BA2-BFB593983BD9}"/>
              </a:ext>
            </a:extLst>
          </p:cNvPr>
          <p:cNvSpPr txBox="1"/>
          <p:nvPr/>
        </p:nvSpPr>
        <p:spPr>
          <a:xfrm>
            <a:off x="9930746" y="3732321"/>
            <a:ext cx="201706" cy="282388"/>
          </a:xfrm>
          <a:prstGeom prst="rect">
            <a:avLst/>
          </a:prstGeom>
          <a:noFill/>
        </p:spPr>
        <p:txBody>
          <a:bodyPr wrap="square" rtlCol="0">
            <a:spAutoFit/>
          </a:bodyPr>
          <a:lstStyle/>
          <a:p>
            <a:r>
              <a:rPr lang="en-US" sz="1200" dirty="0">
                <a:solidFill>
                  <a:srgbClr val="FF0000"/>
                </a:solidFill>
              </a:rPr>
              <a:t>4</a:t>
            </a:r>
          </a:p>
        </p:txBody>
      </p:sp>
      <p:sp>
        <p:nvSpPr>
          <p:cNvPr id="5" name="Text Placeholder 3">
            <a:extLst>
              <a:ext uri="{FF2B5EF4-FFF2-40B4-BE49-F238E27FC236}">
                <a16:creationId xmlns:a16="http://schemas.microsoft.com/office/drawing/2014/main" id="{B92E007C-3DD1-9C4C-B56A-D716E05AC852}"/>
              </a:ext>
            </a:extLst>
          </p:cNvPr>
          <p:cNvSpPr txBox="1">
            <a:spLocks/>
          </p:cNvSpPr>
          <p:nvPr/>
        </p:nvSpPr>
        <p:spPr>
          <a:xfrm>
            <a:off x="7560322" y="4014709"/>
            <a:ext cx="3123371" cy="584775"/>
          </a:xfrm>
          <a:prstGeom prst="rect">
            <a:avLst/>
          </a:prstGeom>
          <a:noFill/>
        </p:spPr>
        <p:txBody>
          <a:bodyPr wrap="square">
            <a:spAutoFit/>
          </a:bodyPr>
          <a:lstStyle>
            <a:defPPr>
              <a:defRPr lang="en-US"/>
            </a:defPPr>
            <a:lvl1pPr algn="ctr" defTabSz="868680">
              <a:spcBef>
                <a:spcPts val="0"/>
              </a:spcBef>
              <a:defRPr sz="1600" kern="100">
                <a:solidFill>
                  <a:srgbClr val="002060"/>
                </a:solidFill>
                <a:ea typeface="Calibri" panose="020F0502020204030204" pitchFamily="34" charset="0"/>
                <a:cs typeface="Times New Roman" panose="02020603050405020304" pitchFamily="18"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Square Social Template – Headshot and Contact Info - 1069</a:t>
            </a:r>
          </a:p>
        </p:txBody>
      </p:sp>
      <p:sp>
        <p:nvSpPr>
          <p:cNvPr id="12" name="TextBox 11">
            <a:extLst>
              <a:ext uri="{FF2B5EF4-FFF2-40B4-BE49-F238E27FC236}">
                <a16:creationId xmlns:a16="http://schemas.microsoft.com/office/drawing/2014/main" id="{2B97A825-73DB-8476-EC72-DFEABAF84B5C}"/>
              </a:ext>
            </a:extLst>
          </p:cNvPr>
          <p:cNvSpPr txBox="1"/>
          <p:nvPr/>
        </p:nvSpPr>
        <p:spPr>
          <a:xfrm>
            <a:off x="516278" y="3997816"/>
            <a:ext cx="3123371" cy="338554"/>
          </a:xfrm>
          <a:prstGeom prst="rect">
            <a:avLst/>
          </a:prstGeom>
          <a:noFill/>
        </p:spPr>
        <p:txBody>
          <a:bodyPr wrap="square">
            <a:spAutoFit/>
          </a:bodyPr>
          <a:lstStyle/>
          <a:p>
            <a:pPr algn="ctr" defTabSz="868680">
              <a:spcBef>
                <a:spcPts val="0"/>
              </a:spcBef>
            </a:pPr>
            <a:r>
              <a:rPr lang="en-US" sz="1600" kern="100" dirty="0">
                <a:solidFill>
                  <a:srgbClr val="002060"/>
                </a:solidFill>
                <a:cs typeface="Times New Roman" panose="02020603050405020304" pitchFamily="18" charset="0"/>
              </a:rPr>
              <a:t>Square Social Template – 1067</a:t>
            </a:r>
          </a:p>
        </p:txBody>
      </p:sp>
      <p:sp>
        <p:nvSpPr>
          <p:cNvPr id="19" name="TextBox 18">
            <a:extLst>
              <a:ext uri="{FF2B5EF4-FFF2-40B4-BE49-F238E27FC236}">
                <a16:creationId xmlns:a16="http://schemas.microsoft.com/office/drawing/2014/main" id="{34DBAB0D-DBA4-9C9E-E07A-3D4779567E03}"/>
              </a:ext>
            </a:extLst>
          </p:cNvPr>
          <p:cNvSpPr txBox="1"/>
          <p:nvPr/>
        </p:nvSpPr>
        <p:spPr>
          <a:xfrm>
            <a:off x="4031347" y="4030631"/>
            <a:ext cx="3123371" cy="584775"/>
          </a:xfrm>
          <a:prstGeom prst="rect">
            <a:avLst/>
          </a:prstGeom>
          <a:noFill/>
        </p:spPr>
        <p:txBody>
          <a:bodyPr wrap="square">
            <a:spAutoFit/>
          </a:bodyPr>
          <a:lstStyle/>
          <a:p>
            <a:pPr algn="ct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Square Social Template – Testimonial – 1068</a:t>
            </a:r>
          </a:p>
        </p:txBody>
      </p:sp>
      <p:sp>
        <p:nvSpPr>
          <p:cNvPr id="27" name="Text Placeholder 1">
            <a:extLst>
              <a:ext uri="{FF2B5EF4-FFF2-40B4-BE49-F238E27FC236}">
                <a16:creationId xmlns:a16="http://schemas.microsoft.com/office/drawing/2014/main" id="{C56A10A5-71BC-4C3C-E74D-78AC0006879E}"/>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Square Social Templates 1067-1069</a:t>
            </a:r>
          </a:p>
        </p:txBody>
      </p:sp>
    </p:spTree>
    <p:extLst>
      <p:ext uri="{BB962C8B-B14F-4D97-AF65-F5344CB8AC3E}">
        <p14:creationId xmlns:p14="http://schemas.microsoft.com/office/powerpoint/2010/main" val="12007545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5B85BD-CD6B-203E-D6CD-A231B47F1308}"/>
              </a:ext>
            </a:extLst>
          </p:cNvPr>
          <p:cNvPicPr>
            <a:picLocks noChangeAspect="1"/>
          </p:cNvPicPr>
          <p:nvPr/>
        </p:nvPicPr>
        <p:blipFill>
          <a:blip r:embed="rId3"/>
          <a:srcRect/>
          <a:stretch/>
        </p:blipFill>
        <p:spPr>
          <a:xfrm>
            <a:off x="445426" y="767709"/>
            <a:ext cx="6993979" cy="3664845"/>
          </a:xfrm>
          <a:prstGeom prst="rect">
            <a:avLst/>
          </a:prstGeom>
          <a:effectLst>
            <a:outerShdw blurRad="127000" dist="50800" dir="2400000" algn="ctr" rotWithShape="0">
              <a:srgbClr val="000000"/>
            </a:outerShdw>
          </a:effectLst>
        </p:spPr>
      </p:pic>
      <p:pic>
        <p:nvPicPr>
          <p:cNvPr id="11" name="Picture 10" descr="A blue letter t on a black background&#10;&#10;Description automatically generated">
            <a:extLst>
              <a:ext uri="{FF2B5EF4-FFF2-40B4-BE49-F238E27FC236}">
                <a16:creationId xmlns:a16="http://schemas.microsoft.com/office/drawing/2014/main" id="{D5B1C159-FA8B-EF43-F170-D06B5EDFCAA3}"/>
              </a:ext>
            </a:extLst>
          </p:cNvPr>
          <p:cNvPicPr>
            <a:picLocks noChangeAspect="1"/>
          </p:cNvPicPr>
          <p:nvPr/>
        </p:nvPicPr>
        <p:blipFill>
          <a:blip r:embed="rId4"/>
          <a:stretch>
            <a:fillRect/>
          </a:stretch>
        </p:blipFill>
        <p:spPr>
          <a:xfrm>
            <a:off x="8791614" y="252907"/>
            <a:ext cx="3177445" cy="259695"/>
          </a:xfrm>
          <a:prstGeom prst="rect">
            <a:avLst/>
          </a:prstGeom>
        </p:spPr>
      </p:pic>
      <p:sp>
        <p:nvSpPr>
          <p:cNvPr id="2" name="TextBox 1">
            <a:extLst>
              <a:ext uri="{FF2B5EF4-FFF2-40B4-BE49-F238E27FC236}">
                <a16:creationId xmlns:a16="http://schemas.microsoft.com/office/drawing/2014/main" id="{22E71147-D12B-2405-9308-F84BCCB7F069}"/>
              </a:ext>
            </a:extLst>
          </p:cNvPr>
          <p:cNvSpPr txBox="1"/>
          <p:nvPr/>
        </p:nvSpPr>
        <p:spPr>
          <a:xfrm>
            <a:off x="1241094" y="969795"/>
            <a:ext cx="201706" cy="282388"/>
          </a:xfrm>
          <a:prstGeom prst="rect">
            <a:avLst/>
          </a:prstGeom>
          <a:solidFill>
            <a:schemeClr val="tx1"/>
          </a:solidFill>
        </p:spPr>
        <p:txBody>
          <a:bodyPr wrap="square" rtlCol="0">
            <a:spAutoFit/>
          </a:bodyPr>
          <a:lstStyle/>
          <a:p>
            <a:pPr algn="ctr"/>
            <a:r>
              <a:rPr lang="en-US" sz="1200" dirty="0">
                <a:solidFill>
                  <a:schemeClr val="bg1"/>
                </a:solidFill>
              </a:rPr>
              <a:t>1</a:t>
            </a:r>
          </a:p>
        </p:txBody>
      </p:sp>
      <p:sp>
        <p:nvSpPr>
          <p:cNvPr id="3" name="TextBox 2">
            <a:extLst>
              <a:ext uri="{FF2B5EF4-FFF2-40B4-BE49-F238E27FC236}">
                <a16:creationId xmlns:a16="http://schemas.microsoft.com/office/drawing/2014/main" id="{8C4E461C-99BE-8870-E3D4-B848C8796850}"/>
              </a:ext>
            </a:extLst>
          </p:cNvPr>
          <p:cNvSpPr txBox="1"/>
          <p:nvPr/>
        </p:nvSpPr>
        <p:spPr>
          <a:xfrm>
            <a:off x="3841562" y="2458937"/>
            <a:ext cx="201706" cy="282388"/>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12" name="TextBox 11">
            <a:extLst>
              <a:ext uri="{FF2B5EF4-FFF2-40B4-BE49-F238E27FC236}">
                <a16:creationId xmlns:a16="http://schemas.microsoft.com/office/drawing/2014/main" id="{EB262154-7EC5-2219-785A-FACF5519C966}"/>
              </a:ext>
            </a:extLst>
          </p:cNvPr>
          <p:cNvSpPr txBox="1"/>
          <p:nvPr/>
        </p:nvSpPr>
        <p:spPr>
          <a:xfrm>
            <a:off x="1972698" y="3631577"/>
            <a:ext cx="201706" cy="282388"/>
          </a:xfrm>
          <a:prstGeom prst="rect">
            <a:avLst/>
          </a:prstGeom>
          <a:solidFill>
            <a:schemeClr val="tx1"/>
          </a:solidFill>
        </p:spPr>
        <p:txBody>
          <a:bodyPr wrap="square" rtlCol="0">
            <a:spAutoFit/>
          </a:bodyPr>
          <a:lstStyle/>
          <a:p>
            <a:pPr algn="ctr"/>
            <a:r>
              <a:rPr lang="en-US" sz="1200" dirty="0">
                <a:solidFill>
                  <a:schemeClr val="bg1"/>
                </a:solidFill>
              </a:rPr>
              <a:t>3</a:t>
            </a:r>
          </a:p>
        </p:txBody>
      </p:sp>
      <p:sp>
        <p:nvSpPr>
          <p:cNvPr id="13" name="TextBox 12">
            <a:extLst>
              <a:ext uri="{FF2B5EF4-FFF2-40B4-BE49-F238E27FC236}">
                <a16:creationId xmlns:a16="http://schemas.microsoft.com/office/drawing/2014/main" id="{8EF3317E-14D8-2510-9C9A-6649650F84C3}"/>
              </a:ext>
            </a:extLst>
          </p:cNvPr>
          <p:cNvSpPr txBox="1"/>
          <p:nvPr/>
        </p:nvSpPr>
        <p:spPr>
          <a:xfrm>
            <a:off x="5542743" y="3996608"/>
            <a:ext cx="201706" cy="282388"/>
          </a:xfrm>
          <a:prstGeom prst="rect">
            <a:avLst/>
          </a:prstGeom>
          <a:solidFill>
            <a:schemeClr val="tx1"/>
          </a:solidFill>
        </p:spPr>
        <p:txBody>
          <a:bodyPr wrap="square" rtlCol="0">
            <a:spAutoFit/>
          </a:bodyPr>
          <a:lstStyle/>
          <a:p>
            <a:pPr algn="ctr"/>
            <a:r>
              <a:rPr lang="en-US" sz="1200" dirty="0">
                <a:solidFill>
                  <a:schemeClr val="bg1"/>
                </a:solidFill>
              </a:rPr>
              <a:t>4</a:t>
            </a:r>
          </a:p>
        </p:txBody>
      </p:sp>
      <p:sp>
        <p:nvSpPr>
          <p:cNvPr id="14" name="Text Placeholder 3">
            <a:extLst>
              <a:ext uri="{FF2B5EF4-FFF2-40B4-BE49-F238E27FC236}">
                <a16:creationId xmlns:a16="http://schemas.microsoft.com/office/drawing/2014/main" id="{9DD437AA-0262-3859-A40D-B5AC29CDBC7E}"/>
              </a:ext>
            </a:extLst>
          </p:cNvPr>
          <p:cNvSpPr txBox="1">
            <a:spLocks/>
          </p:cNvSpPr>
          <p:nvPr/>
        </p:nvSpPr>
        <p:spPr>
          <a:xfrm>
            <a:off x="7805362" y="767709"/>
            <a:ext cx="4132397" cy="405327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3 – Call-to-action text, editability and presence</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Transparent, none, white, black disclaimer block; font color; set maximum and minimum font size; toggle presence of compliance elements</a:t>
            </a:r>
          </a:p>
          <a:p>
            <a:endParaRPr lang="en-US" sz="1600" dirty="0">
              <a:solidFill>
                <a:srgbClr val="002060"/>
              </a:solidFill>
            </a:endParaRPr>
          </a:p>
        </p:txBody>
      </p:sp>
      <p:sp>
        <p:nvSpPr>
          <p:cNvPr id="5" name="Text Placeholder 1">
            <a:extLst>
              <a:ext uri="{FF2B5EF4-FFF2-40B4-BE49-F238E27FC236}">
                <a16:creationId xmlns:a16="http://schemas.microsoft.com/office/drawing/2014/main" id="{944351F6-8216-901D-47F9-E7F1D69823A1}"/>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Horizontal Social Template 0727</a:t>
            </a:r>
          </a:p>
        </p:txBody>
      </p:sp>
    </p:spTree>
    <p:extLst>
      <p:ext uri="{BB962C8B-B14F-4D97-AF65-F5344CB8AC3E}">
        <p14:creationId xmlns:p14="http://schemas.microsoft.com/office/powerpoint/2010/main" val="5448167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EA8F54-FA0E-A03E-2614-8B68014D4BA7}"/>
            </a:ext>
          </a:extLst>
        </p:cNvPr>
        <p:cNvGrpSpPr/>
        <p:nvPr/>
      </p:nvGrpSpPr>
      <p:grpSpPr>
        <a:xfrm>
          <a:off x="0" y="0"/>
          <a:ext cx="0" cy="0"/>
          <a:chOff x="0" y="0"/>
          <a:chExt cx="0" cy="0"/>
        </a:xfrm>
      </p:grpSpPr>
      <p:pic>
        <p:nvPicPr>
          <p:cNvPr id="11" name="Picture 10" descr="A blue letter t on a black background&#10;&#10;Description automatically generated">
            <a:extLst>
              <a:ext uri="{FF2B5EF4-FFF2-40B4-BE49-F238E27FC236}">
                <a16:creationId xmlns:a16="http://schemas.microsoft.com/office/drawing/2014/main" id="{E660A48D-9B66-0865-20FA-0394E94AED87}"/>
              </a:ext>
            </a:extLst>
          </p:cNvPr>
          <p:cNvPicPr>
            <a:picLocks noChangeAspect="1"/>
          </p:cNvPicPr>
          <p:nvPr/>
        </p:nvPicPr>
        <p:blipFill>
          <a:blip r:embed="rId3"/>
          <a:stretch>
            <a:fillRect/>
          </a:stretch>
        </p:blipFill>
        <p:spPr>
          <a:xfrm>
            <a:off x="8791614" y="252907"/>
            <a:ext cx="3177445" cy="259695"/>
          </a:xfrm>
          <a:prstGeom prst="rect">
            <a:avLst/>
          </a:prstGeom>
        </p:spPr>
      </p:pic>
      <p:grpSp>
        <p:nvGrpSpPr>
          <p:cNvPr id="6" name="Group 5">
            <a:extLst>
              <a:ext uri="{FF2B5EF4-FFF2-40B4-BE49-F238E27FC236}">
                <a16:creationId xmlns:a16="http://schemas.microsoft.com/office/drawing/2014/main" id="{84AE155B-4B4E-8879-179A-B9A338069B40}"/>
              </a:ext>
            </a:extLst>
          </p:cNvPr>
          <p:cNvGrpSpPr/>
          <p:nvPr/>
        </p:nvGrpSpPr>
        <p:grpSpPr>
          <a:xfrm>
            <a:off x="599934" y="1158477"/>
            <a:ext cx="3968723" cy="4960904"/>
            <a:chOff x="562443" y="1158477"/>
            <a:chExt cx="3968723" cy="4960904"/>
          </a:xfrm>
        </p:grpSpPr>
        <p:pic>
          <p:nvPicPr>
            <p:cNvPr id="1026" name="Picture 2">
              <a:extLst>
                <a:ext uri="{FF2B5EF4-FFF2-40B4-BE49-F238E27FC236}">
                  <a16:creationId xmlns:a16="http://schemas.microsoft.com/office/drawing/2014/main" id="{1EC0555C-1279-A01F-EE6E-2538B84FC0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443" y="1158477"/>
              <a:ext cx="3968723" cy="49609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BE40B99-CF5F-6DA9-6F5D-E79E03950EDD}"/>
                </a:ext>
              </a:extLst>
            </p:cNvPr>
            <p:cNvSpPr txBox="1"/>
            <p:nvPr/>
          </p:nvSpPr>
          <p:spPr>
            <a:xfrm>
              <a:off x="1949959" y="1269316"/>
              <a:ext cx="201706" cy="282388"/>
            </a:xfrm>
            <a:prstGeom prst="rect">
              <a:avLst/>
            </a:prstGeom>
            <a:solidFill>
              <a:schemeClr val="tx1"/>
            </a:solidFill>
          </p:spPr>
          <p:txBody>
            <a:bodyPr wrap="square" rtlCol="0">
              <a:spAutoFit/>
            </a:bodyPr>
            <a:lstStyle/>
            <a:p>
              <a:pPr algn="ctr"/>
              <a:r>
                <a:rPr lang="en-US" sz="1200" dirty="0">
                  <a:solidFill>
                    <a:schemeClr val="bg1"/>
                  </a:solidFill>
                </a:rPr>
                <a:t>1</a:t>
              </a:r>
            </a:p>
          </p:txBody>
        </p:sp>
        <p:sp>
          <p:nvSpPr>
            <p:cNvPr id="3" name="TextBox 2">
              <a:extLst>
                <a:ext uri="{FF2B5EF4-FFF2-40B4-BE49-F238E27FC236}">
                  <a16:creationId xmlns:a16="http://schemas.microsoft.com/office/drawing/2014/main" id="{8C4AFE0F-AB64-F36F-8C9C-77E9EFDD5057}"/>
                </a:ext>
              </a:extLst>
            </p:cNvPr>
            <p:cNvSpPr txBox="1"/>
            <p:nvPr/>
          </p:nvSpPr>
          <p:spPr>
            <a:xfrm>
              <a:off x="1748253" y="4994340"/>
              <a:ext cx="201706" cy="282388"/>
            </a:xfrm>
            <a:prstGeom prst="rect">
              <a:avLst/>
            </a:prstGeom>
            <a:solidFill>
              <a:schemeClr val="tx1"/>
            </a:solidFill>
          </p:spPr>
          <p:txBody>
            <a:bodyPr wrap="square" rtlCol="0">
              <a:spAutoFit/>
            </a:bodyPr>
            <a:lstStyle/>
            <a:p>
              <a:pPr algn="ctr"/>
              <a:r>
                <a:rPr lang="en-US" sz="1200" dirty="0">
                  <a:solidFill>
                    <a:schemeClr val="bg1"/>
                  </a:solidFill>
                </a:rPr>
                <a:t>2</a:t>
              </a:r>
            </a:p>
          </p:txBody>
        </p:sp>
        <p:sp>
          <p:nvSpPr>
            <p:cNvPr id="12" name="TextBox 11">
              <a:extLst>
                <a:ext uri="{FF2B5EF4-FFF2-40B4-BE49-F238E27FC236}">
                  <a16:creationId xmlns:a16="http://schemas.microsoft.com/office/drawing/2014/main" id="{E25E0661-260F-D480-91BD-4C4DC8941324}"/>
                </a:ext>
              </a:extLst>
            </p:cNvPr>
            <p:cNvSpPr txBox="1"/>
            <p:nvPr/>
          </p:nvSpPr>
          <p:spPr>
            <a:xfrm>
              <a:off x="3602715" y="3005811"/>
              <a:ext cx="201706" cy="282388"/>
            </a:xfrm>
            <a:prstGeom prst="rect">
              <a:avLst/>
            </a:prstGeom>
            <a:solidFill>
              <a:schemeClr val="tx1"/>
            </a:solidFill>
          </p:spPr>
          <p:txBody>
            <a:bodyPr wrap="square" rtlCol="0">
              <a:spAutoFit/>
            </a:bodyPr>
            <a:lstStyle/>
            <a:p>
              <a:pPr algn="ctr"/>
              <a:r>
                <a:rPr lang="en-US" sz="1200" dirty="0">
                  <a:solidFill>
                    <a:schemeClr val="bg1"/>
                  </a:solidFill>
                </a:rPr>
                <a:t>3</a:t>
              </a:r>
            </a:p>
          </p:txBody>
        </p:sp>
        <p:sp>
          <p:nvSpPr>
            <p:cNvPr id="13" name="TextBox 12">
              <a:extLst>
                <a:ext uri="{FF2B5EF4-FFF2-40B4-BE49-F238E27FC236}">
                  <a16:creationId xmlns:a16="http://schemas.microsoft.com/office/drawing/2014/main" id="{01714AC9-2B75-3715-6E6C-D35ED9E2E2BD}"/>
                </a:ext>
              </a:extLst>
            </p:cNvPr>
            <p:cNvSpPr txBox="1"/>
            <p:nvPr/>
          </p:nvSpPr>
          <p:spPr>
            <a:xfrm>
              <a:off x="4207867" y="5417135"/>
              <a:ext cx="201706" cy="282388"/>
            </a:xfrm>
            <a:prstGeom prst="rect">
              <a:avLst/>
            </a:prstGeom>
            <a:solidFill>
              <a:schemeClr val="tx1"/>
            </a:solidFill>
          </p:spPr>
          <p:txBody>
            <a:bodyPr wrap="square" rtlCol="0">
              <a:spAutoFit/>
            </a:bodyPr>
            <a:lstStyle/>
            <a:p>
              <a:pPr algn="ctr"/>
              <a:r>
                <a:rPr lang="en-US" sz="1200" dirty="0">
                  <a:solidFill>
                    <a:schemeClr val="bg1"/>
                  </a:solidFill>
                </a:rPr>
                <a:t>4</a:t>
              </a:r>
            </a:p>
          </p:txBody>
        </p:sp>
      </p:grpSp>
      <p:sp>
        <p:nvSpPr>
          <p:cNvPr id="14" name="Text Placeholder 3">
            <a:extLst>
              <a:ext uri="{FF2B5EF4-FFF2-40B4-BE49-F238E27FC236}">
                <a16:creationId xmlns:a16="http://schemas.microsoft.com/office/drawing/2014/main" id="{1F75576D-72B3-875D-CF6D-6EDA09D174F1}"/>
              </a:ext>
            </a:extLst>
          </p:cNvPr>
          <p:cNvSpPr txBox="1">
            <a:spLocks/>
          </p:cNvSpPr>
          <p:nvPr/>
        </p:nvSpPr>
        <p:spPr>
          <a:xfrm>
            <a:off x="6389456" y="1082255"/>
            <a:ext cx="4587577" cy="4053279"/>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Logo presence, adjust logo background color, logo variations from branding setup, editability</a:t>
            </a:r>
          </a:p>
          <a:p>
            <a:pPr defTabSz="868680">
              <a:spcBef>
                <a:spcPts val="0"/>
              </a:spcBef>
            </a:pPr>
            <a:r>
              <a:rPr lang="en-US" sz="1600" kern="100" dirty="0">
                <a:solidFill>
                  <a:srgbClr val="002060"/>
                </a:solidFill>
                <a:cs typeface="Times New Roman" panose="02020603050405020304" pitchFamily="18" charset="0"/>
              </a:rPr>
              <a:t>2 – Upload background image(s), editability</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3 – Call-to-action text, editability and presence</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Transparent, none, white, black disclaimer block; font color; set maximum and minimum font size; toggle presence of compliance elements</a:t>
            </a:r>
          </a:p>
          <a:p>
            <a:endParaRPr lang="en-US" sz="1600" dirty="0">
              <a:solidFill>
                <a:srgbClr val="002060"/>
              </a:solidFill>
            </a:endParaRPr>
          </a:p>
        </p:txBody>
      </p:sp>
      <p:sp>
        <p:nvSpPr>
          <p:cNvPr id="7" name="Text Placeholder 1">
            <a:extLst>
              <a:ext uri="{FF2B5EF4-FFF2-40B4-BE49-F238E27FC236}">
                <a16:creationId xmlns:a16="http://schemas.microsoft.com/office/drawing/2014/main" id="{431954A3-27C5-0ACA-5596-90FF7796887E}"/>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Vertical 4:5 Social Template 1081</a:t>
            </a:r>
          </a:p>
        </p:txBody>
      </p:sp>
    </p:spTree>
    <p:extLst>
      <p:ext uri="{BB962C8B-B14F-4D97-AF65-F5344CB8AC3E}">
        <p14:creationId xmlns:p14="http://schemas.microsoft.com/office/powerpoint/2010/main" val="2051856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3"/>
          <a:srcRect/>
          <a:stretch/>
        </p:blipFill>
        <p:spPr>
          <a:xfrm>
            <a:off x="670019" y="1375478"/>
            <a:ext cx="4269470" cy="5136706"/>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4606240" y="1706027"/>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2070244" y="1893629"/>
            <a:ext cx="201706" cy="282388"/>
          </a:xfrm>
          <a:prstGeom prst="rect">
            <a:avLst/>
          </a:prstGeom>
          <a:noFill/>
        </p:spPr>
        <p:txBody>
          <a:bodyPr wrap="square" rtlCol="0">
            <a:spAutoFit/>
          </a:bodyPr>
          <a:lstStyle/>
          <a:p>
            <a:r>
              <a:rPr lang="en-US" sz="1200" dirty="0">
                <a:solidFill>
                  <a:srgbClr val="FF0000"/>
                </a:solidFill>
              </a:rPr>
              <a:t>2</a:t>
            </a:r>
          </a:p>
        </p:txBody>
      </p:sp>
      <p:sp>
        <p:nvSpPr>
          <p:cNvPr id="7" name="TextBox 6">
            <a:extLst>
              <a:ext uri="{FF2B5EF4-FFF2-40B4-BE49-F238E27FC236}">
                <a16:creationId xmlns:a16="http://schemas.microsoft.com/office/drawing/2014/main" id="{39EF529D-B710-F6F2-F975-A7AF514C5606}"/>
              </a:ext>
            </a:extLst>
          </p:cNvPr>
          <p:cNvSpPr txBox="1"/>
          <p:nvPr/>
        </p:nvSpPr>
        <p:spPr>
          <a:xfrm>
            <a:off x="3098499" y="2464096"/>
            <a:ext cx="201706" cy="282388"/>
          </a:xfrm>
          <a:prstGeom prst="rect">
            <a:avLst/>
          </a:prstGeom>
          <a:noFill/>
        </p:spPr>
        <p:txBody>
          <a:bodyPr wrap="square" rtlCol="0">
            <a:spAutoFit/>
          </a:bodyPr>
          <a:lstStyle/>
          <a:p>
            <a:r>
              <a:rPr lang="en-US" sz="1200" dirty="0">
                <a:solidFill>
                  <a:srgbClr val="FF0000"/>
                </a:solidFill>
              </a:rPr>
              <a:t>3</a:t>
            </a:r>
          </a:p>
        </p:txBody>
      </p:sp>
      <p:sp>
        <p:nvSpPr>
          <p:cNvPr id="8" name="TextBox 7">
            <a:extLst>
              <a:ext uri="{FF2B5EF4-FFF2-40B4-BE49-F238E27FC236}">
                <a16:creationId xmlns:a16="http://schemas.microsoft.com/office/drawing/2014/main" id="{C31D64D7-0742-47A0-7A3D-EB8DB238ECBD}"/>
              </a:ext>
            </a:extLst>
          </p:cNvPr>
          <p:cNvSpPr txBox="1"/>
          <p:nvPr/>
        </p:nvSpPr>
        <p:spPr>
          <a:xfrm>
            <a:off x="702003" y="2607481"/>
            <a:ext cx="201706" cy="282388"/>
          </a:xfrm>
          <a:prstGeom prst="rect">
            <a:avLst/>
          </a:prstGeom>
          <a:noFill/>
        </p:spPr>
        <p:txBody>
          <a:bodyPr wrap="square" rtlCol="0">
            <a:spAutoFit/>
          </a:bodyPr>
          <a:lstStyle/>
          <a:p>
            <a:r>
              <a:rPr lang="en-US" sz="1200" dirty="0">
                <a:solidFill>
                  <a:srgbClr val="FF0000"/>
                </a:solidFill>
              </a:rPr>
              <a:t>4</a:t>
            </a:r>
          </a:p>
        </p:txBody>
      </p:sp>
      <p:sp>
        <p:nvSpPr>
          <p:cNvPr id="11" name="TextBox 10">
            <a:extLst>
              <a:ext uri="{FF2B5EF4-FFF2-40B4-BE49-F238E27FC236}">
                <a16:creationId xmlns:a16="http://schemas.microsoft.com/office/drawing/2014/main" id="{79D462FA-85BF-C8DA-E472-063182EB2FB8}"/>
              </a:ext>
            </a:extLst>
          </p:cNvPr>
          <p:cNvSpPr txBox="1"/>
          <p:nvPr/>
        </p:nvSpPr>
        <p:spPr>
          <a:xfrm>
            <a:off x="702003" y="3135131"/>
            <a:ext cx="201706" cy="282388"/>
          </a:xfrm>
          <a:prstGeom prst="rect">
            <a:avLst/>
          </a:prstGeom>
          <a:noFill/>
        </p:spPr>
        <p:txBody>
          <a:bodyPr wrap="square" rtlCol="0">
            <a:spAutoFit/>
          </a:bodyPr>
          <a:lstStyle/>
          <a:p>
            <a:r>
              <a:rPr lang="en-US" sz="1200" dirty="0">
                <a:solidFill>
                  <a:srgbClr val="FF0000"/>
                </a:solidFill>
              </a:rPr>
              <a:t>5</a:t>
            </a:r>
          </a:p>
        </p:txBody>
      </p:sp>
      <p:sp>
        <p:nvSpPr>
          <p:cNvPr id="12" name="TextBox 11">
            <a:extLst>
              <a:ext uri="{FF2B5EF4-FFF2-40B4-BE49-F238E27FC236}">
                <a16:creationId xmlns:a16="http://schemas.microsoft.com/office/drawing/2014/main" id="{2B838E03-1E46-C024-C172-4D53C68558C5}"/>
              </a:ext>
            </a:extLst>
          </p:cNvPr>
          <p:cNvSpPr txBox="1"/>
          <p:nvPr/>
        </p:nvSpPr>
        <p:spPr>
          <a:xfrm>
            <a:off x="702003" y="5050628"/>
            <a:ext cx="201706" cy="282388"/>
          </a:xfrm>
          <a:prstGeom prst="rect">
            <a:avLst/>
          </a:prstGeom>
          <a:noFill/>
        </p:spPr>
        <p:txBody>
          <a:bodyPr wrap="square" rtlCol="0">
            <a:spAutoFit/>
          </a:bodyPr>
          <a:lstStyle/>
          <a:p>
            <a:r>
              <a:rPr lang="en-US" sz="1200" dirty="0">
                <a:solidFill>
                  <a:srgbClr val="FF0000"/>
                </a:solidFill>
              </a:rPr>
              <a:t>6</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4" y="1375478"/>
            <a:ext cx="5555187" cy="2667796"/>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Fill to fit headline/sub-headline, change text color</a:t>
            </a:r>
          </a:p>
          <a:p>
            <a:pPr defTabSz="868680">
              <a:spcBef>
                <a:spcPts val="0"/>
              </a:spcBef>
            </a:pPr>
            <a:r>
              <a:rPr lang="en-US" sz="1600" kern="100" dirty="0">
                <a:solidFill>
                  <a:srgbClr val="002060"/>
                </a:solidFill>
                <a:cs typeface="Times New Roman" panose="02020603050405020304" pitchFamily="18" charset="0"/>
              </a:rPr>
              <a:t>3 – background color default is brand primary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4 – Font default color is brand secondary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Font default color is brand primary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Editable CTA</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7 – Upload image</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8 – Editable image block – QR code will populate from user profile</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D - SB - Updated - 0773</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D - CB - Updated - 0778</a:t>
            </a:r>
          </a:p>
          <a:p>
            <a:endParaRPr lang="en-US" sz="1600" dirty="0">
              <a:solidFill>
                <a:srgbClr val="002060"/>
              </a:solidFill>
            </a:endParaRPr>
          </a:p>
        </p:txBody>
      </p:sp>
      <p:sp>
        <p:nvSpPr>
          <p:cNvPr id="15" name="TextBox 14">
            <a:extLst>
              <a:ext uri="{FF2B5EF4-FFF2-40B4-BE49-F238E27FC236}">
                <a16:creationId xmlns:a16="http://schemas.microsoft.com/office/drawing/2014/main" id="{0EF0A254-3270-58FC-1736-93B57EF92762}"/>
              </a:ext>
            </a:extLst>
          </p:cNvPr>
          <p:cNvSpPr txBox="1"/>
          <p:nvPr/>
        </p:nvSpPr>
        <p:spPr>
          <a:xfrm>
            <a:off x="4691156" y="2862349"/>
            <a:ext cx="201706" cy="282388"/>
          </a:xfrm>
          <a:prstGeom prst="rect">
            <a:avLst/>
          </a:prstGeom>
          <a:noFill/>
        </p:spPr>
        <p:txBody>
          <a:bodyPr wrap="square" rtlCol="0">
            <a:spAutoFit/>
          </a:bodyPr>
          <a:lstStyle/>
          <a:p>
            <a:r>
              <a:rPr lang="en-US" sz="1200" dirty="0">
                <a:solidFill>
                  <a:srgbClr val="FF0000"/>
                </a:solidFill>
              </a:rPr>
              <a:t>7</a:t>
            </a:r>
          </a:p>
        </p:txBody>
      </p:sp>
      <p:sp>
        <p:nvSpPr>
          <p:cNvPr id="9" name="TextBox 8">
            <a:extLst>
              <a:ext uri="{FF2B5EF4-FFF2-40B4-BE49-F238E27FC236}">
                <a16:creationId xmlns:a16="http://schemas.microsoft.com/office/drawing/2014/main" id="{94F3BC4E-6873-5CC5-ABB1-905E7A992B1E}"/>
              </a:ext>
            </a:extLst>
          </p:cNvPr>
          <p:cNvSpPr txBox="1"/>
          <p:nvPr/>
        </p:nvSpPr>
        <p:spPr>
          <a:xfrm>
            <a:off x="1198815" y="4477193"/>
            <a:ext cx="201706" cy="282388"/>
          </a:xfrm>
          <a:prstGeom prst="rect">
            <a:avLst/>
          </a:prstGeom>
          <a:noFill/>
        </p:spPr>
        <p:txBody>
          <a:bodyPr wrap="square" rtlCol="0">
            <a:spAutoFit/>
          </a:bodyPr>
          <a:lstStyle/>
          <a:p>
            <a:r>
              <a:rPr lang="en-US" sz="1200" dirty="0">
                <a:solidFill>
                  <a:srgbClr val="FF0000"/>
                </a:solidFill>
              </a:rPr>
              <a:t>8</a:t>
            </a:r>
          </a:p>
        </p:txBody>
      </p:sp>
    </p:spTree>
    <p:extLst>
      <p:ext uri="{BB962C8B-B14F-4D97-AF65-F5344CB8AC3E}">
        <p14:creationId xmlns:p14="http://schemas.microsoft.com/office/powerpoint/2010/main" val="92280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3"/>
          <a:srcRect/>
          <a:stretch/>
        </p:blipFill>
        <p:spPr>
          <a:xfrm>
            <a:off x="699049" y="1425434"/>
            <a:ext cx="4211409" cy="5036794"/>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3703247" y="1648590"/>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780034" y="1687001"/>
            <a:ext cx="201706" cy="282388"/>
          </a:xfrm>
          <a:prstGeom prst="rect">
            <a:avLst/>
          </a:prstGeom>
          <a:noFill/>
        </p:spPr>
        <p:txBody>
          <a:bodyPr wrap="square" rtlCol="0">
            <a:spAutoFit/>
          </a:bodyPr>
          <a:lstStyle/>
          <a:p>
            <a:r>
              <a:rPr lang="en-US" sz="1200" dirty="0">
                <a:solidFill>
                  <a:srgbClr val="FF0000"/>
                </a:solidFill>
              </a:rPr>
              <a:t>2</a:t>
            </a:r>
          </a:p>
        </p:txBody>
      </p:sp>
      <p:sp>
        <p:nvSpPr>
          <p:cNvPr id="7" name="TextBox 6">
            <a:extLst>
              <a:ext uri="{FF2B5EF4-FFF2-40B4-BE49-F238E27FC236}">
                <a16:creationId xmlns:a16="http://schemas.microsoft.com/office/drawing/2014/main" id="{39EF529D-B710-F6F2-F975-A7AF514C5606}"/>
              </a:ext>
            </a:extLst>
          </p:cNvPr>
          <p:cNvSpPr txBox="1"/>
          <p:nvPr/>
        </p:nvSpPr>
        <p:spPr>
          <a:xfrm>
            <a:off x="780034" y="2014763"/>
            <a:ext cx="201706" cy="282388"/>
          </a:xfrm>
          <a:prstGeom prst="rect">
            <a:avLst/>
          </a:prstGeom>
          <a:noFill/>
        </p:spPr>
        <p:txBody>
          <a:bodyPr wrap="square" rtlCol="0">
            <a:spAutoFit/>
          </a:bodyPr>
          <a:lstStyle/>
          <a:p>
            <a:r>
              <a:rPr lang="en-US" sz="1200" dirty="0">
                <a:solidFill>
                  <a:srgbClr val="FF0000"/>
                </a:solidFill>
              </a:rPr>
              <a:t>3</a:t>
            </a:r>
          </a:p>
        </p:txBody>
      </p:sp>
      <p:sp>
        <p:nvSpPr>
          <p:cNvPr id="8" name="TextBox 7">
            <a:extLst>
              <a:ext uri="{FF2B5EF4-FFF2-40B4-BE49-F238E27FC236}">
                <a16:creationId xmlns:a16="http://schemas.microsoft.com/office/drawing/2014/main" id="{C31D64D7-0742-47A0-7A3D-EB8DB238ECBD}"/>
              </a:ext>
            </a:extLst>
          </p:cNvPr>
          <p:cNvSpPr txBox="1"/>
          <p:nvPr/>
        </p:nvSpPr>
        <p:spPr>
          <a:xfrm>
            <a:off x="779043" y="2201331"/>
            <a:ext cx="201706" cy="282388"/>
          </a:xfrm>
          <a:prstGeom prst="rect">
            <a:avLst/>
          </a:prstGeom>
          <a:noFill/>
        </p:spPr>
        <p:txBody>
          <a:bodyPr wrap="square" rtlCol="0">
            <a:spAutoFit/>
          </a:bodyPr>
          <a:lstStyle/>
          <a:p>
            <a:r>
              <a:rPr lang="en-US" sz="1200" dirty="0">
                <a:solidFill>
                  <a:srgbClr val="FF0000"/>
                </a:solidFill>
              </a:rPr>
              <a:t>4</a:t>
            </a:r>
          </a:p>
        </p:txBody>
      </p:sp>
      <p:sp>
        <p:nvSpPr>
          <p:cNvPr id="11" name="TextBox 10">
            <a:extLst>
              <a:ext uri="{FF2B5EF4-FFF2-40B4-BE49-F238E27FC236}">
                <a16:creationId xmlns:a16="http://schemas.microsoft.com/office/drawing/2014/main" id="{79D462FA-85BF-C8DA-E472-063182EB2FB8}"/>
              </a:ext>
            </a:extLst>
          </p:cNvPr>
          <p:cNvSpPr txBox="1"/>
          <p:nvPr/>
        </p:nvSpPr>
        <p:spPr>
          <a:xfrm>
            <a:off x="759300" y="2977228"/>
            <a:ext cx="201706" cy="282388"/>
          </a:xfrm>
          <a:prstGeom prst="rect">
            <a:avLst/>
          </a:prstGeom>
          <a:noFill/>
        </p:spPr>
        <p:txBody>
          <a:bodyPr wrap="square" rtlCol="0">
            <a:spAutoFit/>
          </a:bodyPr>
          <a:lstStyle/>
          <a:p>
            <a:r>
              <a:rPr lang="en-US" sz="1200" dirty="0">
                <a:solidFill>
                  <a:srgbClr val="FF0000"/>
                </a:solidFill>
              </a:rPr>
              <a:t>5</a:t>
            </a:r>
          </a:p>
        </p:txBody>
      </p:sp>
      <p:sp>
        <p:nvSpPr>
          <p:cNvPr id="12" name="TextBox 11">
            <a:extLst>
              <a:ext uri="{FF2B5EF4-FFF2-40B4-BE49-F238E27FC236}">
                <a16:creationId xmlns:a16="http://schemas.microsoft.com/office/drawing/2014/main" id="{2B838E03-1E46-C024-C172-4D53C68558C5}"/>
              </a:ext>
            </a:extLst>
          </p:cNvPr>
          <p:cNvSpPr txBox="1"/>
          <p:nvPr/>
        </p:nvSpPr>
        <p:spPr>
          <a:xfrm>
            <a:off x="759300" y="3491558"/>
            <a:ext cx="201706" cy="282388"/>
          </a:xfrm>
          <a:prstGeom prst="rect">
            <a:avLst/>
          </a:prstGeom>
          <a:noFill/>
        </p:spPr>
        <p:txBody>
          <a:bodyPr wrap="square" rtlCol="0">
            <a:spAutoFit/>
          </a:bodyPr>
          <a:lstStyle/>
          <a:p>
            <a:r>
              <a:rPr lang="en-US" sz="1200" dirty="0">
                <a:solidFill>
                  <a:srgbClr val="FF0000"/>
                </a:solidFill>
              </a:rPr>
              <a:t>6</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5" y="1425434"/>
            <a:ext cx="5565126" cy="2617840"/>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Fill to fit headline/sub-headline, change text color</a:t>
            </a:r>
          </a:p>
          <a:p>
            <a:pPr defTabSz="868680">
              <a:spcBef>
                <a:spcPts val="0"/>
              </a:spcBef>
            </a:pPr>
            <a:r>
              <a:rPr lang="en-US" sz="1600" kern="100" dirty="0">
                <a:solidFill>
                  <a:srgbClr val="002060"/>
                </a:solidFill>
                <a:cs typeface="Times New Roman" panose="02020603050405020304" pitchFamily="18" charset="0"/>
              </a:rPr>
              <a:t>3 – </a:t>
            </a:r>
            <a:r>
              <a:rPr lang="en-US" sz="1600" kern="100" dirty="0">
                <a:solidFill>
                  <a:srgbClr val="002060"/>
                </a:solidFill>
                <a:ea typeface="Calibri" panose="020F0502020204030204" pitchFamily="34" charset="0"/>
                <a:cs typeface="Times New Roman" panose="02020603050405020304" pitchFamily="18" charset="0"/>
              </a:rPr>
              <a:t>Default to brand primary color</a:t>
            </a:r>
          </a:p>
          <a:p>
            <a:pPr defTabSz="868680">
              <a:spcBef>
                <a:spcPts val="0"/>
              </a:spcBef>
            </a:pPr>
            <a:r>
              <a:rPr lang="en-US" sz="1600" kern="100" dirty="0">
                <a:solidFill>
                  <a:srgbClr val="002060"/>
                </a:solidFill>
                <a:cs typeface="Times New Roman" panose="02020603050405020304" pitchFamily="18" charset="0"/>
              </a:rPr>
              <a:t>4 – Default to brand secondary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Font default color is brand secondary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6 – Font default color is brand primary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7 – Editable CTA</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E - SB - Updated - 0774</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E - CB - Updated - 0779</a:t>
            </a:r>
          </a:p>
          <a:p>
            <a:pPr marL="285750" indent="-285750">
              <a:spcBef>
                <a:spcPts val="0"/>
              </a:spcBef>
              <a:buFont typeface="Arial" panose="020B0604020202020204" pitchFamily="34" charset="0"/>
              <a:buChar char="•"/>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sp>
        <p:nvSpPr>
          <p:cNvPr id="9" name="TextBox 8">
            <a:extLst>
              <a:ext uri="{FF2B5EF4-FFF2-40B4-BE49-F238E27FC236}">
                <a16:creationId xmlns:a16="http://schemas.microsoft.com/office/drawing/2014/main" id="{C18D7F3C-71C3-5FA6-C8CE-C3F3421B2FA4}"/>
              </a:ext>
            </a:extLst>
          </p:cNvPr>
          <p:cNvSpPr txBox="1"/>
          <p:nvPr/>
        </p:nvSpPr>
        <p:spPr>
          <a:xfrm>
            <a:off x="741566" y="4976893"/>
            <a:ext cx="201706" cy="282388"/>
          </a:xfrm>
          <a:prstGeom prst="rect">
            <a:avLst/>
          </a:prstGeom>
          <a:noFill/>
        </p:spPr>
        <p:txBody>
          <a:bodyPr wrap="square" rtlCol="0">
            <a:spAutoFit/>
          </a:bodyPr>
          <a:lstStyle/>
          <a:p>
            <a:r>
              <a:rPr lang="en-US" sz="1200" dirty="0">
                <a:solidFill>
                  <a:srgbClr val="FF0000"/>
                </a:solidFill>
              </a:rPr>
              <a:t>7</a:t>
            </a:r>
          </a:p>
        </p:txBody>
      </p:sp>
    </p:spTree>
    <p:extLst>
      <p:ext uri="{BB962C8B-B14F-4D97-AF65-F5344CB8AC3E}">
        <p14:creationId xmlns:p14="http://schemas.microsoft.com/office/powerpoint/2010/main" val="2020878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428015-1EDC-C3A2-3103-91A625CE5D23}"/>
              </a:ext>
            </a:extLst>
          </p:cNvPr>
          <p:cNvPicPr>
            <a:picLocks noChangeAspect="1"/>
          </p:cNvPicPr>
          <p:nvPr/>
        </p:nvPicPr>
        <p:blipFill>
          <a:blip r:embed="rId3"/>
          <a:srcRect/>
          <a:stretch/>
        </p:blipFill>
        <p:spPr>
          <a:xfrm>
            <a:off x="849030" y="1435110"/>
            <a:ext cx="3911446" cy="5017441"/>
          </a:xfrm>
          <a:prstGeom prst="rect">
            <a:avLst/>
          </a:prstGeom>
          <a:effectLst>
            <a:outerShdw blurRad="127000" dist="50800" dir="2400000" algn="ctr" rotWithShape="0">
              <a:srgbClr val="000000"/>
            </a:outerShdw>
          </a:effectLst>
        </p:spPr>
      </p:pic>
      <p:sp>
        <p:nvSpPr>
          <p:cNvPr id="2" name="Text Placeholder 1">
            <a:extLst>
              <a:ext uri="{FF2B5EF4-FFF2-40B4-BE49-F238E27FC236}">
                <a16:creationId xmlns:a16="http://schemas.microsoft.com/office/drawing/2014/main" id="{F33D2045-7611-334A-9ABA-2B2AC3BF65F8}"/>
              </a:ext>
            </a:extLst>
          </p:cNvPr>
          <p:cNvSpPr>
            <a:spLocks noGrp="1"/>
          </p:cNvSpPr>
          <p:nvPr>
            <p:ph type="body" sz="quarter" idx="10"/>
          </p:nvPr>
        </p:nvSpPr>
        <p:spPr>
          <a:xfrm>
            <a:off x="562443" y="244077"/>
            <a:ext cx="9959137" cy="914400"/>
          </a:xfrm>
        </p:spPr>
        <p:txBody>
          <a:bodyPr/>
          <a:lstStyle/>
          <a:p>
            <a:r>
              <a:rPr lang="en-US" dirty="0"/>
              <a:t>Self Serve Layout Flyers</a:t>
            </a:r>
          </a:p>
        </p:txBody>
      </p:sp>
      <p:pic>
        <p:nvPicPr>
          <p:cNvPr id="5" name="Picture 4" descr="A blue letter t on a black background&#10;&#10;Description automatically generated">
            <a:extLst>
              <a:ext uri="{FF2B5EF4-FFF2-40B4-BE49-F238E27FC236}">
                <a16:creationId xmlns:a16="http://schemas.microsoft.com/office/drawing/2014/main" id="{FC41F572-D6BF-3399-4A5D-CDDB61139699}"/>
              </a:ext>
            </a:extLst>
          </p:cNvPr>
          <p:cNvPicPr>
            <a:picLocks noChangeAspect="1"/>
          </p:cNvPicPr>
          <p:nvPr/>
        </p:nvPicPr>
        <p:blipFill>
          <a:blip r:embed="rId4"/>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0932CEF7-3304-E63F-3156-EBEDCC312EDF}"/>
              </a:ext>
            </a:extLst>
          </p:cNvPr>
          <p:cNvSpPr txBox="1"/>
          <p:nvPr/>
        </p:nvSpPr>
        <p:spPr>
          <a:xfrm>
            <a:off x="4289657" y="1692442"/>
            <a:ext cx="201706" cy="282388"/>
          </a:xfrm>
          <a:prstGeom prst="rect">
            <a:avLst/>
          </a:prstGeom>
          <a:noFill/>
        </p:spPr>
        <p:txBody>
          <a:bodyPr wrap="square" rtlCol="0">
            <a:spAutoFit/>
          </a:bodyPr>
          <a:lstStyle/>
          <a:p>
            <a:r>
              <a:rPr lang="en-US" sz="1200" dirty="0">
                <a:solidFill>
                  <a:srgbClr val="FF0000"/>
                </a:solidFill>
              </a:rPr>
              <a:t>1</a:t>
            </a:r>
          </a:p>
        </p:txBody>
      </p:sp>
      <p:sp>
        <p:nvSpPr>
          <p:cNvPr id="6" name="TextBox 5">
            <a:extLst>
              <a:ext uri="{FF2B5EF4-FFF2-40B4-BE49-F238E27FC236}">
                <a16:creationId xmlns:a16="http://schemas.microsoft.com/office/drawing/2014/main" id="{35CD0C29-AD9E-58AC-9BCB-F18DBB68E35E}"/>
              </a:ext>
            </a:extLst>
          </p:cNvPr>
          <p:cNvSpPr txBox="1"/>
          <p:nvPr/>
        </p:nvSpPr>
        <p:spPr>
          <a:xfrm>
            <a:off x="1346564" y="2551502"/>
            <a:ext cx="201706" cy="282388"/>
          </a:xfrm>
          <a:prstGeom prst="rect">
            <a:avLst/>
          </a:prstGeom>
          <a:noFill/>
        </p:spPr>
        <p:txBody>
          <a:bodyPr wrap="square" rtlCol="0">
            <a:spAutoFit/>
          </a:bodyPr>
          <a:lstStyle/>
          <a:p>
            <a:r>
              <a:rPr lang="en-US" sz="1200" dirty="0">
                <a:solidFill>
                  <a:srgbClr val="FF0000"/>
                </a:solidFill>
              </a:rPr>
              <a:t>2</a:t>
            </a:r>
          </a:p>
        </p:txBody>
      </p:sp>
      <p:sp>
        <p:nvSpPr>
          <p:cNvPr id="11" name="TextBox 10">
            <a:extLst>
              <a:ext uri="{FF2B5EF4-FFF2-40B4-BE49-F238E27FC236}">
                <a16:creationId xmlns:a16="http://schemas.microsoft.com/office/drawing/2014/main" id="{79D462FA-85BF-C8DA-E472-063182EB2FB8}"/>
              </a:ext>
            </a:extLst>
          </p:cNvPr>
          <p:cNvSpPr txBox="1"/>
          <p:nvPr/>
        </p:nvSpPr>
        <p:spPr>
          <a:xfrm>
            <a:off x="3875022" y="2598635"/>
            <a:ext cx="201706" cy="282388"/>
          </a:xfrm>
          <a:prstGeom prst="rect">
            <a:avLst/>
          </a:prstGeom>
          <a:noFill/>
        </p:spPr>
        <p:txBody>
          <a:bodyPr wrap="square" rtlCol="0">
            <a:spAutoFit/>
          </a:bodyPr>
          <a:lstStyle/>
          <a:p>
            <a:r>
              <a:rPr lang="en-US" sz="1200" dirty="0">
                <a:solidFill>
                  <a:srgbClr val="FF0000"/>
                </a:solidFill>
              </a:rPr>
              <a:t>4</a:t>
            </a:r>
          </a:p>
        </p:txBody>
      </p:sp>
      <p:sp>
        <p:nvSpPr>
          <p:cNvPr id="13" name="Text Placeholder 3">
            <a:extLst>
              <a:ext uri="{FF2B5EF4-FFF2-40B4-BE49-F238E27FC236}">
                <a16:creationId xmlns:a16="http://schemas.microsoft.com/office/drawing/2014/main" id="{3DC7637B-1B1E-8A4D-DC63-3F91B43D372E}"/>
              </a:ext>
            </a:extLst>
          </p:cNvPr>
          <p:cNvSpPr txBox="1">
            <a:spLocks/>
          </p:cNvSpPr>
          <p:nvPr/>
        </p:nvSpPr>
        <p:spPr>
          <a:xfrm>
            <a:off x="6083535" y="1435110"/>
            <a:ext cx="5565126" cy="260816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1600" kern="100" dirty="0">
                <a:solidFill>
                  <a:srgbClr val="002060"/>
                </a:solidFill>
                <a:cs typeface="Times New Roman" panose="02020603050405020304" pitchFamily="18" charset="0"/>
              </a:rPr>
              <a:t>1 – Ability to switch logo on/off, adjust logo background color</a:t>
            </a:r>
          </a:p>
          <a:p>
            <a:pPr defTabSz="868680">
              <a:spcBef>
                <a:spcPts val="0"/>
              </a:spcBef>
            </a:pPr>
            <a:r>
              <a:rPr lang="en-US" sz="1600" kern="100" dirty="0">
                <a:solidFill>
                  <a:srgbClr val="002060"/>
                </a:solidFill>
                <a:cs typeface="Times New Roman" panose="02020603050405020304" pitchFamily="18" charset="0"/>
              </a:rPr>
              <a:t>2 – Upload image</a:t>
            </a:r>
          </a:p>
          <a:p>
            <a:pPr defTabSz="868680">
              <a:spcBef>
                <a:spcPts val="0"/>
              </a:spcBef>
            </a:pPr>
            <a:r>
              <a:rPr lang="en-US" sz="1600" kern="100" dirty="0">
                <a:solidFill>
                  <a:srgbClr val="002060"/>
                </a:solidFill>
                <a:ea typeface="Calibri" panose="020F0502020204030204" pitchFamily="34" charset="0"/>
                <a:cs typeface="Times New Roman" panose="02020603050405020304" pitchFamily="18" charset="0"/>
              </a:rPr>
              <a:t>3 –</a:t>
            </a:r>
            <a:r>
              <a:rPr lang="en-US" sz="1600" kern="100" dirty="0">
                <a:solidFill>
                  <a:srgbClr val="002060"/>
                </a:solidFill>
                <a:cs typeface="Times New Roman" panose="02020603050405020304" pitchFamily="18" charset="0"/>
              </a:rPr>
              <a:t> Fill to fit headline/sub-headline, change text color</a:t>
            </a:r>
          </a:p>
          <a:p>
            <a:pPr>
              <a:spcBef>
                <a:spcPts val="0"/>
              </a:spcBef>
            </a:pPr>
            <a:r>
              <a:rPr lang="en-US" sz="1600" kern="100" dirty="0">
                <a:solidFill>
                  <a:srgbClr val="002060"/>
                </a:solidFill>
                <a:cs typeface="Times New Roman" panose="02020603050405020304" pitchFamily="18" charset="0"/>
              </a:rPr>
              <a:t>4 – Background color default is brand secondary color, change text color</a:t>
            </a: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5 – Editable CTA</a:t>
            </a: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r>
              <a:rPr lang="en-US" sz="1600" kern="100" dirty="0">
                <a:solidFill>
                  <a:srgbClr val="002060"/>
                </a:solidFill>
                <a:ea typeface="Calibri" panose="020F0502020204030204" pitchFamily="34" charset="0"/>
                <a:cs typeface="Times New Roman" panose="02020603050405020304" pitchFamily="18" charset="0"/>
              </a:rPr>
              <a:t>Single and cobranded versions available</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F - SB - 1100</a:t>
            </a:r>
          </a:p>
          <a:p>
            <a:pPr marL="285750" indent="-285750">
              <a:spcBef>
                <a:spcPts val="0"/>
              </a:spcBef>
              <a:buFont typeface="Arial" panose="020B0604020202020204" pitchFamily="34" charset="0"/>
              <a:buChar char="•"/>
            </a:pPr>
            <a:r>
              <a:rPr lang="en-US" sz="1600" kern="100" dirty="0">
                <a:solidFill>
                  <a:srgbClr val="002060"/>
                </a:solidFill>
                <a:ea typeface="Calibri" panose="020F0502020204030204" pitchFamily="34" charset="0"/>
                <a:cs typeface="Times New Roman" panose="02020603050405020304" pitchFamily="18" charset="0"/>
              </a:rPr>
              <a:t>EC - Self-Serve Flyer - Option F - CB - 1100</a:t>
            </a:r>
          </a:p>
          <a:p>
            <a:pPr marL="285750" indent="-285750">
              <a:spcBef>
                <a:spcPts val="0"/>
              </a:spcBef>
              <a:buFont typeface="Arial" panose="020B0604020202020204" pitchFamily="34" charset="0"/>
              <a:buChar char="•"/>
            </a:pPr>
            <a:endParaRPr lang="en-US" sz="1600" kern="100" dirty="0">
              <a:solidFill>
                <a:srgbClr val="002060"/>
              </a:solidFill>
              <a:ea typeface="Calibri" panose="020F0502020204030204" pitchFamily="34" charset="0"/>
              <a:cs typeface="Times New Roman" panose="02020603050405020304" pitchFamily="18" charset="0"/>
            </a:endParaRPr>
          </a:p>
          <a:p>
            <a:pPr>
              <a:spcBef>
                <a:spcPts val="0"/>
              </a:spcBef>
            </a:pPr>
            <a:endParaRPr lang="en-US" sz="1600" kern="100" dirty="0">
              <a:solidFill>
                <a:srgbClr val="002060"/>
              </a:solidFill>
              <a:ea typeface="Calibri" panose="020F0502020204030204" pitchFamily="34" charset="0"/>
              <a:cs typeface="Times New Roman" panose="02020603050405020304" pitchFamily="18" charset="0"/>
            </a:endParaRPr>
          </a:p>
          <a:p>
            <a:endParaRPr lang="en-US" sz="1600" dirty="0">
              <a:solidFill>
                <a:srgbClr val="002060"/>
              </a:solidFill>
            </a:endParaRPr>
          </a:p>
        </p:txBody>
      </p:sp>
      <p:sp>
        <p:nvSpPr>
          <p:cNvPr id="14" name="TextBox 13">
            <a:extLst>
              <a:ext uri="{FF2B5EF4-FFF2-40B4-BE49-F238E27FC236}">
                <a16:creationId xmlns:a16="http://schemas.microsoft.com/office/drawing/2014/main" id="{EEF2CFAF-84E7-68CC-30E2-5F7C77F953D5}"/>
              </a:ext>
            </a:extLst>
          </p:cNvPr>
          <p:cNvSpPr txBox="1"/>
          <p:nvPr/>
        </p:nvSpPr>
        <p:spPr>
          <a:xfrm>
            <a:off x="3225060" y="1692442"/>
            <a:ext cx="201706" cy="282388"/>
          </a:xfrm>
          <a:prstGeom prst="rect">
            <a:avLst/>
          </a:prstGeom>
          <a:noFill/>
        </p:spPr>
        <p:txBody>
          <a:bodyPr wrap="square" rtlCol="0">
            <a:spAutoFit/>
          </a:bodyPr>
          <a:lstStyle/>
          <a:p>
            <a:r>
              <a:rPr lang="en-US" sz="1200" dirty="0">
                <a:solidFill>
                  <a:srgbClr val="FF0000"/>
                </a:solidFill>
              </a:rPr>
              <a:t>3</a:t>
            </a:r>
          </a:p>
        </p:txBody>
      </p:sp>
      <p:sp>
        <p:nvSpPr>
          <p:cNvPr id="7" name="TextBox 6">
            <a:extLst>
              <a:ext uri="{FF2B5EF4-FFF2-40B4-BE49-F238E27FC236}">
                <a16:creationId xmlns:a16="http://schemas.microsoft.com/office/drawing/2014/main" id="{247DB8B2-37FF-10AC-438E-4A99BF1630BB}"/>
              </a:ext>
            </a:extLst>
          </p:cNvPr>
          <p:cNvSpPr txBox="1"/>
          <p:nvPr/>
        </p:nvSpPr>
        <p:spPr>
          <a:xfrm>
            <a:off x="3774169" y="4917138"/>
            <a:ext cx="201706" cy="282388"/>
          </a:xfrm>
          <a:prstGeom prst="rect">
            <a:avLst/>
          </a:prstGeom>
          <a:noFill/>
        </p:spPr>
        <p:txBody>
          <a:bodyPr wrap="square" rtlCol="0">
            <a:spAutoFit/>
          </a:bodyPr>
          <a:lstStyle/>
          <a:p>
            <a:r>
              <a:rPr lang="en-US" sz="1200" dirty="0">
                <a:solidFill>
                  <a:srgbClr val="FF0000"/>
                </a:solidFill>
              </a:rPr>
              <a:t>5</a:t>
            </a:r>
          </a:p>
        </p:txBody>
      </p:sp>
    </p:spTree>
    <p:extLst>
      <p:ext uri="{BB962C8B-B14F-4D97-AF65-F5344CB8AC3E}">
        <p14:creationId xmlns:p14="http://schemas.microsoft.com/office/powerpoint/2010/main" val="4748118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Objektiv Mk2"/>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9d6ea532-a128-4102-90d6-037480f28622">
      <UserInfo>
        <DisplayName/>
        <AccountId xsi:nil="true"/>
        <AccountType/>
      </UserInfo>
    </SharedWithUsers>
    <lcf76f155ced4ddcb4097134ff3c332f xmlns="a0d940e6-08f7-4f55-ab22-1c60154efa17">
      <Terms xmlns="http://schemas.microsoft.com/office/infopath/2007/PartnerControls"/>
    </lcf76f155ced4ddcb4097134ff3c332f>
    <TaxCatchAll xmlns="9d6ea532-a128-4102-90d6-037480f2862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00E37A5DFA2714CB7017CAE456168A6" ma:contentTypeVersion="18" ma:contentTypeDescription="Create a new document." ma:contentTypeScope="" ma:versionID="f627139a45c00de73b807ee419fe55c3">
  <xsd:schema xmlns:xsd="http://www.w3.org/2001/XMLSchema" xmlns:xs="http://www.w3.org/2001/XMLSchema" xmlns:p="http://schemas.microsoft.com/office/2006/metadata/properties" xmlns:ns2="a0d940e6-08f7-4f55-ab22-1c60154efa17" xmlns:ns3="9d6ea532-a128-4102-90d6-037480f28622" targetNamespace="http://schemas.microsoft.com/office/2006/metadata/properties" ma:root="true" ma:fieldsID="f36a3e27314cab4147366f5647d00add" ns2:_="" ns3:_="">
    <xsd:import namespace="a0d940e6-08f7-4f55-ab22-1c60154efa17"/>
    <xsd:import namespace="9d6ea532-a128-4102-90d6-037480f2862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lcf76f155ced4ddcb4097134ff3c332f" minOccurs="0"/>
                <xsd:element ref="ns3:TaxCatchAll" minOccurs="0"/>
                <xsd:element ref="ns2:MediaServiceSearchProperties"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d940e6-08f7-4f55-ab22-1c60154efa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3460b82-58eb-499a-9bd2-5a0713bdb8c0"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d6ea532-a128-4102-90d6-037480f286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366c684-94b8-40a8-ae72-62a0fe207216}" ma:internalName="TaxCatchAll" ma:showField="CatchAllData" ma:web="9d6ea532-a128-4102-90d6-037480f286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F1F3CE-3298-4692-8D67-FA16F456C021}">
  <ds:schemaRefs>
    <ds:schemaRef ds:uri="http://schemas.microsoft.com/sharepoint/v3/contenttype/forms"/>
  </ds:schemaRefs>
</ds:datastoreItem>
</file>

<file path=customXml/itemProps2.xml><?xml version="1.0" encoding="utf-8"?>
<ds:datastoreItem xmlns:ds="http://schemas.openxmlformats.org/officeDocument/2006/customXml" ds:itemID="{89800FD4-94BC-49A2-82A0-99D176C54A60}">
  <ds:schemaRefs>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purl.org/dc/elements/1.1/"/>
    <ds:schemaRef ds:uri="a0d940e6-08f7-4f55-ab22-1c60154efa17"/>
    <ds:schemaRef ds:uri="http://purl.org/dc/dcmitype/"/>
    <ds:schemaRef ds:uri="http://www.w3.org/XML/1998/namespace"/>
    <ds:schemaRef ds:uri="http://schemas.microsoft.com/office/infopath/2007/PartnerControls"/>
    <ds:schemaRef ds:uri="9d6ea532-a128-4102-90d6-037480f28622"/>
  </ds:schemaRefs>
</ds:datastoreItem>
</file>

<file path=customXml/itemProps3.xml><?xml version="1.0" encoding="utf-8"?>
<ds:datastoreItem xmlns:ds="http://schemas.openxmlformats.org/officeDocument/2006/customXml" ds:itemID="{C3D3B0D2-2A04-491A-B6AC-69D8206E7D8B}"/>
</file>

<file path=docProps/app.xml><?xml version="1.0" encoding="utf-8"?>
<Properties xmlns="http://schemas.openxmlformats.org/officeDocument/2006/extended-properties" xmlns:vt="http://schemas.openxmlformats.org/officeDocument/2006/docPropsVTypes">
  <Template/>
  <TotalTime>49220</TotalTime>
  <Words>4744</Words>
  <Application>Microsoft Office PowerPoint</Application>
  <PresentationFormat>Widescreen</PresentationFormat>
  <Paragraphs>798</Paragraphs>
  <Slides>65</Slides>
  <Notes>56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Times New Roman</vt:lpstr>
      <vt:lpstr>Arial</vt:lpstr>
      <vt:lpstr>Objektiv Mk2 SemiBold</vt:lpstr>
      <vt:lpstr>Calibri</vt:lpstr>
      <vt:lpstr>Barlow</vt:lpstr>
      <vt:lpstr>Objektiv Mk2</vt:lpstr>
      <vt:lpstr>Barlow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Payton Gabriel</dc:creator>
  <cp:lastModifiedBy>Aubrey Olsen</cp:lastModifiedBy>
  <cp:revision>56</cp:revision>
  <dcterms:created xsi:type="dcterms:W3CDTF">2021-06-10T15:34:01Z</dcterms:created>
  <dcterms:modified xsi:type="dcterms:W3CDTF">2026-08-07T13:57:40Z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0x010100B00E37A5DFA2714CB7017CAE456168A6</vt:lpwstr>
  </property>
  <property fmtid="{D5CDD505-2E9C-101B-9397-08002B2CF9AE}" pid="3" name="_dlc_DocIdItemGuid">
    <vt:lpwstr>df1906c8-c0c3-42de-b8f4-37c7d36cd389</vt:lpwstr>
  </property>
  <property fmtid="{D5CDD505-2E9C-101B-9397-08002B2CF9AE}" pid="4" name="MediaServiceImageTags">
    <vt:lpwstr/>
  </property>
  <property fmtid="{D5CDD505-2E9C-101B-9397-08002B2CF9AE}" pid="5" name="ComplianceAssetId">
    <vt:lpwstr/>
  </property>
  <property fmtid="{D5CDD505-2E9C-101B-9397-08002B2CF9AE}" pid="6" name="_ExtendedDescription">
    <vt:lpwstr/>
  </property>
  <property fmtid="{D5CDD505-2E9C-101B-9397-08002B2CF9AE}" pid="7" name="_activity">
    <vt:lpwstr>{"FileActivityType":"9","FileActivityTimeStamp":"2024-09-06T17:43:03.817Z","FileActivityUsersOnPage":[{"DisplayName":"Chad Spencer","Id":"chad.spencer@totalexpert.com"}],"FileActivityNavigationId":null}</vt:lpwstr>
  </property>
  <property fmtid="{D5CDD505-2E9C-101B-9397-08002B2CF9AE}" pid="8" name="TriggerFlowInfo">
    <vt:lpwstr/>
  </property>
</Properties>
</file>