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BBF57F2_A8A265AD.xml" ContentType="application/vnd.ms-powerpoint.comments+xml"/>
  <Override PartName="/ppt/notesSlides/notesSlide2.xml" ContentType="application/vnd.openxmlformats-officedocument.presentationml.notesSlide+xml"/>
  <Override PartName="/ppt/comments/modernComment_7BBF57F7_E49FF46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BBF5800_5C82B83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BBF580E_D838C609.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3"/>
  </p:notesMasterIdLst>
  <p:sldIdLst>
    <p:sldId id="2076137455" r:id="rId5"/>
    <p:sldId id="2076137458" r:id="rId6"/>
    <p:sldId id="2076137463" r:id="rId7"/>
    <p:sldId id="2076137466" r:id="rId8"/>
    <p:sldId id="2076137467" r:id="rId9"/>
    <p:sldId id="2076137492" r:id="rId10"/>
    <p:sldId id="2076137468" r:id="rId11"/>
    <p:sldId id="2076137494" r:id="rId12"/>
    <p:sldId id="2076137495" r:id="rId13"/>
    <p:sldId id="2076137496" r:id="rId14"/>
    <p:sldId id="2076137497" r:id="rId15"/>
    <p:sldId id="2076137498" r:id="rId16"/>
    <p:sldId id="2076137472" r:id="rId17"/>
    <p:sldId id="2076137476" r:id="rId18"/>
    <p:sldId id="2076137478" r:id="rId19"/>
    <p:sldId id="2076137481" r:id="rId20"/>
    <p:sldId id="2076137482" r:id="rId21"/>
    <p:sldId id="2076137484" r:id="rId22"/>
    <p:sldId id="2076137486" r:id="rId23"/>
    <p:sldId id="2076137488" r:id="rId24"/>
    <p:sldId id="2076137489" r:id="rId25"/>
    <p:sldId id="2076137490" r:id="rId26"/>
    <p:sldId id="2076137465" r:id="rId27"/>
    <p:sldId id="2076137470" r:id="rId28"/>
    <p:sldId id="2076137487" r:id="rId29"/>
    <p:sldId id="2076137483" r:id="rId30"/>
    <p:sldId id="2076137474" r:id="rId31"/>
    <p:sldId id="2076137473" r:id="rId32"/>
  </p:sldIdLst>
  <p:sldSz cx="12192000" cy="6858000"/>
  <p:notesSz cx="6858000" cy="9144000"/>
  <p:embeddedFontLst>
    <p:embeddedFont>
      <p:font typeface="Barlow" panose="00000500000000000000" pitchFamily="2" charset="0"/>
      <p:regular r:id="rId34"/>
      <p:bold r:id="rId35"/>
      <p:italic r:id="rId36"/>
      <p:boldItalic r:id="rId37"/>
    </p:embeddedFont>
    <p:embeddedFont>
      <p:font typeface="Barlow Medium" panose="00000600000000000000" pitchFamily="2" charset="0"/>
      <p:regular r:id="rId38"/>
      <p:italic r:id="rId39"/>
    </p:embeddedFont>
    <p:embeddedFont>
      <p:font typeface="Objektiv Mk2" panose="020B0702020204020203" pitchFamily="34" charset="0"/>
      <p:regular r:id="rId40"/>
      <p:bold r:id="rId41"/>
      <p:italic r:id="rId42"/>
      <p:boldItalic r:id="rId43"/>
    </p:embeddedFont>
    <p:embeddedFont>
      <p:font typeface="Objektiv Mk2 SemiBold" panose="020B0602020204020203" pitchFamily="3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65B127-2606-D94D-0DEC-A82020509815}" name="Michael Carey" initials="MC" userId="S::michael.carey@totalexpert.com::ff958cdb-e55a-4083-b7d0-b60439c79b22" providerId="AD"/>
  <p188:author id="{043C02FF-C086-76F6-9BC1-965B71DD5E12}" name="Aubrey Olsen" initials="AO" userId="S::aubrey.olsen@totalexpert.com::408c3e31-be18-4626-a9af-ec1f5bfcad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9B77"/>
    <a:srgbClr val="00A677"/>
    <a:srgbClr val="0072CE"/>
    <a:srgbClr val="85CBF9"/>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6634"/>
  </p:normalViewPr>
  <p:slideViewPr>
    <p:cSldViewPr snapToGrid="0">
      <p:cViewPr varScale="1">
        <p:scale>
          <a:sx n="60" d="100"/>
          <a:sy n="60" d="100"/>
        </p:scale>
        <p:origin x="48" y="2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2D6A1622-F416-41FC-AABC-C4A6F713A530}"/>
    <pc:docChg chg="custSel modSld">
      <pc:chgData name="Aubrey Olsen" userId="408c3e31-be18-4626-a9af-ec1f5bfcad06" providerId="ADAL" clId="{2D6A1622-F416-41FC-AABC-C4A6F713A530}" dt="2024-09-09T20:46:15.573" v="60"/>
      <pc:docMkLst>
        <pc:docMk/>
      </pc:docMkLst>
      <pc:sldChg chg="modSp mod">
        <pc:chgData name="Aubrey Olsen" userId="408c3e31-be18-4626-a9af-ec1f5bfcad06" providerId="ADAL" clId="{2D6A1622-F416-41FC-AABC-C4A6F713A530}" dt="2024-09-09T20:45:18.483" v="58" actId="20577"/>
        <pc:sldMkLst>
          <pc:docMk/>
          <pc:sldMk cId="2829215149" sldId="2076137458"/>
        </pc:sldMkLst>
        <pc:spChg chg="mod">
          <ac:chgData name="Aubrey Olsen" userId="408c3e31-be18-4626-a9af-ec1f5bfcad06" providerId="ADAL" clId="{2D6A1622-F416-41FC-AABC-C4A6F713A530}" dt="2024-09-09T20:45:18.483" v="58" actId="20577"/>
          <ac:spMkLst>
            <pc:docMk/>
            <pc:sldMk cId="2829215149" sldId="2076137458"/>
            <ac:spMk id="4" creationId="{79C2D384-CBE4-5336-E128-D8E3A28CB40F}"/>
          </ac:spMkLst>
        </pc:spChg>
      </pc:sldChg>
      <pc:sldChg chg="modSp mod modCm">
        <pc:chgData name="Aubrey Olsen" userId="408c3e31-be18-4626-a9af-ec1f5bfcad06" providerId="ADAL" clId="{2D6A1622-F416-41FC-AABC-C4A6F713A530}" dt="2024-09-09T19:01:03.205" v="12" actId="20577"/>
        <pc:sldMkLst>
          <pc:docMk/>
          <pc:sldMk cId="3835688041" sldId="2076137463"/>
        </pc:sldMkLst>
        <pc:spChg chg="mod">
          <ac:chgData name="Aubrey Olsen" userId="408c3e31-be18-4626-a9af-ec1f5bfcad06" providerId="ADAL" clId="{2D6A1622-F416-41FC-AABC-C4A6F713A530}" dt="2024-09-09T19:01:03.205" v="12" actId="20577"/>
          <ac:spMkLst>
            <pc:docMk/>
            <pc:sldMk cId="3835688041" sldId="2076137463"/>
            <ac:spMk id="13" creationId="{3DC7637B-1B1E-8A4D-DC63-3F91B43D372E}"/>
          </ac:spMkLst>
        </pc:spChg>
        <pc:extLst>
          <p:ext xmlns:p="http://schemas.openxmlformats.org/presentationml/2006/main" uri="{D6D511B9-2390-475A-947B-AFAB55BFBCF1}">
            <pc226:cmChg xmlns:pc226="http://schemas.microsoft.com/office/powerpoint/2022/06/main/command" chg="mod">
              <pc226:chgData name="Aubrey Olsen" userId="408c3e31-be18-4626-a9af-ec1f5bfcad06" providerId="ADAL" clId="{2D6A1622-F416-41FC-AABC-C4A6F713A530}" dt="2024-09-09T19:00:55.362" v="0"/>
              <pc2:cmMkLst xmlns:pc2="http://schemas.microsoft.com/office/powerpoint/2019/9/main/command">
                <pc:docMk/>
                <pc:sldMk cId="3835688041" sldId="2076137463"/>
                <pc2:cmMk id="{4171401C-6B4F-488B-A2E3-83361E6EFD62}"/>
              </pc2:cmMkLst>
            </pc226:cmChg>
          </p:ext>
        </pc:extLst>
      </pc:sldChg>
      <pc:sldChg chg="modSp mod">
        <pc:chgData name="Aubrey Olsen" userId="408c3e31-be18-4626-a9af-ec1f5bfcad06" providerId="ADAL" clId="{2D6A1622-F416-41FC-AABC-C4A6F713A530}" dt="2024-09-09T19:01:48.542" v="28" actId="313"/>
        <pc:sldMkLst>
          <pc:docMk/>
          <pc:sldMk cId="2625746306" sldId="2076137465"/>
        </pc:sldMkLst>
        <pc:spChg chg="mod">
          <ac:chgData name="Aubrey Olsen" userId="408c3e31-be18-4626-a9af-ec1f5bfcad06" providerId="ADAL" clId="{2D6A1622-F416-41FC-AABC-C4A6F713A530}" dt="2024-09-09T19:01:48.542" v="28" actId="313"/>
          <ac:spMkLst>
            <pc:docMk/>
            <pc:sldMk cId="2625746306" sldId="2076137465"/>
            <ac:spMk id="14" creationId="{9DD437AA-0262-3859-A40D-B5AC29CDBC7E}"/>
          </ac:spMkLst>
        </pc:spChg>
      </pc:sldChg>
      <pc:sldChg chg="modSp mod">
        <pc:chgData name="Aubrey Olsen" userId="408c3e31-be18-4626-a9af-ec1f5bfcad06" providerId="ADAL" clId="{2D6A1622-F416-41FC-AABC-C4A6F713A530}" dt="2024-09-09T19:01:24.787" v="13" actId="313"/>
        <pc:sldMkLst>
          <pc:docMk/>
          <pc:sldMk cId="92280168" sldId="2076137466"/>
        </pc:sldMkLst>
        <pc:spChg chg="mod">
          <ac:chgData name="Aubrey Olsen" userId="408c3e31-be18-4626-a9af-ec1f5bfcad06" providerId="ADAL" clId="{2D6A1622-F416-41FC-AABC-C4A6F713A530}" dt="2024-09-09T19:01:24.787" v="13" actId="313"/>
          <ac:spMkLst>
            <pc:docMk/>
            <pc:sldMk cId="92280168" sldId="2076137466"/>
            <ac:spMk id="13" creationId="{3DC7637B-1B1E-8A4D-DC63-3F91B43D372E}"/>
          </ac:spMkLst>
        </pc:spChg>
      </pc:sldChg>
      <pc:sldChg chg="modSp mod">
        <pc:chgData name="Aubrey Olsen" userId="408c3e31-be18-4626-a9af-ec1f5bfcad06" providerId="ADAL" clId="{2D6A1622-F416-41FC-AABC-C4A6F713A530}" dt="2024-09-09T19:01:26.355" v="14" actId="313"/>
        <pc:sldMkLst>
          <pc:docMk/>
          <pc:sldMk cId="2899134827" sldId="2076137467"/>
        </pc:sldMkLst>
        <pc:spChg chg="mod">
          <ac:chgData name="Aubrey Olsen" userId="408c3e31-be18-4626-a9af-ec1f5bfcad06" providerId="ADAL" clId="{2D6A1622-F416-41FC-AABC-C4A6F713A530}" dt="2024-09-09T19:01:26.355" v="14" actId="313"/>
          <ac:spMkLst>
            <pc:docMk/>
            <pc:sldMk cId="2899134827" sldId="2076137467"/>
            <ac:spMk id="13" creationId="{3DC7637B-1B1E-8A4D-DC63-3F91B43D372E}"/>
          </ac:spMkLst>
        </pc:spChg>
      </pc:sldChg>
      <pc:sldChg chg="modSp mod">
        <pc:chgData name="Aubrey Olsen" userId="408c3e31-be18-4626-a9af-ec1f5bfcad06" providerId="ADAL" clId="{2D6A1622-F416-41FC-AABC-C4A6F713A530}" dt="2024-09-09T19:01:49.752" v="29" actId="313"/>
        <pc:sldMkLst>
          <pc:docMk/>
          <pc:sldMk cId="2110672366" sldId="2076137470"/>
        </pc:sldMkLst>
        <pc:spChg chg="mod">
          <ac:chgData name="Aubrey Olsen" userId="408c3e31-be18-4626-a9af-ec1f5bfcad06" providerId="ADAL" clId="{2D6A1622-F416-41FC-AABC-C4A6F713A530}" dt="2024-09-09T19:01:49.752" v="29" actId="313"/>
          <ac:spMkLst>
            <pc:docMk/>
            <pc:sldMk cId="2110672366" sldId="2076137470"/>
            <ac:spMk id="14" creationId="{9DD437AA-0262-3859-A40D-B5AC29CDBC7E}"/>
          </ac:spMkLst>
        </pc:spChg>
      </pc:sldChg>
      <pc:sldChg chg="modSp mod modCm">
        <pc:chgData name="Aubrey Olsen" userId="408c3e31-be18-4626-a9af-ec1f5bfcad06" providerId="ADAL" clId="{2D6A1622-F416-41FC-AABC-C4A6F713A530}" dt="2024-09-09T20:46:06.185" v="59"/>
        <pc:sldMkLst>
          <pc:docMk/>
          <pc:sldMk cId="1552070713" sldId="2076137472"/>
        </pc:sldMkLst>
        <pc:spChg chg="mod">
          <ac:chgData name="Aubrey Olsen" userId="408c3e31-be18-4626-a9af-ec1f5bfcad06" providerId="ADAL" clId="{2D6A1622-F416-41FC-AABC-C4A6F713A530}" dt="2024-09-09T19:01:40.591" v="21" actId="313"/>
          <ac:spMkLst>
            <pc:docMk/>
            <pc:sldMk cId="1552070713" sldId="2076137472"/>
            <ac:spMk id="13" creationId="{DE6EF331-4ACB-2A86-8ACF-0AAF368A34C7}"/>
          </ac:spMkLst>
        </pc:spChg>
        <pc:extLst>
          <p:ext xmlns:p="http://schemas.openxmlformats.org/presentationml/2006/main" uri="{D6D511B9-2390-475A-947B-AFAB55BFBCF1}">
            <pc226:cmChg xmlns:pc226="http://schemas.microsoft.com/office/powerpoint/2022/06/main/command" chg="mod">
              <pc226:chgData name="Aubrey Olsen" userId="408c3e31-be18-4626-a9af-ec1f5bfcad06" providerId="ADAL" clId="{2D6A1622-F416-41FC-AABC-C4A6F713A530}" dt="2024-09-09T20:46:06.185" v="59"/>
              <pc2:cmMkLst xmlns:pc2="http://schemas.microsoft.com/office/powerpoint/2019/9/main/command">
                <pc:docMk/>
                <pc:sldMk cId="1552070713" sldId="2076137472"/>
                <pc2:cmMk id="{BAAB6548-23EE-4507-8EBF-798C6ECDFBD3}"/>
              </pc2:cmMkLst>
            </pc226:cmChg>
          </p:ext>
        </pc:extLst>
      </pc:sldChg>
      <pc:sldChg chg="modSp mod">
        <pc:chgData name="Aubrey Olsen" userId="408c3e31-be18-4626-a9af-ec1f5bfcad06" providerId="ADAL" clId="{2D6A1622-F416-41FC-AABC-C4A6F713A530}" dt="2024-09-09T19:01:53.611" v="32" actId="313"/>
        <pc:sldMkLst>
          <pc:docMk/>
          <pc:sldMk cId="926716036" sldId="2076137473"/>
        </pc:sldMkLst>
        <pc:spChg chg="mod">
          <ac:chgData name="Aubrey Olsen" userId="408c3e31-be18-4626-a9af-ec1f5bfcad06" providerId="ADAL" clId="{2D6A1622-F416-41FC-AABC-C4A6F713A530}" dt="2024-09-09T19:01:53.611" v="32" actId="313"/>
          <ac:spMkLst>
            <pc:docMk/>
            <pc:sldMk cId="926716036" sldId="2076137473"/>
            <ac:spMk id="3" creationId="{296A8285-F61F-94B5-F561-A23D8661294D}"/>
          </ac:spMkLst>
        </pc:spChg>
      </pc:sldChg>
      <pc:sldChg chg="modSp mod">
        <pc:chgData name="Aubrey Olsen" userId="408c3e31-be18-4626-a9af-ec1f5bfcad06" providerId="ADAL" clId="{2D6A1622-F416-41FC-AABC-C4A6F713A530}" dt="2024-09-09T19:01:52.184" v="31" actId="313"/>
        <pc:sldMkLst>
          <pc:docMk/>
          <pc:sldMk cId="544816732" sldId="2076137474"/>
        </pc:sldMkLst>
        <pc:spChg chg="mod">
          <ac:chgData name="Aubrey Olsen" userId="408c3e31-be18-4626-a9af-ec1f5bfcad06" providerId="ADAL" clId="{2D6A1622-F416-41FC-AABC-C4A6F713A530}" dt="2024-09-09T19:01:52.184" v="31" actId="313"/>
          <ac:spMkLst>
            <pc:docMk/>
            <pc:sldMk cId="544816732" sldId="2076137474"/>
            <ac:spMk id="14" creationId="{9DD437AA-0262-3859-A40D-B5AC29CDBC7E}"/>
          </ac:spMkLst>
        </pc:spChg>
      </pc:sldChg>
      <pc:sldChg chg="modSp mod">
        <pc:chgData name="Aubrey Olsen" userId="408c3e31-be18-4626-a9af-ec1f5bfcad06" providerId="ADAL" clId="{2D6A1622-F416-41FC-AABC-C4A6F713A530}" dt="2024-09-09T19:01:41.687" v="22" actId="313"/>
        <pc:sldMkLst>
          <pc:docMk/>
          <pc:sldMk cId="3802312000" sldId="2076137476"/>
        </pc:sldMkLst>
        <pc:spChg chg="mod">
          <ac:chgData name="Aubrey Olsen" userId="408c3e31-be18-4626-a9af-ec1f5bfcad06" providerId="ADAL" clId="{2D6A1622-F416-41FC-AABC-C4A6F713A530}" dt="2024-09-09T19:01:41.687" v="22" actId="313"/>
          <ac:spMkLst>
            <pc:docMk/>
            <pc:sldMk cId="3802312000" sldId="2076137476"/>
            <ac:spMk id="7" creationId="{607BB636-B255-2264-C928-61A58C607193}"/>
          </ac:spMkLst>
        </pc:spChg>
      </pc:sldChg>
      <pc:sldChg chg="modSp mod">
        <pc:chgData name="Aubrey Olsen" userId="408c3e31-be18-4626-a9af-ec1f5bfcad06" providerId="ADAL" clId="{2D6A1622-F416-41FC-AABC-C4A6F713A530}" dt="2024-09-09T19:01:43.024" v="23" actId="313"/>
        <pc:sldMkLst>
          <pc:docMk/>
          <pc:sldMk cId="728732443" sldId="2076137478"/>
        </pc:sldMkLst>
        <pc:spChg chg="mod">
          <ac:chgData name="Aubrey Olsen" userId="408c3e31-be18-4626-a9af-ec1f5bfcad06" providerId="ADAL" clId="{2D6A1622-F416-41FC-AABC-C4A6F713A530}" dt="2024-09-09T19:01:43.024" v="23" actId="313"/>
          <ac:spMkLst>
            <pc:docMk/>
            <pc:sldMk cId="728732443" sldId="2076137478"/>
            <ac:spMk id="7" creationId="{607BB636-B255-2264-C928-61A58C607193}"/>
          </ac:spMkLst>
        </pc:spChg>
      </pc:sldChg>
      <pc:sldChg chg="modSp mod">
        <pc:chgData name="Aubrey Olsen" userId="408c3e31-be18-4626-a9af-ec1f5bfcad06" providerId="ADAL" clId="{2D6A1622-F416-41FC-AABC-C4A6F713A530}" dt="2024-09-09T19:01:44.130" v="24" actId="313"/>
        <pc:sldMkLst>
          <pc:docMk/>
          <pc:sldMk cId="3489073546" sldId="2076137481"/>
        </pc:sldMkLst>
        <pc:spChg chg="mod">
          <ac:chgData name="Aubrey Olsen" userId="408c3e31-be18-4626-a9af-ec1f5bfcad06" providerId="ADAL" clId="{2D6A1622-F416-41FC-AABC-C4A6F713A530}" dt="2024-09-09T19:01:44.130" v="24" actId="313"/>
          <ac:spMkLst>
            <pc:docMk/>
            <pc:sldMk cId="3489073546" sldId="2076137481"/>
            <ac:spMk id="7" creationId="{607BB636-B255-2264-C928-61A58C607193}"/>
          </ac:spMkLst>
        </pc:spChg>
      </pc:sldChg>
      <pc:sldChg chg="modSp mod">
        <pc:chgData name="Aubrey Olsen" userId="408c3e31-be18-4626-a9af-ec1f5bfcad06" providerId="ADAL" clId="{2D6A1622-F416-41FC-AABC-C4A6F713A530}" dt="2024-09-09T19:01:44.901" v="25" actId="313"/>
        <pc:sldMkLst>
          <pc:docMk/>
          <pc:sldMk cId="313208707" sldId="2076137482"/>
        </pc:sldMkLst>
        <pc:spChg chg="mod">
          <ac:chgData name="Aubrey Olsen" userId="408c3e31-be18-4626-a9af-ec1f5bfcad06" providerId="ADAL" clId="{2D6A1622-F416-41FC-AABC-C4A6F713A530}" dt="2024-09-09T19:01:44.901" v="25" actId="313"/>
          <ac:spMkLst>
            <pc:docMk/>
            <pc:sldMk cId="313208707" sldId="2076137482"/>
            <ac:spMk id="7" creationId="{607BB636-B255-2264-C928-61A58C607193}"/>
          </ac:spMkLst>
        </pc:spChg>
      </pc:sldChg>
      <pc:sldChg chg="modSp mod">
        <pc:chgData name="Aubrey Olsen" userId="408c3e31-be18-4626-a9af-ec1f5bfcad06" providerId="ADAL" clId="{2D6A1622-F416-41FC-AABC-C4A6F713A530}" dt="2024-09-09T19:01:51.243" v="30" actId="313"/>
        <pc:sldMkLst>
          <pc:docMk/>
          <pc:sldMk cId="1200754594" sldId="2076137483"/>
        </pc:sldMkLst>
        <pc:spChg chg="mod">
          <ac:chgData name="Aubrey Olsen" userId="408c3e31-be18-4626-a9af-ec1f5bfcad06" providerId="ADAL" clId="{2D6A1622-F416-41FC-AABC-C4A6F713A530}" dt="2024-09-09T19:01:51.243" v="30" actId="313"/>
          <ac:spMkLst>
            <pc:docMk/>
            <pc:sldMk cId="1200754594" sldId="2076137483"/>
            <ac:spMk id="14" creationId="{9DD437AA-0262-3859-A40D-B5AC29CDBC7E}"/>
          </ac:spMkLst>
        </pc:spChg>
      </pc:sldChg>
      <pc:sldChg chg="modSp mod">
        <pc:chgData name="Aubrey Olsen" userId="408c3e31-be18-4626-a9af-ec1f5bfcad06" providerId="ADAL" clId="{2D6A1622-F416-41FC-AABC-C4A6F713A530}" dt="2024-09-09T19:01:45.692" v="26" actId="313"/>
        <pc:sldMkLst>
          <pc:docMk/>
          <pc:sldMk cId="3335796420" sldId="2076137484"/>
        </pc:sldMkLst>
        <pc:spChg chg="mod">
          <ac:chgData name="Aubrey Olsen" userId="408c3e31-be18-4626-a9af-ec1f5bfcad06" providerId="ADAL" clId="{2D6A1622-F416-41FC-AABC-C4A6F713A530}" dt="2024-09-09T19:01:45.692" v="26" actId="313"/>
          <ac:spMkLst>
            <pc:docMk/>
            <pc:sldMk cId="3335796420" sldId="2076137484"/>
            <ac:spMk id="7" creationId="{607BB636-B255-2264-C928-61A58C607193}"/>
          </ac:spMkLst>
        </pc:spChg>
      </pc:sldChg>
      <pc:sldChg chg="modSp mod modCm">
        <pc:chgData name="Aubrey Olsen" userId="408c3e31-be18-4626-a9af-ec1f5bfcad06" providerId="ADAL" clId="{2D6A1622-F416-41FC-AABC-C4A6F713A530}" dt="2024-09-09T20:46:15.573" v="60"/>
        <pc:sldMkLst>
          <pc:docMk/>
          <pc:sldMk cId="3627599369" sldId="2076137486"/>
        </pc:sldMkLst>
        <pc:spChg chg="mod">
          <ac:chgData name="Aubrey Olsen" userId="408c3e31-be18-4626-a9af-ec1f5bfcad06" providerId="ADAL" clId="{2D6A1622-F416-41FC-AABC-C4A6F713A530}" dt="2024-09-09T19:01:47.120" v="27" actId="313"/>
          <ac:spMkLst>
            <pc:docMk/>
            <pc:sldMk cId="3627599369" sldId="2076137486"/>
            <ac:spMk id="7" creationId="{607BB636-B255-2264-C928-61A58C607193}"/>
          </ac:spMkLst>
        </pc:spChg>
        <pc:extLst>
          <p:ext xmlns:p="http://schemas.openxmlformats.org/presentationml/2006/main" uri="{D6D511B9-2390-475A-947B-AFAB55BFBCF1}">
            <pc226:cmChg xmlns:pc226="http://schemas.microsoft.com/office/powerpoint/2022/06/main/command" chg="mod">
              <pc226:chgData name="Aubrey Olsen" userId="408c3e31-be18-4626-a9af-ec1f5bfcad06" providerId="ADAL" clId="{2D6A1622-F416-41FC-AABC-C4A6F713A530}" dt="2024-09-09T20:46:15.573" v="60"/>
              <pc2:cmMkLst xmlns:pc2="http://schemas.microsoft.com/office/powerpoint/2019/9/main/command">
                <pc:docMk/>
                <pc:sldMk cId="3627599369" sldId="2076137486"/>
                <pc2:cmMk id="{C8DCB589-66AC-4070-ACE3-6AC11DA7E5B5}"/>
              </pc2:cmMkLst>
            </pc226:cmChg>
          </p:ext>
        </pc:extLst>
      </pc:sldChg>
      <pc:sldChg chg="modSp mod">
        <pc:chgData name="Aubrey Olsen" userId="408c3e31-be18-4626-a9af-ec1f5bfcad06" providerId="ADAL" clId="{2D6A1622-F416-41FC-AABC-C4A6F713A530}" dt="2024-09-09T19:01:29.775" v="15" actId="313"/>
        <pc:sldMkLst>
          <pc:docMk/>
          <pc:sldMk cId="2034337126" sldId="2076137492"/>
        </pc:sldMkLst>
        <pc:spChg chg="mod">
          <ac:chgData name="Aubrey Olsen" userId="408c3e31-be18-4626-a9af-ec1f5bfcad06" providerId="ADAL" clId="{2D6A1622-F416-41FC-AABC-C4A6F713A530}" dt="2024-09-09T19:01:29.775" v="15" actId="313"/>
          <ac:spMkLst>
            <pc:docMk/>
            <pc:sldMk cId="2034337126" sldId="2076137492"/>
            <ac:spMk id="13" creationId="{3DC7637B-1B1E-8A4D-DC63-3F91B43D372E}"/>
          </ac:spMkLst>
        </pc:spChg>
      </pc:sldChg>
      <pc:sldChg chg="modSp mod">
        <pc:chgData name="Aubrey Olsen" userId="408c3e31-be18-4626-a9af-ec1f5bfcad06" providerId="ADAL" clId="{2D6A1622-F416-41FC-AABC-C4A6F713A530}" dt="2024-09-09T19:01:31.199" v="16" actId="313"/>
        <pc:sldMkLst>
          <pc:docMk/>
          <pc:sldMk cId="1194534588" sldId="2076137494"/>
        </pc:sldMkLst>
        <pc:spChg chg="mod">
          <ac:chgData name="Aubrey Olsen" userId="408c3e31-be18-4626-a9af-ec1f5bfcad06" providerId="ADAL" clId="{2D6A1622-F416-41FC-AABC-C4A6F713A530}" dt="2024-09-09T19:01:31.199" v="16" actId="313"/>
          <ac:spMkLst>
            <pc:docMk/>
            <pc:sldMk cId="1194534588" sldId="2076137494"/>
            <ac:spMk id="13" creationId="{3DC7637B-1B1E-8A4D-DC63-3F91B43D372E}"/>
          </ac:spMkLst>
        </pc:spChg>
      </pc:sldChg>
      <pc:sldChg chg="modSp mod">
        <pc:chgData name="Aubrey Olsen" userId="408c3e31-be18-4626-a9af-ec1f5bfcad06" providerId="ADAL" clId="{2D6A1622-F416-41FC-AABC-C4A6F713A530}" dt="2024-09-09T19:01:32.408" v="17" actId="313"/>
        <pc:sldMkLst>
          <pc:docMk/>
          <pc:sldMk cId="2411153983" sldId="2076137495"/>
        </pc:sldMkLst>
        <pc:spChg chg="mod">
          <ac:chgData name="Aubrey Olsen" userId="408c3e31-be18-4626-a9af-ec1f5bfcad06" providerId="ADAL" clId="{2D6A1622-F416-41FC-AABC-C4A6F713A530}" dt="2024-09-09T19:01:32.408" v="17" actId="313"/>
          <ac:spMkLst>
            <pc:docMk/>
            <pc:sldMk cId="2411153983" sldId="2076137495"/>
            <ac:spMk id="13" creationId="{3DC7637B-1B1E-8A4D-DC63-3F91B43D372E}"/>
          </ac:spMkLst>
        </pc:spChg>
      </pc:sldChg>
      <pc:sldChg chg="modSp mod">
        <pc:chgData name="Aubrey Olsen" userId="408c3e31-be18-4626-a9af-ec1f5bfcad06" providerId="ADAL" clId="{2D6A1622-F416-41FC-AABC-C4A6F713A530}" dt="2024-09-09T19:01:33.793" v="18" actId="313"/>
        <pc:sldMkLst>
          <pc:docMk/>
          <pc:sldMk cId="2412568547" sldId="2076137496"/>
        </pc:sldMkLst>
        <pc:spChg chg="mod">
          <ac:chgData name="Aubrey Olsen" userId="408c3e31-be18-4626-a9af-ec1f5bfcad06" providerId="ADAL" clId="{2D6A1622-F416-41FC-AABC-C4A6F713A530}" dt="2024-09-09T19:01:33.793" v="18" actId="313"/>
          <ac:spMkLst>
            <pc:docMk/>
            <pc:sldMk cId="2412568547" sldId="2076137496"/>
            <ac:spMk id="13" creationId="{3DC7637B-1B1E-8A4D-DC63-3F91B43D372E}"/>
          </ac:spMkLst>
        </pc:spChg>
      </pc:sldChg>
      <pc:sldChg chg="modSp mod">
        <pc:chgData name="Aubrey Olsen" userId="408c3e31-be18-4626-a9af-ec1f5bfcad06" providerId="ADAL" clId="{2D6A1622-F416-41FC-AABC-C4A6F713A530}" dt="2024-09-09T19:01:36.016" v="19" actId="313"/>
        <pc:sldMkLst>
          <pc:docMk/>
          <pc:sldMk cId="2974800548" sldId="2076137497"/>
        </pc:sldMkLst>
        <pc:spChg chg="mod">
          <ac:chgData name="Aubrey Olsen" userId="408c3e31-be18-4626-a9af-ec1f5bfcad06" providerId="ADAL" clId="{2D6A1622-F416-41FC-AABC-C4A6F713A530}" dt="2024-09-09T19:01:36.016" v="19" actId="313"/>
          <ac:spMkLst>
            <pc:docMk/>
            <pc:sldMk cId="2974800548" sldId="2076137497"/>
            <ac:spMk id="13" creationId="{3DC7637B-1B1E-8A4D-DC63-3F91B43D372E}"/>
          </ac:spMkLst>
        </pc:spChg>
      </pc:sldChg>
      <pc:sldChg chg="modSp mod">
        <pc:chgData name="Aubrey Olsen" userId="408c3e31-be18-4626-a9af-ec1f5bfcad06" providerId="ADAL" clId="{2D6A1622-F416-41FC-AABC-C4A6F713A530}" dt="2024-09-09T19:01:37.413" v="20" actId="313"/>
        <pc:sldMkLst>
          <pc:docMk/>
          <pc:sldMk cId="474811892" sldId="2076137498"/>
        </pc:sldMkLst>
        <pc:spChg chg="mod">
          <ac:chgData name="Aubrey Olsen" userId="408c3e31-be18-4626-a9af-ec1f5bfcad06" providerId="ADAL" clId="{2D6A1622-F416-41FC-AABC-C4A6F713A530}" dt="2024-09-09T19:01:37.413" v="20" actId="313"/>
          <ac:spMkLst>
            <pc:docMk/>
            <pc:sldMk cId="474811892" sldId="2076137498"/>
            <ac:spMk id="13" creationId="{3DC7637B-1B1E-8A4D-DC63-3F91B43D372E}"/>
          </ac:spMkLst>
        </pc:spChg>
      </pc:sldChg>
    </pc:docChg>
  </pc:docChgLst>
  <pc:docChgLst>
    <pc:chgData name="Aubrey Olsen" userId="408c3e31-be18-4626-a9af-ec1f5bfcad06" providerId="ADAL" clId="{54AED2FA-4A77-4E33-81BC-86594825AE34}"/>
    <pc:docChg chg="undo redo custSel addSld delSld modSld sldOrd">
      <pc:chgData name="Aubrey Olsen" userId="408c3e31-be18-4626-a9af-ec1f5bfcad06" providerId="ADAL" clId="{54AED2FA-4A77-4E33-81BC-86594825AE34}" dt="2024-08-26T19:51:30.414" v="4303" actId="20577"/>
      <pc:docMkLst>
        <pc:docMk/>
      </pc:docMkLst>
      <pc:sldChg chg="modSp mod modCm">
        <pc:chgData name="Aubrey Olsen" userId="408c3e31-be18-4626-a9af-ec1f5bfcad06" providerId="ADAL" clId="{54AED2FA-4A77-4E33-81BC-86594825AE34}" dt="2024-08-26T19:51:30.414" v="4303" actId="20577"/>
        <pc:sldMkLst>
          <pc:docMk/>
          <pc:sldMk cId="2829215149" sldId="2076137458"/>
        </pc:sldMkLst>
        <pc:spChg chg="mod">
          <ac:chgData name="Aubrey Olsen" userId="408c3e31-be18-4626-a9af-ec1f5bfcad06" providerId="ADAL" clId="{54AED2FA-4A77-4E33-81BC-86594825AE34}" dt="2024-08-23T18:03:28.465" v="966" actId="6549"/>
          <ac:spMkLst>
            <pc:docMk/>
            <pc:sldMk cId="2829215149" sldId="2076137458"/>
            <ac:spMk id="2" creationId="{15279565-609B-C0D1-37D1-47FAC2828C13}"/>
          </ac:spMkLst>
        </pc:spChg>
        <pc:spChg chg="mod">
          <ac:chgData name="Aubrey Olsen" userId="408c3e31-be18-4626-a9af-ec1f5bfcad06" providerId="ADAL" clId="{54AED2FA-4A77-4E33-81BC-86594825AE34}" dt="2024-08-26T19:51:10.009" v="4293" actId="1076"/>
          <ac:spMkLst>
            <pc:docMk/>
            <pc:sldMk cId="2829215149" sldId="2076137458"/>
            <ac:spMk id="3" creationId="{BA45EAB8-259F-9486-7E88-3E5064554E05}"/>
          </ac:spMkLst>
        </pc:spChg>
        <pc:spChg chg="mod">
          <ac:chgData name="Aubrey Olsen" userId="408c3e31-be18-4626-a9af-ec1f5bfcad06" providerId="ADAL" clId="{54AED2FA-4A77-4E33-81BC-86594825AE34}" dt="2024-08-26T19:51:30.414" v="4303" actId="20577"/>
          <ac:spMkLst>
            <pc:docMk/>
            <pc:sldMk cId="2829215149" sldId="2076137458"/>
            <ac:spMk id="4" creationId="{79C2D384-CBE4-5336-E128-D8E3A28CB40F}"/>
          </ac:spMkLst>
        </pc:spChg>
        <pc:extLst>
          <p:ext xmlns:p="http://schemas.openxmlformats.org/presentationml/2006/main" uri="{D6D511B9-2390-475A-947B-AFAB55BFBCF1}">
            <pc226:cmChg xmlns:pc226="http://schemas.microsoft.com/office/powerpoint/2022/06/main/command" chg="">
              <pc226:chgData name="Aubrey Olsen" userId="408c3e31-be18-4626-a9af-ec1f5bfcad06" providerId="ADAL" clId="{54AED2FA-4A77-4E33-81BC-86594825AE34}" dt="2024-08-26T19:48:43.674" v="4028"/>
              <pc2:cmMkLst xmlns:pc2="http://schemas.microsoft.com/office/powerpoint/2019/9/main/command">
                <pc:docMk/>
                <pc:sldMk cId="2829215149" sldId="2076137458"/>
                <pc2:cmMk id="{5D6D1321-3B98-46D7-9562-EE93071E931B}"/>
              </pc2:cmMkLst>
              <pc226:cmRplyChg chg="add">
                <pc226:chgData name="Aubrey Olsen" userId="408c3e31-be18-4626-a9af-ec1f5bfcad06" providerId="ADAL" clId="{54AED2FA-4A77-4E33-81BC-86594825AE34}" dt="2024-08-26T19:48:43.674" v="4028"/>
                <pc2:cmRplyMkLst xmlns:pc2="http://schemas.microsoft.com/office/powerpoint/2019/9/main/command">
                  <pc:docMk/>
                  <pc:sldMk cId="2829215149" sldId="2076137458"/>
                  <pc2:cmMk id="{5D6D1321-3B98-46D7-9562-EE93071E931B}"/>
                  <pc2:cmRplyMk id="{072EF1E3-C955-475F-AE30-5AF2560AA4B8}"/>
                </pc2:cmRplyMkLst>
              </pc226:cmRplyChg>
            </pc226:cmChg>
          </p:ext>
        </pc:extLst>
      </pc:sldChg>
      <pc:sldChg chg="modSp mod modCm">
        <pc:chgData name="Aubrey Olsen" userId="408c3e31-be18-4626-a9af-ec1f5bfcad06" providerId="ADAL" clId="{54AED2FA-4A77-4E33-81BC-86594825AE34}" dt="2024-08-26T19:49:45.340" v="4029"/>
        <pc:sldMkLst>
          <pc:docMk/>
          <pc:sldMk cId="3835688041" sldId="2076137463"/>
        </pc:sldMkLst>
        <pc:spChg chg="mod">
          <ac:chgData name="Aubrey Olsen" userId="408c3e31-be18-4626-a9af-ec1f5bfcad06" providerId="ADAL" clId="{54AED2FA-4A77-4E33-81BC-86594825AE34}" dt="2024-08-23T19:29:33.976" v="3563" actId="20577"/>
          <ac:spMkLst>
            <pc:docMk/>
            <pc:sldMk cId="3835688041" sldId="2076137463"/>
            <ac:spMk id="13" creationId="{3DC7637B-1B1E-8A4D-DC63-3F91B43D372E}"/>
          </ac:spMkLst>
        </pc:spChg>
        <pc:extLst>
          <p:ext xmlns:p="http://schemas.openxmlformats.org/presentationml/2006/main" uri="{D6D511B9-2390-475A-947B-AFAB55BFBCF1}">
            <pc226:cmChg xmlns:pc226="http://schemas.microsoft.com/office/powerpoint/2022/06/main/command" chg="">
              <pc226:chgData name="Aubrey Olsen" userId="408c3e31-be18-4626-a9af-ec1f5bfcad06" providerId="ADAL" clId="{54AED2FA-4A77-4E33-81BC-86594825AE34}" dt="2024-08-26T19:49:45.340" v="4029"/>
              <pc2:cmMkLst xmlns:pc2="http://schemas.microsoft.com/office/powerpoint/2019/9/main/command">
                <pc:docMk/>
                <pc:sldMk cId="3835688041" sldId="2076137463"/>
                <pc2:cmMk id="{4171401C-6B4F-488B-A2E3-83361E6EFD62}"/>
              </pc2:cmMkLst>
              <pc226:cmRplyChg chg="add">
                <pc226:chgData name="Aubrey Olsen" userId="408c3e31-be18-4626-a9af-ec1f5bfcad06" providerId="ADAL" clId="{54AED2FA-4A77-4E33-81BC-86594825AE34}" dt="2024-08-26T19:49:45.340" v="4029"/>
                <pc2:cmRplyMkLst xmlns:pc2="http://schemas.microsoft.com/office/powerpoint/2019/9/main/command">
                  <pc:docMk/>
                  <pc:sldMk cId="3835688041" sldId="2076137463"/>
                  <pc2:cmMk id="{4171401C-6B4F-488B-A2E3-83361E6EFD62}"/>
                  <pc2:cmRplyMk id="{FB8C666E-1B79-47F7-9150-50E2E87955BB}"/>
                </pc2:cmRplyMkLst>
              </pc226:cmRplyChg>
            </pc226:cmChg>
          </p:ext>
        </pc:extLst>
      </pc:sldChg>
      <pc:sldChg chg="del">
        <pc:chgData name="Aubrey Olsen" userId="408c3e31-be18-4626-a9af-ec1f5bfcad06" providerId="ADAL" clId="{54AED2FA-4A77-4E33-81BC-86594825AE34}" dt="2024-08-23T18:03:50.735" v="967" actId="2696"/>
        <pc:sldMkLst>
          <pc:docMk/>
          <pc:sldMk cId="1161951137" sldId="2076137465"/>
        </pc:sldMkLst>
      </pc:sldChg>
      <pc:sldChg chg="modSp add mod setBg">
        <pc:chgData name="Aubrey Olsen" userId="408c3e31-be18-4626-a9af-ec1f5bfcad06" providerId="ADAL" clId="{54AED2FA-4A77-4E33-81BC-86594825AE34}" dt="2024-08-23T19:19:17.178" v="3534" actId="20577"/>
        <pc:sldMkLst>
          <pc:docMk/>
          <pc:sldMk cId="2625746306" sldId="2076137465"/>
        </pc:sldMkLst>
        <pc:spChg chg="mod">
          <ac:chgData name="Aubrey Olsen" userId="408c3e31-be18-4626-a9af-ec1f5bfcad06" providerId="ADAL" clId="{54AED2FA-4A77-4E33-81BC-86594825AE34}" dt="2024-08-23T19:19:17.178" v="3534" actId="20577"/>
          <ac:spMkLst>
            <pc:docMk/>
            <pc:sldMk cId="2625746306" sldId="2076137465"/>
            <ac:spMk id="14" creationId="{9DD437AA-0262-3859-A40D-B5AC29CDBC7E}"/>
          </ac:spMkLst>
        </pc:spChg>
      </pc:sldChg>
      <pc:sldChg chg="modSp mod">
        <pc:chgData name="Aubrey Olsen" userId="408c3e31-be18-4626-a9af-ec1f5bfcad06" providerId="ADAL" clId="{54AED2FA-4A77-4E33-81BC-86594825AE34}" dt="2024-08-23T19:29:26.469" v="3562" actId="20577"/>
        <pc:sldMkLst>
          <pc:docMk/>
          <pc:sldMk cId="92280168" sldId="2076137466"/>
        </pc:sldMkLst>
        <pc:spChg chg="mod">
          <ac:chgData name="Aubrey Olsen" userId="408c3e31-be18-4626-a9af-ec1f5bfcad06" providerId="ADAL" clId="{54AED2FA-4A77-4E33-81BC-86594825AE34}" dt="2024-08-23T19:29:26.469" v="3562" actId="20577"/>
          <ac:spMkLst>
            <pc:docMk/>
            <pc:sldMk cId="92280168" sldId="2076137466"/>
            <ac:spMk id="13" creationId="{3DC7637B-1B1E-8A4D-DC63-3F91B43D372E}"/>
          </ac:spMkLst>
        </pc:spChg>
      </pc:sldChg>
      <pc:sldChg chg="modSp mod">
        <pc:chgData name="Aubrey Olsen" userId="408c3e31-be18-4626-a9af-ec1f5bfcad06" providerId="ADAL" clId="{54AED2FA-4A77-4E33-81BC-86594825AE34}" dt="2024-08-23T19:29:19.359" v="3561" actId="20577"/>
        <pc:sldMkLst>
          <pc:docMk/>
          <pc:sldMk cId="2899134827" sldId="2076137467"/>
        </pc:sldMkLst>
        <pc:spChg chg="mod">
          <ac:chgData name="Aubrey Olsen" userId="408c3e31-be18-4626-a9af-ec1f5bfcad06" providerId="ADAL" clId="{54AED2FA-4A77-4E33-81BC-86594825AE34}" dt="2024-08-23T19:29:19.359" v="3561" actId="20577"/>
          <ac:spMkLst>
            <pc:docMk/>
            <pc:sldMk cId="2899134827" sldId="2076137467"/>
            <ac:spMk id="13" creationId="{3DC7637B-1B1E-8A4D-DC63-3F91B43D372E}"/>
          </ac:spMkLst>
        </pc:spChg>
      </pc:sldChg>
      <pc:sldChg chg="modSp mod">
        <pc:chgData name="Aubrey Olsen" userId="408c3e31-be18-4626-a9af-ec1f5bfcad06" providerId="ADAL" clId="{54AED2FA-4A77-4E33-81BC-86594825AE34}" dt="2024-08-23T19:29:14.316" v="3560" actId="20577"/>
        <pc:sldMkLst>
          <pc:docMk/>
          <pc:sldMk cId="2020878434" sldId="2076137468"/>
        </pc:sldMkLst>
        <pc:spChg chg="mod">
          <ac:chgData name="Aubrey Olsen" userId="408c3e31-be18-4626-a9af-ec1f5bfcad06" providerId="ADAL" clId="{54AED2FA-4A77-4E33-81BC-86594825AE34}" dt="2024-08-23T19:29:14.316" v="3560" actId="20577"/>
          <ac:spMkLst>
            <pc:docMk/>
            <pc:sldMk cId="2020878434" sldId="2076137468"/>
            <ac:spMk id="13" creationId="{3DC7637B-1B1E-8A4D-DC63-3F91B43D372E}"/>
          </ac:spMkLst>
        </pc:spChg>
      </pc:sldChg>
      <pc:sldChg chg="del mod modShow modNotesTx">
        <pc:chgData name="Aubrey Olsen" userId="408c3e31-be18-4626-a9af-ec1f5bfcad06" providerId="ADAL" clId="{54AED2FA-4A77-4E33-81BC-86594825AE34}" dt="2024-08-23T19:10:00.369" v="3401" actId="47"/>
        <pc:sldMkLst>
          <pc:docMk/>
          <pc:sldMk cId="3783655662" sldId="2076137469"/>
        </pc:sldMkLst>
      </pc:sldChg>
      <pc:sldChg chg="del">
        <pc:chgData name="Aubrey Olsen" userId="408c3e31-be18-4626-a9af-ec1f5bfcad06" providerId="ADAL" clId="{54AED2FA-4A77-4E33-81BC-86594825AE34}" dt="2024-08-23T18:03:50.735" v="967" actId="2696"/>
        <pc:sldMkLst>
          <pc:docMk/>
          <pc:sldMk cId="670986617" sldId="2076137470"/>
        </pc:sldMkLst>
      </pc:sldChg>
      <pc:sldChg chg="modSp add mod setBg">
        <pc:chgData name="Aubrey Olsen" userId="408c3e31-be18-4626-a9af-ec1f5bfcad06" providerId="ADAL" clId="{54AED2FA-4A77-4E33-81BC-86594825AE34}" dt="2024-08-23T19:19:10.843" v="3523" actId="20577"/>
        <pc:sldMkLst>
          <pc:docMk/>
          <pc:sldMk cId="2110672366" sldId="2076137470"/>
        </pc:sldMkLst>
        <pc:spChg chg="mod">
          <ac:chgData name="Aubrey Olsen" userId="408c3e31-be18-4626-a9af-ec1f5bfcad06" providerId="ADAL" clId="{54AED2FA-4A77-4E33-81BC-86594825AE34}" dt="2024-08-23T19:19:10.843" v="3523" actId="20577"/>
          <ac:spMkLst>
            <pc:docMk/>
            <pc:sldMk cId="2110672366" sldId="2076137470"/>
            <ac:spMk id="14" creationId="{9DD437AA-0262-3859-A40D-B5AC29CDBC7E}"/>
          </ac:spMkLst>
        </pc:spChg>
      </pc:sldChg>
      <pc:sldChg chg="modSp add del mod">
        <pc:chgData name="Aubrey Olsen" userId="408c3e31-be18-4626-a9af-ec1f5bfcad06" providerId="ADAL" clId="{54AED2FA-4A77-4E33-81BC-86594825AE34}" dt="2024-08-23T18:01:07.387" v="860" actId="47"/>
        <pc:sldMkLst>
          <pc:docMk/>
          <pc:sldMk cId="2755300717" sldId="2076137471"/>
        </pc:sldMkLst>
        <pc:spChg chg="mod">
          <ac:chgData name="Aubrey Olsen" userId="408c3e31-be18-4626-a9af-ec1f5bfcad06" providerId="ADAL" clId="{54AED2FA-4A77-4E33-81BC-86594825AE34}" dt="2024-08-23T17:59:56.035" v="859" actId="20577"/>
          <ac:spMkLst>
            <pc:docMk/>
            <pc:sldMk cId="2755300717" sldId="2076137471"/>
            <ac:spMk id="3" creationId="{BA45EAB8-259F-9486-7E88-3E5064554E05}"/>
          </ac:spMkLst>
        </pc:spChg>
        <pc:spChg chg="mod">
          <ac:chgData name="Aubrey Olsen" userId="408c3e31-be18-4626-a9af-ec1f5bfcad06" providerId="ADAL" clId="{54AED2FA-4A77-4E33-81BC-86594825AE34}" dt="2024-08-23T17:45:48.020" v="645" actId="20577"/>
          <ac:spMkLst>
            <pc:docMk/>
            <pc:sldMk cId="2755300717" sldId="2076137471"/>
            <ac:spMk id="4" creationId="{79C2D384-CBE4-5336-E128-D8E3A28CB40F}"/>
          </ac:spMkLst>
        </pc:spChg>
      </pc:sldChg>
      <pc:sldChg chg="addSp delSp modSp add mod modCm">
        <pc:chgData name="Aubrey Olsen" userId="408c3e31-be18-4626-a9af-ec1f5bfcad06" providerId="ADAL" clId="{54AED2FA-4A77-4E33-81BC-86594825AE34}" dt="2024-08-26T19:46:26.064" v="4027"/>
        <pc:sldMkLst>
          <pc:docMk/>
          <pc:sldMk cId="1552070713" sldId="2076137472"/>
        </pc:sldMkLst>
        <pc:spChg chg="mod">
          <ac:chgData name="Aubrey Olsen" userId="408c3e31-be18-4626-a9af-ec1f5bfcad06" providerId="ADAL" clId="{54AED2FA-4A77-4E33-81BC-86594825AE34}" dt="2024-08-23T18:01:11.416" v="861" actId="6549"/>
          <ac:spMkLst>
            <pc:docMk/>
            <pc:sldMk cId="1552070713" sldId="2076137472"/>
            <ac:spMk id="2" creationId="{F33D2045-7611-334A-9ABA-2B2AC3BF65F8}"/>
          </ac:spMkLst>
        </pc:spChg>
        <pc:spChg chg="del">
          <ac:chgData name="Aubrey Olsen" userId="408c3e31-be18-4626-a9af-ec1f5bfcad06" providerId="ADAL" clId="{54AED2FA-4A77-4E33-81BC-86594825AE34}" dt="2024-08-23T17:07:36.659" v="10" actId="478"/>
          <ac:spMkLst>
            <pc:docMk/>
            <pc:sldMk cId="1552070713" sldId="2076137472"/>
            <ac:spMk id="3" creationId="{0932CEF7-3304-E63F-3156-EBEDCC312EDF}"/>
          </ac:spMkLst>
        </pc:spChg>
        <pc:spChg chg="del">
          <ac:chgData name="Aubrey Olsen" userId="408c3e31-be18-4626-a9af-ec1f5bfcad06" providerId="ADAL" clId="{54AED2FA-4A77-4E33-81BC-86594825AE34}" dt="2024-08-23T17:07:36.659" v="10" actId="478"/>
          <ac:spMkLst>
            <pc:docMk/>
            <pc:sldMk cId="1552070713" sldId="2076137472"/>
            <ac:spMk id="6" creationId="{35CD0C29-AD9E-58AC-9BCB-F18DBB68E35E}"/>
          </ac:spMkLst>
        </pc:spChg>
        <pc:spChg chg="del">
          <ac:chgData name="Aubrey Olsen" userId="408c3e31-be18-4626-a9af-ec1f5bfcad06" providerId="ADAL" clId="{54AED2FA-4A77-4E33-81BC-86594825AE34}" dt="2024-08-23T17:07:36.659" v="10" actId="478"/>
          <ac:spMkLst>
            <pc:docMk/>
            <pc:sldMk cId="1552070713" sldId="2076137472"/>
            <ac:spMk id="7" creationId="{39EF529D-B710-F6F2-F975-A7AF514C5606}"/>
          </ac:spMkLst>
        </pc:spChg>
        <pc:spChg chg="del">
          <ac:chgData name="Aubrey Olsen" userId="408c3e31-be18-4626-a9af-ec1f5bfcad06" providerId="ADAL" clId="{54AED2FA-4A77-4E33-81BC-86594825AE34}" dt="2024-08-23T17:07:36.659" v="10" actId="478"/>
          <ac:spMkLst>
            <pc:docMk/>
            <pc:sldMk cId="1552070713" sldId="2076137472"/>
            <ac:spMk id="8" creationId="{C31D64D7-0742-47A0-7A3D-EB8DB238ECBD}"/>
          </ac:spMkLst>
        </pc:spChg>
        <pc:spChg chg="del">
          <ac:chgData name="Aubrey Olsen" userId="408c3e31-be18-4626-a9af-ec1f5bfcad06" providerId="ADAL" clId="{54AED2FA-4A77-4E33-81BC-86594825AE34}" dt="2024-08-23T17:07:36.659" v="10" actId="478"/>
          <ac:spMkLst>
            <pc:docMk/>
            <pc:sldMk cId="1552070713" sldId="2076137472"/>
            <ac:spMk id="11" creationId="{79D462FA-85BF-C8DA-E472-063182EB2FB8}"/>
          </ac:spMkLst>
        </pc:spChg>
        <pc:spChg chg="del">
          <ac:chgData name="Aubrey Olsen" userId="408c3e31-be18-4626-a9af-ec1f5bfcad06" providerId="ADAL" clId="{54AED2FA-4A77-4E33-81BC-86594825AE34}" dt="2024-08-23T17:07:36.659" v="10" actId="478"/>
          <ac:spMkLst>
            <pc:docMk/>
            <pc:sldMk cId="1552070713" sldId="2076137472"/>
            <ac:spMk id="12" creationId="{2B838E03-1E46-C024-C172-4D53C68558C5}"/>
          </ac:spMkLst>
        </pc:spChg>
        <pc:spChg chg="add mod">
          <ac:chgData name="Aubrey Olsen" userId="408c3e31-be18-4626-a9af-ec1f5bfcad06" providerId="ADAL" clId="{54AED2FA-4A77-4E33-81BC-86594825AE34}" dt="2024-08-26T19:46:22.357" v="4026" actId="20577"/>
          <ac:spMkLst>
            <pc:docMk/>
            <pc:sldMk cId="1552070713" sldId="2076137472"/>
            <ac:spMk id="13" creationId="{DE6EF331-4ACB-2A86-8ACF-0AAF368A34C7}"/>
          </ac:spMkLst>
        </pc:spChg>
        <pc:spChg chg="add mod">
          <ac:chgData name="Aubrey Olsen" userId="408c3e31-be18-4626-a9af-ec1f5bfcad06" providerId="ADAL" clId="{54AED2FA-4A77-4E33-81BC-86594825AE34}" dt="2024-08-23T18:05:01.188" v="979" actId="1076"/>
          <ac:spMkLst>
            <pc:docMk/>
            <pc:sldMk cId="1552070713" sldId="2076137472"/>
            <ac:spMk id="14" creationId="{BEE7A8BE-18AE-92CA-7093-947E65D1916D}"/>
          </ac:spMkLst>
        </pc:spChg>
        <pc:spChg chg="del">
          <ac:chgData name="Aubrey Olsen" userId="408c3e31-be18-4626-a9af-ec1f5bfcad06" providerId="ADAL" clId="{54AED2FA-4A77-4E33-81BC-86594825AE34}" dt="2024-08-23T17:07:36.659" v="10" actId="478"/>
          <ac:spMkLst>
            <pc:docMk/>
            <pc:sldMk cId="1552070713" sldId="2076137472"/>
            <ac:spMk id="15" creationId="{0EF0A254-3270-58FC-1736-93B57EF92762}"/>
          </ac:spMkLst>
        </pc:spChg>
        <pc:spChg chg="add mod">
          <ac:chgData name="Aubrey Olsen" userId="408c3e31-be18-4626-a9af-ec1f5bfcad06" providerId="ADAL" clId="{54AED2FA-4A77-4E33-81BC-86594825AE34}" dt="2024-08-23T18:05:05.944" v="981" actId="1076"/>
          <ac:spMkLst>
            <pc:docMk/>
            <pc:sldMk cId="1552070713" sldId="2076137472"/>
            <ac:spMk id="16" creationId="{C76545E7-2296-AAD8-F90A-FF9AC421F02E}"/>
          </ac:spMkLst>
        </pc:spChg>
        <pc:picChg chg="mod">
          <ac:chgData name="Aubrey Olsen" userId="408c3e31-be18-4626-a9af-ec1f5bfcad06" providerId="ADAL" clId="{54AED2FA-4A77-4E33-81BC-86594825AE34}" dt="2024-08-23T17:07:41.083" v="11" actId="1076"/>
          <ac:picMkLst>
            <pc:docMk/>
            <pc:sldMk cId="1552070713" sldId="2076137472"/>
            <ac:picMk id="4" creationId="{70428015-1EDC-C3A2-3103-91A625CE5D23}"/>
          </ac:picMkLst>
        </pc:picChg>
        <pc:picChg chg="add mod">
          <ac:chgData name="Aubrey Olsen" userId="408c3e31-be18-4626-a9af-ec1f5bfcad06" providerId="ADAL" clId="{54AED2FA-4A77-4E33-81BC-86594825AE34}" dt="2024-08-23T17:08:20.363" v="16" actId="14100"/>
          <ac:picMkLst>
            <pc:docMk/>
            <pc:sldMk cId="1552070713" sldId="2076137472"/>
            <ac:picMk id="10" creationId="{D93EA334-E768-73C0-FF5A-C4455B0D2A66}"/>
          </ac:picMkLst>
        </pc:picChg>
        <pc:extLst>
          <p:ext xmlns:p="http://schemas.openxmlformats.org/presentationml/2006/main" uri="{D6D511B9-2390-475A-947B-AFAB55BFBCF1}">
            <pc226:cmChg xmlns:pc226="http://schemas.microsoft.com/office/powerpoint/2022/06/main/command" chg="mod modRxn">
              <pc226:chgData name="Aubrey Olsen" userId="408c3e31-be18-4626-a9af-ec1f5bfcad06" providerId="ADAL" clId="{54AED2FA-4A77-4E33-81BC-86594825AE34}" dt="2024-08-26T19:46:26.064" v="4027"/>
              <pc2:cmMkLst xmlns:pc2="http://schemas.microsoft.com/office/powerpoint/2019/9/main/command">
                <pc:docMk/>
                <pc:sldMk cId="1552070713" sldId="2076137472"/>
                <pc2:cmMk id="{BAAB6548-23EE-4507-8EBF-798C6ECDFBD3}"/>
              </pc2:cmMkLst>
            </pc226:cmChg>
          </p:ext>
        </pc:extLst>
      </pc:sldChg>
      <pc:sldChg chg="addSp delSp modSp add mod ord">
        <pc:chgData name="Aubrey Olsen" userId="408c3e31-be18-4626-a9af-ec1f5bfcad06" providerId="ADAL" clId="{54AED2FA-4A77-4E33-81BC-86594825AE34}" dt="2024-08-23T19:11:44.634" v="3470" actId="1076"/>
        <pc:sldMkLst>
          <pc:docMk/>
          <pc:sldMk cId="926716036" sldId="2076137473"/>
        </pc:sldMkLst>
        <pc:spChg chg="mod">
          <ac:chgData name="Aubrey Olsen" userId="408c3e31-be18-4626-a9af-ec1f5bfcad06" providerId="ADAL" clId="{54AED2FA-4A77-4E33-81BC-86594825AE34}" dt="2024-08-23T18:49:04.617" v="3357" actId="20577"/>
          <ac:spMkLst>
            <pc:docMk/>
            <pc:sldMk cId="926716036" sldId="2076137473"/>
            <ac:spMk id="2" creationId="{F33D2045-7611-334A-9ABA-2B2AC3BF65F8}"/>
          </ac:spMkLst>
        </pc:spChg>
        <pc:spChg chg="add mod">
          <ac:chgData name="Aubrey Olsen" userId="408c3e31-be18-4626-a9af-ec1f5bfcad06" providerId="ADAL" clId="{54AED2FA-4A77-4E33-81BC-86594825AE34}" dt="2024-08-23T19:11:34.793" v="3468" actId="1076"/>
          <ac:spMkLst>
            <pc:docMk/>
            <pc:sldMk cId="926716036" sldId="2076137473"/>
            <ac:spMk id="3" creationId="{296A8285-F61F-94B5-F561-A23D8661294D}"/>
          </ac:spMkLst>
        </pc:spChg>
        <pc:spChg chg="add mod">
          <ac:chgData name="Aubrey Olsen" userId="408c3e31-be18-4626-a9af-ec1f5bfcad06" providerId="ADAL" clId="{54AED2FA-4A77-4E33-81BC-86594825AE34}" dt="2024-08-23T19:11:44.634" v="3470" actId="1076"/>
          <ac:spMkLst>
            <pc:docMk/>
            <pc:sldMk cId="926716036" sldId="2076137473"/>
            <ac:spMk id="6" creationId="{ABE6957C-21F7-8427-0C1F-414F5D602B04}"/>
          </ac:spMkLst>
        </pc:spChg>
        <pc:picChg chg="mod">
          <ac:chgData name="Aubrey Olsen" userId="408c3e31-be18-4626-a9af-ec1f5bfcad06" providerId="ADAL" clId="{54AED2FA-4A77-4E33-81BC-86594825AE34}" dt="2024-08-23T18:27:30.223" v="2543" actId="1076"/>
          <ac:picMkLst>
            <pc:docMk/>
            <pc:sldMk cId="926716036" sldId="2076137473"/>
            <ac:picMk id="4" creationId="{70428015-1EDC-C3A2-3103-91A625CE5D23}"/>
          </ac:picMkLst>
        </pc:picChg>
        <pc:picChg chg="del">
          <ac:chgData name="Aubrey Olsen" userId="408c3e31-be18-4626-a9af-ec1f5bfcad06" providerId="ADAL" clId="{54AED2FA-4A77-4E33-81BC-86594825AE34}" dt="2024-08-23T17:10:38.154" v="200" actId="478"/>
          <ac:picMkLst>
            <pc:docMk/>
            <pc:sldMk cId="926716036" sldId="2076137473"/>
            <ac:picMk id="10" creationId="{D93EA334-E768-73C0-FF5A-C4455B0D2A66}"/>
          </ac:picMkLst>
        </pc:picChg>
      </pc:sldChg>
      <pc:sldChg chg="addSp delSp modSp add mod ord">
        <pc:chgData name="Aubrey Olsen" userId="408c3e31-be18-4626-a9af-ec1f5bfcad06" providerId="ADAL" clId="{54AED2FA-4A77-4E33-81BC-86594825AE34}" dt="2024-08-23T19:18:02.409" v="3497" actId="20577"/>
        <pc:sldMkLst>
          <pc:docMk/>
          <pc:sldMk cId="544816732" sldId="2076137474"/>
        </pc:sldMkLst>
        <pc:spChg chg="add del mod">
          <ac:chgData name="Aubrey Olsen" userId="408c3e31-be18-4626-a9af-ec1f5bfcad06" providerId="ADAL" clId="{54AED2FA-4A77-4E33-81BC-86594825AE34}" dt="2024-08-23T17:13:29.714" v="276" actId="1035"/>
          <ac:spMkLst>
            <pc:docMk/>
            <pc:sldMk cId="544816732" sldId="2076137474"/>
            <ac:spMk id="2" creationId="{22E71147-D12B-2405-9308-F84BCCB7F069}"/>
          </ac:spMkLst>
        </pc:spChg>
        <pc:spChg chg="add del">
          <ac:chgData name="Aubrey Olsen" userId="408c3e31-be18-4626-a9af-ec1f5bfcad06" providerId="ADAL" clId="{54AED2FA-4A77-4E33-81BC-86594825AE34}" dt="2024-08-23T17:12:20.585" v="224" actId="478"/>
          <ac:spMkLst>
            <pc:docMk/>
            <pc:sldMk cId="544816732" sldId="2076137474"/>
            <ac:spMk id="3" creationId="{8C4E461C-99BE-8870-E3D4-B848C8796850}"/>
          </ac:spMkLst>
        </pc:spChg>
        <pc:spChg chg="add del">
          <ac:chgData name="Aubrey Olsen" userId="408c3e31-be18-4626-a9af-ec1f5bfcad06" providerId="ADAL" clId="{54AED2FA-4A77-4E33-81BC-86594825AE34}" dt="2024-08-23T17:12:58.219" v="236" actId="478"/>
          <ac:spMkLst>
            <pc:docMk/>
            <pc:sldMk cId="544816732" sldId="2076137474"/>
            <ac:spMk id="9" creationId="{445B9786-5754-A12C-E42C-D124A707BC7F}"/>
          </ac:spMkLst>
        </pc:spChg>
        <pc:spChg chg="mod">
          <ac:chgData name="Aubrey Olsen" userId="408c3e31-be18-4626-a9af-ec1f5bfcad06" providerId="ADAL" clId="{54AED2FA-4A77-4E33-81BC-86594825AE34}" dt="2024-08-23T18:49:01.856" v="3356" actId="20577"/>
          <ac:spMkLst>
            <pc:docMk/>
            <pc:sldMk cId="544816732" sldId="2076137474"/>
            <ac:spMk id="10" creationId="{C2F9D714-61CD-0960-78E4-E36C4A8D5909}"/>
          </ac:spMkLst>
        </pc:spChg>
        <pc:spChg chg="add del mod">
          <ac:chgData name="Aubrey Olsen" userId="408c3e31-be18-4626-a9af-ec1f5bfcad06" providerId="ADAL" clId="{54AED2FA-4A77-4E33-81BC-86594825AE34}" dt="2024-08-23T17:13:56.827" v="285" actId="20577"/>
          <ac:spMkLst>
            <pc:docMk/>
            <pc:sldMk cId="544816732" sldId="2076137474"/>
            <ac:spMk id="12" creationId="{EB262154-7EC5-2219-785A-FACF5519C966}"/>
          </ac:spMkLst>
        </pc:spChg>
        <pc:spChg chg="add del mod">
          <ac:chgData name="Aubrey Olsen" userId="408c3e31-be18-4626-a9af-ec1f5bfcad06" providerId="ADAL" clId="{54AED2FA-4A77-4E33-81BC-86594825AE34}" dt="2024-08-23T17:14:00.172" v="286" actId="20577"/>
          <ac:spMkLst>
            <pc:docMk/>
            <pc:sldMk cId="544816732" sldId="2076137474"/>
            <ac:spMk id="13" creationId="{8EF3317E-14D8-2510-9C9A-6649650F84C3}"/>
          </ac:spMkLst>
        </pc:spChg>
        <pc:spChg chg="add del mod">
          <ac:chgData name="Aubrey Olsen" userId="408c3e31-be18-4626-a9af-ec1f5bfcad06" providerId="ADAL" clId="{54AED2FA-4A77-4E33-81BC-86594825AE34}" dt="2024-08-23T19:18:02.409" v="3497" actId="20577"/>
          <ac:spMkLst>
            <pc:docMk/>
            <pc:sldMk cId="544816732" sldId="2076137474"/>
            <ac:spMk id="14" creationId="{9DD437AA-0262-3859-A40D-B5AC29CDBC7E}"/>
          </ac:spMkLst>
        </pc:spChg>
        <pc:spChg chg="add del">
          <ac:chgData name="Aubrey Olsen" userId="408c3e31-be18-4626-a9af-ec1f5bfcad06" providerId="ADAL" clId="{54AED2FA-4A77-4E33-81BC-86594825AE34}" dt="2024-08-23T17:12:55.492" v="235" actId="478"/>
          <ac:spMkLst>
            <pc:docMk/>
            <pc:sldMk cId="544816732" sldId="2076137474"/>
            <ac:spMk id="15" creationId="{A0A850BC-87D5-76AA-2C55-912D1574BFA9}"/>
          </ac:spMkLst>
        </pc:spChg>
        <pc:picChg chg="mod">
          <ac:chgData name="Aubrey Olsen" userId="408c3e31-be18-4626-a9af-ec1f5bfcad06" providerId="ADAL" clId="{54AED2FA-4A77-4E33-81BC-86594825AE34}" dt="2024-08-23T17:50:19.739" v="740" actId="1036"/>
          <ac:picMkLst>
            <pc:docMk/>
            <pc:sldMk cId="544816732" sldId="2076137474"/>
            <ac:picMk id="4" creationId="{ED5B85BD-CD6B-203E-D6CD-A231B47F1308}"/>
          </ac:picMkLst>
        </pc:picChg>
      </pc:sldChg>
      <pc:sldChg chg="addSp delSp modSp add del mod">
        <pc:chgData name="Aubrey Olsen" userId="408c3e31-be18-4626-a9af-ec1f5bfcad06" providerId="ADAL" clId="{54AED2FA-4A77-4E33-81BC-86594825AE34}" dt="2024-08-23T18:02:46.663" v="943" actId="47"/>
        <pc:sldMkLst>
          <pc:docMk/>
          <pc:sldMk cId="4208552280" sldId="2076137475"/>
        </pc:sldMkLst>
        <pc:spChg chg="mod">
          <ac:chgData name="Aubrey Olsen" userId="408c3e31-be18-4626-a9af-ec1f5bfcad06" providerId="ADAL" clId="{54AED2FA-4A77-4E33-81BC-86594825AE34}" dt="2024-08-23T17:32:10.995" v="346" actId="20577"/>
          <ac:spMkLst>
            <pc:docMk/>
            <pc:sldMk cId="4208552280" sldId="2076137475"/>
            <ac:spMk id="2" creationId="{F33D2045-7611-334A-9ABA-2B2AC3BF65F8}"/>
          </ac:spMkLst>
        </pc:spChg>
        <pc:spChg chg="add mod">
          <ac:chgData name="Aubrey Olsen" userId="408c3e31-be18-4626-a9af-ec1f5bfcad06" providerId="ADAL" clId="{54AED2FA-4A77-4E33-81BC-86594825AE34}" dt="2024-08-23T17:49:20.147" v="694" actId="20577"/>
          <ac:spMkLst>
            <pc:docMk/>
            <pc:sldMk cId="4208552280" sldId="2076137475"/>
            <ac:spMk id="7" creationId="{607BB636-B255-2264-C928-61A58C607193}"/>
          </ac:spMkLst>
        </pc:spChg>
        <pc:spChg chg="add mod">
          <ac:chgData name="Aubrey Olsen" userId="408c3e31-be18-4626-a9af-ec1f5bfcad06" providerId="ADAL" clId="{54AED2FA-4A77-4E33-81BC-86594825AE34}" dt="2024-08-23T17:34:26.712" v="380" actId="1076"/>
          <ac:spMkLst>
            <pc:docMk/>
            <pc:sldMk cId="4208552280" sldId="2076137475"/>
            <ac:spMk id="8" creationId="{C4F64249-B65B-6394-6B6B-22DA5758F6C3}"/>
          </ac:spMkLst>
        </pc:spChg>
        <pc:spChg chg="add mod">
          <ac:chgData name="Aubrey Olsen" userId="408c3e31-be18-4626-a9af-ec1f5bfcad06" providerId="ADAL" clId="{54AED2FA-4A77-4E33-81BC-86594825AE34}" dt="2024-08-23T17:34:31.505" v="382" actId="1076"/>
          <ac:spMkLst>
            <pc:docMk/>
            <pc:sldMk cId="4208552280" sldId="2076137475"/>
            <ac:spMk id="9" creationId="{6E509710-26E2-CC10-ACF3-1392FE85ADC3}"/>
          </ac:spMkLst>
        </pc:spChg>
        <pc:spChg chg="add mod">
          <ac:chgData name="Aubrey Olsen" userId="408c3e31-be18-4626-a9af-ec1f5bfcad06" providerId="ADAL" clId="{54AED2FA-4A77-4E33-81BC-86594825AE34}" dt="2024-08-23T17:34:39.027" v="386" actId="20577"/>
          <ac:spMkLst>
            <pc:docMk/>
            <pc:sldMk cId="4208552280" sldId="2076137475"/>
            <ac:spMk id="11" creationId="{60611107-EFC8-E380-E8DD-F12B0E22431E}"/>
          </ac:spMkLst>
        </pc:spChg>
        <pc:spChg chg="add mod">
          <ac:chgData name="Aubrey Olsen" userId="408c3e31-be18-4626-a9af-ec1f5bfcad06" providerId="ADAL" clId="{54AED2FA-4A77-4E33-81BC-86594825AE34}" dt="2024-08-23T17:34:46.287" v="388" actId="1076"/>
          <ac:spMkLst>
            <pc:docMk/>
            <pc:sldMk cId="4208552280" sldId="2076137475"/>
            <ac:spMk id="12" creationId="{3E1A63BA-E0C5-44E5-54EA-F21235D7B8C1}"/>
          </ac:spMkLst>
        </pc:spChg>
        <pc:picChg chg="mod modCrop">
          <ac:chgData name="Aubrey Olsen" userId="408c3e31-be18-4626-a9af-ec1f5bfcad06" providerId="ADAL" clId="{54AED2FA-4A77-4E33-81BC-86594825AE34}" dt="2024-08-23T17:32:01.751" v="343" actId="14100"/>
          <ac:picMkLst>
            <pc:docMk/>
            <pc:sldMk cId="4208552280" sldId="2076137475"/>
            <ac:picMk id="4" creationId="{70428015-1EDC-C3A2-3103-91A625CE5D23}"/>
          </ac:picMkLst>
        </pc:picChg>
        <pc:picChg chg="add mod">
          <ac:chgData name="Aubrey Olsen" userId="408c3e31-be18-4626-a9af-ec1f5bfcad06" providerId="ADAL" clId="{54AED2FA-4A77-4E33-81BC-86594825AE34}" dt="2024-08-23T17:33:25.903" v="352" actId="14100"/>
          <ac:picMkLst>
            <pc:docMk/>
            <pc:sldMk cId="4208552280" sldId="2076137475"/>
            <ac:picMk id="6" creationId="{199EC56D-EF42-9B50-ED31-224206272652}"/>
          </ac:picMkLst>
        </pc:picChg>
        <pc:picChg chg="del">
          <ac:chgData name="Aubrey Olsen" userId="408c3e31-be18-4626-a9af-ec1f5bfcad06" providerId="ADAL" clId="{54AED2FA-4A77-4E33-81BC-86594825AE34}" dt="2024-08-23T17:29:59.386" v="297" actId="478"/>
          <ac:picMkLst>
            <pc:docMk/>
            <pc:sldMk cId="4208552280" sldId="2076137475"/>
            <ac:picMk id="10" creationId="{D93EA334-E768-73C0-FF5A-C4455B0D2A66}"/>
          </ac:picMkLst>
        </pc:picChg>
      </pc:sldChg>
      <pc:sldChg chg="modSp add mod">
        <pc:chgData name="Aubrey Olsen" userId="408c3e31-be18-4626-a9af-ec1f5bfcad06" providerId="ADAL" clId="{54AED2FA-4A77-4E33-81BC-86594825AE34}" dt="2024-08-23T18:26:58.236" v="2540" actId="20577"/>
        <pc:sldMkLst>
          <pc:docMk/>
          <pc:sldMk cId="3802312000" sldId="2076137476"/>
        </pc:sldMkLst>
        <pc:spChg chg="mod">
          <ac:chgData name="Aubrey Olsen" userId="408c3e31-be18-4626-a9af-ec1f5bfcad06" providerId="ADAL" clId="{54AED2FA-4A77-4E33-81BC-86594825AE34}" dt="2024-08-23T18:26:58.236" v="2540" actId="20577"/>
          <ac:spMkLst>
            <pc:docMk/>
            <pc:sldMk cId="3802312000" sldId="2076137476"/>
            <ac:spMk id="2" creationId="{F33D2045-7611-334A-9ABA-2B2AC3BF65F8}"/>
          </ac:spMkLst>
        </pc:spChg>
        <pc:spChg chg="mod">
          <ac:chgData name="Aubrey Olsen" userId="408c3e31-be18-4626-a9af-ec1f5bfcad06" providerId="ADAL" clId="{54AED2FA-4A77-4E33-81BC-86594825AE34}" dt="2024-08-23T17:49:51.364" v="697"/>
          <ac:spMkLst>
            <pc:docMk/>
            <pc:sldMk cId="3802312000" sldId="2076137476"/>
            <ac:spMk id="7" creationId="{607BB636-B255-2264-C928-61A58C607193}"/>
          </ac:spMkLst>
        </pc:spChg>
      </pc:sldChg>
      <pc:sldChg chg="modSp add del mod">
        <pc:chgData name="Aubrey Olsen" userId="408c3e31-be18-4626-a9af-ec1f5bfcad06" providerId="ADAL" clId="{54AED2FA-4A77-4E33-81BC-86594825AE34}" dt="2024-08-23T18:03:04.753" v="955" actId="47"/>
        <pc:sldMkLst>
          <pc:docMk/>
          <pc:sldMk cId="416685523" sldId="2076137477"/>
        </pc:sldMkLst>
        <pc:spChg chg="mod">
          <ac:chgData name="Aubrey Olsen" userId="408c3e31-be18-4626-a9af-ec1f5bfcad06" providerId="ADAL" clId="{54AED2FA-4A77-4E33-81BC-86594825AE34}" dt="2024-08-23T17:35:31.122" v="400" actId="20577"/>
          <ac:spMkLst>
            <pc:docMk/>
            <pc:sldMk cId="416685523" sldId="2076137477"/>
            <ac:spMk id="2" creationId="{F33D2045-7611-334A-9ABA-2B2AC3BF65F8}"/>
          </ac:spMkLst>
        </pc:spChg>
        <pc:spChg chg="mod">
          <ac:chgData name="Aubrey Olsen" userId="408c3e31-be18-4626-a9af-ec1f5bfcad06" providerId="ADAL" clId="{54AED2FA-4A77-4E33-81BC-86594825AE34}" dt="2024-08-23T17:49:55.454" v="698"/>
          <ac:spMkLst>
            <pc:docMk/>
            <pc:sldMk cId="416685523" sldId="2076137477"/>
            <ac:spMk id="7" creationId="{607BB636-B255-2264-C928-61A58C607193}"/>
          </ac:spMkLst>
        </pc:spChg>
      </pc:sldChg>
      <pc:sldChg chg="modSp add mod">
        <pc:chgData name="Aubrey Olsen" userId="408c3e31-be18-4626-a9af-ec1f5bfcad06" providerId="ADAL" clId="{54AED2FA-4A77-4E33-81BC-86594825AE34}" dt="2024-08-23T18:27:01.954" v="2541" actId="20577"/>
        <pc:sldMkLst>
          <pc:docMk/>
          <pc:sldMk cId="728732443" sldId="2076137478"/>
        </pc:sldMkLst>
        <pc:spChg chg="mod">
          <ac:chgData name="Aubrey Olsen" userId="408c3e31-be18-4626-a9af-ec1f5bfcad06" providerId="ADAL" clId="{54AED2FA-4A77-4E33-81BC-86594825AE34}" dt="2024-08-23T18:27:01.954" v="2541" actId="20577"/>
          <ac:spMkLst>
            <pc:docMk/>
            <pc:sldMk cId="728732443" sldId="2076137478"/>
            <ac:spMk id="2" creationId="{F33D2045-7611-334A-9ABA-2B2AC3BF65F8}"/>
          </ac:spMkLst>
        </pc:spChg>
        <pc:spChg chg="mod">
          <ac:chgData name="Aubrey Olsen" userId="408c3e31-be18-4626-a9af-ec1f5bfcad06" providerId="ADAL" clId="{54AED2FA-4A77-4E33-81BC-86594825AE34}" dt="2024-08-23T17:49:58.490" v="699"/>
          <ac:spMkLst>
            <pc:docMk/>
            <pc:sldMk cId="728732443" sldId="2076137478"/>
            <ac:spMk id="7" creationId="{607BB636-B255-2264-C928-61A58C607193}"/>
          </ac:spMkLst>
        </pc:spChg>
        <pc:picChg chg="mod">
          <ac:chgData name="Aubrey Olsen" userId="408c3e31-be18-4626-a9af-ec1f5bfcad06" providerId="ADAL" clId="{54AED2FA-4A77-4E33-81BC-86594825AE34}" dt="2024-08-23T17:36:36.291" v="406" actId="14826"/>
          <ac:picMkLst>
            <pc:docMk/>
            <pc:sldMk cId="728732443" sldId="2076137478"/>
            <ac:picMk id="4" creationId="{70428015-1EDC-C3A2-3103-91A625CE5D23}"/>
          </ac:picMkLst>
        </pc:picChg>
        <pc:picChg chg="mod">
          <ac:chgData name="Aubrey Olsen" userId="408c3e31-be18-4626-a9af-ec1f5bfcad06" providerId="ADAL" clId="{54AED2FA-4A77-4E33-81BC-86594825AE34}" dt="2024-08-23T17:37:24.068" v="407" actId="14826"/>
          <ac:picMkLst>
            <pc:docMk/>
            <pc:sldMk cId="728732443" sldId="2076137478"/>
            <ac:picMk id="6" creationId="{199EC56D-EF42-9B50-ED31-224206272652}"/>
          </ac:picMkLst>
        </pc:picChg>
      </pc:sldChg>
      <pc:sldChg chg="modSp add del mod">
        <pc:chgData name="Aubrey Olsen" userId="408c3e31-be18-4626-a9af-ec1f5bfcad06" providerId="ADAL" clId="{54AED2FA-4A77-4E33-81BC-86594825AE34}" dt="2024-08-23T17:38:06.889" v="409" actId="47"/>
        <pc:sldMkLst>
          <pc:docMk/>
          <pc:sldMk cId="2936214536" sldId="2076137479"/>
        </pc:sldMkLst>
        <pc:spChg chg="mod">
          <ac:chgData name="Aubrey Olsen" userId="408c3e31-be18-4626-a9af-ec1f5bfcad06" providerId="ADAL" clId="{54AED2FA-4A77-4E33-81BC-86594825AE34}" dt="2024-08-23T17:36:00.102" v="405" actId="20577"/>
          <ac:spMkLst>
            <pc:docMk/>
            <pc:sldMk cId="2936214536" sldId="2076137479"/>
            <ac:spMk id="2" creationId="{F33D2045-7611-334A-9ABA-2B2AC3BF65F8}"/>
          </ac:spMkLst>
        </pc:spChg>
      </pc:sldChg>
      <pc:sldChg chg="modSp add del mod">
        <pc:chgData name="Aubrey Olsen" userId="408c3e31-be18-4626-a9af-ec1f5bfcad06" providerId="ADAL" clId="{54AED2FA-4A77-4E33-81BC-86594825AE34}" dt="2024-08-23T18:03:12.598" v="965" actId="47"/>
        <pc:sldMkLst>
          <pc:docMk/>
          <pc:sldMk cId="2363169665" sldId="2076137480"/>
        </pc:sldMkLst>
        <pc:spChg chg="mod">
          <ac:chgData name="Aubrey Olsen" userId="408c3e31-be18-4626-a9af-ec1f5bfcad06" providerId="ADAL" clId="{54AED2FA-4A77-4E33-81BC-86594825AE34}" dt="2024-08-23T17:38:18.536" v="410" actId="20577"/>
          <ac:spMkLst>
            <pc:docMk/>
            <pc:sldMk cId="2363169665" sldId="2076137480"/>
            <ac:spMk id="2" creationId="{F33D2045-7611-334A-9ABA-2B2AC3BF65F8}"/>
          </ac:spMkLst>
        </pc:spChg>
        <pc:spChg chg="mod">
          <ac:chgData name="Aubrey Olsen" userId="408c3e31-be18-4626-a9af-ec1f5bfcad06" providerId="ADAL" clId="{54AED2FA-4A77-4E33-81BC-86594825AE34}" dt="2024-08-23T17:50:01.994" v="700"/>
          <ac:spMkLst>
            <pc:docMk/>
            <pc:sldMk cId="2363169665" sldId="2076137480"/>
            <ac:spMk id="7" creationId="{607BB636-B255-2264-C928-61A58C607193}"/>
          </ac:spMkLst>
        </pc:spChg>
      </pc:sldChg>
      <pc:sldChg chg="modSp add mod">
        <pc:chgData name="Aubrey Olsen" userId="408c3e31-be18-4626-a9af-ec1f5bfcad06" providerId="ADAL" clId="{54AED2FA-4A77-4E33-81BC-86594825AE34}" dt="2024-08-23T18:26:30.241" v="2527" actId="1076"/>
        <pc:sldMkLst>
          <pc:docMk/>
          <pc:sldMk cId="3489073546" sldId="2076137481"/>
        </pc:sldMkLst>
        <pc:spChg chg="mod">
          <ac:chgData name="Aubrey Olsen" userId="408c3e31-be18-4626-a9af-ec1f5bfcad06" providerId="ADAL" clId="{54AED2FA-4A77-4E33-81BC-86594825AE34}" dt="2024-08-23T18:25:32.398" v="2508" actId="14100"/>
          <ac:spMkLst>
            <pc:docMk/>
            <pc:sldMk cId="3489073546" sldId="2076137481"/>
            <ac:spMk id="2" creationId="{F33D2045-7611-334A-9ABA-2B2AC3BF65F8}"/>
          </ac:spMkLst>
        </pc:spChg>
        <pc:spChg chg="mod">
          <ac:chgData name="Aubrey Olsen" userId="408c3e31-be18-4626-a9af-ec1f5bfcad06" providerId="ADAL" clId="{54AED2FA-4A77-4E33-81BC-86594825AE34}" dt="2024-08-23T17:50:05.291" v="701"/>
          <ac:spMkLst>
            <pc:docMk/>
            <pc:sldMk cId="3489073546" sldId="2076137481"/>
            <ac:spMk id="7" creationId="{607BB636-B255-2264-C928-61A58C607193}"/>
          </ac:spMkLst>
        </pc:spChg>
        <pc:spChg chg="mod">
          <ac:chgData name="Aubrey Olsen" userId="408c3e31-be18-4626-a9af-ec1f5bfcad06" providerId="ADAL" clId="{54AED2FA-4A77-4E33-81BC-86594825AE34}" dt="2024-08-23T18:26:30.241" v="2527" actId="1076"/>
          <ac:spMkLst>
            <pc:docMk/>
            <pc:sldMk cId="3489073546" sldId="2076137481"/>
            <ac:spMk id="8" creationId="{C4F64249-B65B-6394-6B6B-22DA5758F6C3}"/>
          </ac:spMkLst>
        </pc:spChg>
        <pc:spChg chg="mod">
          <ac:chgData name="Aubrey Olsen" userId="408c3e31-be18-4626-a9af-ec1f5bfcad06" providerId="ADAL" clId="{54AED2FA-4A77-4E33-81BC-86594825AE34}" dt="2024-08-23T18:26:30.241" v="2527" actId="1076"/>
          <ac:spMkLst>
            <pc:docMk/>
            <pc:sldMk cId="3489073546" sldId="2076137481"/>
            <ac:spMk id="9" creationId="{6E509710-26E2-CC10-ACF3-1392FE85ADC3}"/>
          </ac:spMkLst>
        </pc:spChg>
        <pc:spChg chg="mod">
          <ac:chgData name="Aubrey Olsen" userId="408c3e31-be18-4626-a9af-ec1f5bfcad06" providerId="ADAL" clId="{54AED2FA-4A77-4E33-81BC-86594825AE34}" dt="2024-08-23T18:26:30.241" v="2527" actId="1076"/>
          <ac:spMkLst>
            <pc:docMk/>
            <pc:sldMk cId="3489073546" sldId="2076137481"/>
            <ac:spMk id="11" creationId="{60611107-EFC8-E380-E8DD-F12B0E22431E}"/>
          </ac:spMkLst>
        </pc:spChg>
        <pc:spChg chg="mod">
          <ac:chgData name="Aubrey Olsen" userId="408c3e31-be18-4626-a9af-ec1f5bfcad06" providerId="ADAL" clId="{54AED2FA-4A77-4E33-81BC-86594825AE34}" dt="2024-08-23T18:26:30.241" v="2527" actId="1076"/>
          <ac:spMkLst>
            <pc:docMk/>
            <pc:sldMk cId="3489073546" sldId="2076137481"/>
            <ac:spMk id="12" creationId="{3E1A63BA-E0C5-44E5-54EA-F21235D7B8C1}"/>
          </ac:spMkLst>
        </pc:spChg>
        <pc:picChg chg="mod modCrop">
          <ac:chgData name="Aubrey Olsen" userId="408c3e31-be18-4626-a9af-ec1f5bfcad06" providerId="ADAL" clId="{54AED2FA-4A77-4E33-81BC-86594825AE34}" dt="2024-08-23T18:26:30.241" v="2527" actId="1076"/>
          <ac:picMkLst>
            <pc:docMk/>
            <pc:sldMk cId="3489073546" sldId="2076137481"/>
            <ac:picMk id="4" creationId="{70428015-1EDC-C3A2-3103-91A625CE5D23}"/>
          </ac:picMkLst>
        </pc:picChg>
        <pc:picChg chg="mod">
          <ac:chgData name="Aubrey Olsen" userId="408c3e31-be18-4626-a9af-ec1f5bfcad06" providerId="ADAL" clId="{54AED2FA-4A77-4E33-81BC-86594825AE34}" dt="2024-08-23T18:26:30.241" v="2527" actId="1076"/>
          <ac:picMkLst>
            <pc:docMk/>
            <pc:sldMk cId="3489073546" sldId="2076137481"/>
            <ac:picMk id="6" creationId="{199EC56D-EF42-9B50-ED31-224206272652}"/>
          </ac:picMkLst>
        </pc:picChg>
      </pc:sldChg>
      <pc:sldChg chg="modSp add mod">
        <pc:chgData name="Aubrey Olsen" userId="408c3e31-be18-4626-a9af-ec1f5bfcad06" providerId="ADAL" clId="{54AED2FA-4A77-4E33-81BC-86594825AE34}" dt="2024-08-23T18:25:27.668" v="2507" actId="20577"/>
        <pc:sldMkLst>
          <pc:docMk/>
          <pc:sldMk cId="313208707" sldId="2076137482"/>
        </pc:sldMkLst>
        <pc:spChg chg="mod">
          <ac:chgData name="Aubrey Olsen" userId="408c3e31-be18-4626-a9af-ec1f5bfcad06" providerId="ADAL" clId="{54AED2FA-4A77-4E33-81BC-86594825AE34}" dt="2024-08-23T18:25:27.668" v="2507" actId="20577"/>
          <ac:spMkLst>
            <pc:docMk/>
            <pc:sldMk cId="313208707" sldId="2076137482"/>
            <ac:spMk id="2" creationId="{F33D2045-7611-334A-9ABA-2B2AC3BF65F8}"/>
          </ac:spMkLst>
        </pc:spChg>
        <pc:spChg chg="mod">
          <ac:chgData name="Aubrey Olsen" userId="408c3e31-be18-4626-a9af-ec1f5bfcad06" providerId="ADAL" clId="{54AED2FA-4A77-4E33-81BC-86594825AE34}" dt="2024-08-23T18:25:11.299" v="2490" actId="1076"/>
          <ac:spMkLst>
            <pc:docMk/>
            <pc:sldMk cId="313208707" sldId="2076137482"/>
            <ac:spMk id="7" creationId="{607BB636-B255-2264-C928-61A58C607193}"/>
          </ac:spMkLst>
        </pc:spChg>
        <pc:spChg chg="mod">
          <ac:chgData name="Aubrey Olsen" userId="408c3e31-be18-4626-a9af-ec1f5bfcad06" providerId="ADAL" clId="{54AED2FA-4A77-4E33-81BC-86594825AE34}" dt="2024-08-23T18:25:11.299" v="2490" actId="1076"/>
          <ac:spMkLst>
            <pc:docMk/>
            <pc:sldMk cId="313208707" sldId="2076137482"/>
            <ac:spMk id="8" creationId="{C4F64249-B65B-6394-6B6B-22DA5758F6C3}"/>
          </ac:spMkLst>
        </pc:spChg>
        <pc:spChg chg="mod">
          <ac:chgData name="Aubrey Olsen" userId="408c3e31-be18-4626-a9af-ec1f5bfcad06" providerId="ADAL" clId="{54AED2FA-4A77-4E33-81BC-86594825AE34}" dt="2024-08-23T18:25:11.299" v="2490" actId="1076"/>
          <ac:spMkLst>
            <pc:docMk/>
            <pc:sldMk cId="313208707" sldId="2076137482"/>
            <ac:spMk id="9" creationId="{6E509710-26E2-CC10-ACF3-1392FE85ADC3}"/>
          </ac:spMkLst>
        </pc:spChg>
        <pc:spChg chg="mod">
          <ac:chgData name="Aubrey Olsen" userId="408c3e31-be18-4626-a9af-ec1f5bfcad06" providerId="ADAL" clId="{54AED2FA-4A77-4E33-81BC-86594825AE34}" dt="2024-08-23T18:25:11.299" v="2490" actId="1076"/>
          <ac:spMkLst>
            <pc:docMk/>
            <pc:sldMk cId="313208707" sldId="2076137482"/>
            <ac:spMk id="11" creationId="{60611107-EFC8-E380-E8DD-F12B0E22431E}"/>
          </ac:spMkLst>
        </pc:spChg>
        <pc:spChg chg="mod">
          <ac:chgData name="Aubrey Olsen" userId="408c3e31-be18-4626-a9af-ec1f5bfcad06" providerId="ADAL" clId="{54AED2FA-4A77-4E33-81BC-86594825AE34}" dt="2024-08-23T18:25:11.299" v="2490" actId="1076"/>
          <ac:spMkLst>
            <pc:docMk/>
            <pc:sldMk cId="313208707" sldId="2076137482"/>
            <ac:spMk id="12" creationId="{3E1A63BA-E0C5-44E5-54EA-F21235D7B8C1}"/>
          </ac:spMkLst>
        </pc:spChg>
        <pc:picChg chg="mod modCrop">
          <ac:chgData name="Aubrey Olsen" userId="408c3e31-be18-4626-a9af-ec1f5bfcad06" providerId="ADAL" clId="{54AED2FA-4A77-4E33-81BC-86594825AE34}" dt="2024-08-23T18:25:11.299" v="2490" actId="1076"/>
          <ac:picMkLst>
            <pc:docMk/>
            <pc:sldMk cId="313208707" sldId="2076137482"/>
            <ac:picMk id="4" creationId="{70428015-1EDC-C3A2-3103-91A625CE5D23}"/>
          </ac:picMkLst>
        </pc:picChg>
        <pc:picChg chg="mod">
          <ac:chgData name="Aubrey Olsen" userId="408c3e31-be18-4626-a9af-ec1f5bfcad06" providerId="ADAL" clId="{54AED2FA-4A77-4E33-81BC-86594825AE34}" dt="2024-08-23T18:25:11.299" v="2490" actId="1076"/>
          <ac:picMkLst>
            <pc:docMk/>
            <pc:sldMk cId="313208707" sldId="2076137482"/>
            <ac:picMk id="6" creationId="{199EC56D-EF42-9B50-ED31-224206272652}"/>
          </ac:picMkLst>
        </pc:picChg>
      </pc:sldChg>
      <pc:sldChg chg="modSp add mod">
        <pc:chgData name="Aubrey Olsen" userId="408c3e31-be18-4626-a9af-ec1f5bfcad06" providerId="ADAL" clId="{54AED2FA-4A77-4E33-81BC-86594825AE34}" dt="2024-08-23T19:18:51.860" v="3501" actId="20577"/>
        <pc:sldMkLst>
          <pc:docMk/>
          <pc:sldMk cId="1200754594" sldId="2076137483"/>
        </pc:sldMkLst>
        <pc:spChg chg="mod">
          <ac:chgData name="Aubrey Olsen" userId="408c3e31-be18-4626-a9af-ec1f5bfcad06" providerId="ADAL" clId="{54AED2FA-4A77-4E33-81BC-86594825AE34}" dt="2024-08-23T19:18:51.860" v="3501" actId="20577"/>
          <ac:spMkLst>
            <pc:docMk/>
            <pc:sldMk cId="1200754594" sldId="2076137483"/>
            <ac:spMk id="14" creationId="{9DD437AA-0262-3859-A40D-B5AC29CDBC7E}"/>
          </ac:spMkLst>
        </pc:spChg>
      </pc:sldChg>
      <pc:sldChg chg="modSp add del mod setBg">
        <pc:chgData name="Aubrey Olsen" userId="408c3e31-be18-4626-a9af-ec1f5bfcad06" providerId="ADAL" clId="{54AED2FA-4A77-4E33-81BC-86594825AE34}" dt="2024-08-23T17:47:25.179" v="687"/>
        <pc:sldMkLst>
          <pc:docMk/>
          <pc:sldMk cId="2445269289" sldId="2076137483"/>
        </pc:sldMkLst>
        <pc:picChg chg="mod">
          <ac:chgData name="Aubrey Olsen" userId="408c3e31-be18-4626-a9af-ec1f5bfcad06" providerId="ADAL" clId="{54AED2FA-4A77-4E33-81BC-86594825AE34}" dt="2024-08-23T17:47:24.736" v="686" actId="14826"/>
          <ac:picMkLst>
            <pc:docMk/>
            <pc:sldMk cId="2445269289" sldId="2076137483"/>
            <ac:picMk id="4" creationId="{ED5B85BD-CD6B-203E-D6CD-A231B47F1308}"/>
          </ac:picMkLst>
        </pc:picChg>
      </pc:sldChg>
      <pc:sldChg chg="addSp delSp modSp add del mod setBg">
        <pc:chgData name="Aubrey Olsen" userId="408c3e31-be18-4626-a9af-ec1f5bfcad06" providerId="ADAL" clId="{54AED2FA-4A77-4E33-81BC-86594825AE34}" dt="2024-08-23T18:03:50.735" v="967" actId="2696"/>
        <pc:sldMkLst>
          <pc:docMk/>
          <pc:sldMk cId="2485559421" sldId="2076137483"/>
        </pc:sldMkLst>
        <pc:spChg chg="mod">
          <ac:chgData name="Aubrey Olsen" userId="408c3e31-be18-4626-a9af-ec1f5bfcad06" providerId="ADAL" clId="{54AED2FA-4A77-4E33-81BC-86594825AE34}" dt="2024-08-23T17:56:00.475" v="813" actId="1076"/>
          <ac:spMkLst>
            <pc:docMk/>
            <pc:sldMk cId="2485559421" sldId="2076137483"/>
            <ac:spMk id="2" creationId="{22E71147-D12B-2405-9308-F84BCCB7F069}"/>
          </ac:spMkLst>
        </pc:spChg>
        <pc:spChg chg="mod">
          <ac:chgData name="Aubrey Olsen" userId="408c3e31-be18-4626-a9af-ec1f5bfcad06" providerId="ADAL" clId="{54AED2FA-4A77-4E33-81BC-86594825AE34}" dt="2024-08-23T17:55:54.644" v="811" actId="1076"/>
          <ac:spMkLst>
            <pc:docMk/>
            <pc:sldMk cId="2485559421" sldId="2076137483"/>
            <ac:spMk id="3" creationId="{8C4E461C-99BE-8870-E3D4-B848C8796850}"/>
          </ac:spMkLst>
        </pc:spChg>
        <pc:spChg chg="add mod">
          <ac:chgData name="Aubrey Olsen" userId="408c3e31-be18-4626-a9af-ec1f5bfcad06" providerId="ADAL" clId="{54AED2FA-4A77-4E33-81BC-86594825AE34}" dt="2024-08-23T17:57:47.462" v="827" actId="1076"/>
          <ac:spMkLst>
            <pc:docMk/>
            <pc:sldMk cId="2485559421" sldId="2076137483"/>
            <ac:spMk id="7" creationId="{8F7B820D-0A36-1A4B-47FC-04F674174D3A}"/>
          </ac:spMkLst>
        </pc:spChg>
        <pc:spChg chg="add mod">
          <ac:chgData name="Aubrey Olsen" userId="408c3e31-be18-4626-a9af-ec1f5bfcad06" providerId="ADAL" clId="{54AED2FA-4A77-4E33-81BC-86594825AE34}" dt="2024-08-23T17:57:47.462" v="827" actId="1076"/>
          <ac:spMkLst>
            <pc:docMk/>
            <pc:sldMk cId="2485559421" sldId="2076137483"/>
            <ac:spMk id="8" creationId="{54105185-0384-5A52-7317-936636CB480A}"/>
          </ac:spMkLst>
        </pc:spChg>
        <pc:spChg chg="del mod">
          <ac:chgData name="Aubrey Olsen" userId="408c3e31-be18-4626-a9af-ec1f5bfcad06" providerId="ADAL" clId="{54AED2FA-4A77-4E33-81BC-86594825AE34}" dt="2024-08-23T17:52:24.201" v="746" actId="478"/>
          <ac:spMkLst>
            <pc:docMk/>
            <pc:sldMk cId="2485559421" sldId="2076137483"/>
            <ac:spMk id="9" creationId="{445B9786-5754-A12C-E42C-D124A707BC7F}"/>
          </ac:spMkLst>
        </pc:spChg>
        <pc:spChg chg="del mod">
          <ac:chgData name="Aubrey Olsen" userId="408c3e31-be18-4626-a9af-ec1f5bfcad06" providerId="ADAL" clId="{54AED2FA-4A77-4E33-81BC-86594825AE34}" dt="2024-08-23T17:53:19.274" v="780" actId="478"/>
          <ac:spMkLst>
            <pc:docMk/>
            <pc:sldMk cId="2485559421" sldId="2076137483"/>
            <ac:spMk id="12" creationId="{EB262154-7EC5-2219-785A-FACF5519C966}"/>
          </ac:spMkLst>
        </pc:spChg>
        <pc:spChg chg="mod">
          <ac:chgData name="Aubrey Olsen" userId="408c3e31-be18-4626-a9af-ec1f5bfcad06" providerId="ADAL" clId="{54AED2FA-4A77-4E33-81BC-86594825AE34}" dt="2024-08-23T17:55:50.325" v="810" actId="1076"/>
          <ac:spMkLst>
            <pc:docMk/>
            <pc:sldMk cId="2485559421" sldId="2076137483"/>
            <ac:spMk id="13" creationId="{8EF3317E-14D8-2510-9C9A-6649650F84C3}"/>
          </ac:spMkLst>
        </pc:spChg>
        <pc:spChg chg="mod">
          <ac:chgData name="Aubrey Olsen" userId="408c3e31-be18-4626-a9af-ec1f5bfcad06" providerId="ADAL" clId="{54AED2FA-4A77-4E33-81BC-86594825AE34}" dt="2024-08-23T17:57:51.515" v="828" actId="1076"/>
          <ac:spMkLst>
            <pc:docMk/>
            <pc:sldMk cId="2485559421" sldId="2076137483"/>
            <ac:spMk id="14" creationId="{9DD437AA-0262-3859-A40D-B5AC29CDBC7E}"/>
          </ac:spMkLst>
        </pc:spChg>
        <pc:spChg chg="mod">
          <ac:chgData name="Aubrey Olsen" userId="408c3e31-be18-4626-a9af-ec1f5bfcad06" providerId="ADAL" clId="{54AED2FA-4A77-4E33-81BC-86594825AE34}" dt="2024-08-23T17:58:38.487" v="840" actId="1076"/>
          <ac:spMkLst>
            <pc:docMk/>
            <pc:sldMk cId="2485559421" sldId="2076137483"/>
            <ac:spMk id="15" creationId="{A0A850BC-87D5-76AA-2C55-912D1574BFA9}"/>
          </ac:spMkLst>
        </pc:spChg>
        <pc:spChg chg="add mod">
          <ac:chgData name="Aubrey Olsen" userId="408c3e31-be18-4626-a9af-ec1f5bfcad06" providerId="ADAL" clId="{54AED2FA-4A77-4E33-81BC-86594825AE34}" dt="2024-08-23T17:57:47.462" v="827" actId="1076"/>
          <ac:spMkLst>
            <pc:docMk/>
            <pc:sldMk cId="2485559421" sldId="2076137483"/>
            <ac:spMk id="16" creationId="{1EF010E1-8BAE-8AA6-74A2-0AD6EA06DEC4}"/>
          </ac:spMkLst>
        </pc:spChg>
        <pc:spChg chg="add mod">
          <ac:chgData name="Aubrey Olsen" userId="408c3e31-be18-4626-a9af-ec1f5bfcad06" providerId="ADAL" clId="{54AED2FA-4A77-4E33-81BC-86594825AE34}" dt="2024-08-23T17:57:47.462" v="827" actId="1076"/>
          <ac:spMkLst>
            <pc:docMk/>
            <pc:sldMk cId="2485559421" sldId="2076137483"/>
            <ac:spMk id="17" creationId="{6371773E-4E24-7C97-9658-80B370EFAFA1}"/>
          </ac:spMkLst>
        </pc:spChg>
        <pc:spChg chg="add mod">
          <ac:chgData name="Aubrey Olsen" userId="408c3e31-be18-4626-a9af-ec1f5bfcad06" providerId="ADAL" clId="{54AED2FA-4A77-4E33-81BC-86594825AE34}" dt="2024-08-23T17:57:47.462" v="827" actId="1076"/>
          <ac:spMkLst>
            <pc:docMk/>
            <pc:sldMk cId="2485559421" sldId="2076137483"/>
            <ac:spMk id="18" creationId="{F49E4BB7-284B-2F2F-30E7-CD3A61DF1825}"/>
          </ac:spMkLst>
        </pc:spChg>
        <pc:spChg chg="add mod">
          <ac:chgData name="Aubrey Olsen" userId="408c3e31-be18-4626-a9af-ec1f5bfcad06" providerId="ADAL" clId="{54AED2FA-4A77-4E33-81BC-86594825AE34}" dt="2024-08-23T17:59:32.660" v="843" actId="1076"/>
          <ac:spMkLst>
            <pc:docMk/>
            <pc:sldMk cId="2485559421" sldId="2076137483"/>
            <ac:spMk id="23" creationId="{8C6E393B-8BA8-A7A7-B59B-F065D6D65E14}"/>
          </ac:spMkLst>
        </pc:spChg>
        <pc:spChg chg="add mod">
          <ac:chgData name="Aubrey Olsen" userId="408c3e31-be18-4626-a9af-ec1f5bfcad06" providerId="ADAL" clId="{54AED2FA-4A77-4E33-81BC-86594825AE34}" dt="2024-08-23T17:59:32.660" v="843" actId="1076"/>
          <ac:spMkLst>
            <pc:docMk/>
            <pc:sldMk cId="2485559421" sldId="2076137483"/>
            <ac:spMk id="24" creationId="{F4B5E2FB-C9A2-1F3F-C158-1023EF023D49}"/>
          </ac:spMkLst>
        </pc:spChg>
        <pc:spChg chg="add mod">
          <ac:chgData name="Aubrey Olsen" userId="408c3e31-be18-4626-a9af-ec1f5bfcad06" providerId="ADAL" clId="{54AED2FA-4A77-4E33-81BC-86594825AE34}" dt="2024-08-23T17:59:32.660" v="843" actId="1076"/>
          <ac:spMkLst>
            <pc:docMk/>
            <pc:sldMk cId="2485559421" sldId="2076137483"/>
            <ac:spMk id="25" creationId="{3FA2D3AE-5FF1-CCB6-05C4-7718BBFCE294}"/>
          </ac:spMkLst>
        </pc:spChg>
        <pc:spChg chg="add mod">
          <ac:chgData name="Aubrey Olsen" userId="408c3e31-be18-4626-a9af-ec1f5bfcad06" providerId="ADAL" clId="{54AED2FA-4A77-4E33-81BC-86594825AE34}" dt="2024-08-23T17:59:32.660" v="843" actId="1076"/>
          <ac:spMkLst>
            <pc:docMk/>
            <pc:sldMk cId="2485559421" sldId="2076137483"/>
            <ac:spMk id="26" creationId="{A03B7A34-0066-BC6F-1BA2-BFB593983BD9}"/>
          </ac:spMkLst>
        </pc:spChg>
        <pc:picChg chg="mod">
          <ac:chgData name="Aubrey Olsen" userId="408c3e31-be18-4626-a9af-ec1f5bfcad06" providerId="ADAL" clId="{54AED2FA-4A77-4E33-81BC-86594825AE34}" dt="2024-08-23T17:55:45.383" v="809" actId="14100"/>
          <ac:picMkLst>
            <pc:docMk/>
            <pc:sldMk cId="2485559421" sldId="2076137483"/>
            <ac:picMk id="4" creationId="{ED5B85BD-CD6B-203E-D6CD-A231B47F1308}"/>
          </ac:picMkLst>
        </pc:picChg>
        <pc:picChg chg="add mod">
          <ac:chgData name="Aubrey Olsen" userId="408c3e31-be18-4626-a9af-ec1f5bfcad06" providerId="ADAL" clId="{54AED2FA-4A77-4E33-81BC-86594825AE34}" dt="2024-08-23T17:57:47.462" v="827" actId="1076"/>
          <ac:picMkLst>
            <pc:docMk/>
            <pc:sldMk cId="2485559421" sldId="2076137483"/>
            <ac:picMk id="6" creationId="{DDE61033-58C7-98DB-F0A7-88CAFCA2EB29}"/>
          </ac:picMkLst>
        </pc:picChg>
        <pc:picChg chg="add mod">
          <ac:chgData name="Aubrey Olsen" userId="408c3e31-be18-4626-a9af-ec1f5bfcad06" providerId="ADAL" clId="{54AED2FA-4A77-4E33-81BC-86594825AE34}" dt="2024-08-23T17:59:32.660" v="843" actId="1076"/>
          <ac:picMkLst>
            <pc:docMk/>
            <pc:sldMk cId="2485559421" sldId="2076137483"/>
            <ac:picMk id="20" creationId="{495985BC-24ED-10F6-22E8-EF528C164EBC}"/>
          </ac:picMkLst>
        </pc:picChg>
        <pc:picChg chg="add del">
          <ac:chgData name="Aubrey Olsen" userId="408c3e31-be18-4626-a9af-ec1f5bfcad06" providerId="ADAL" clId="{54AED2FA-4A77-4E33-81BC-86594825AE34}" dt="2024-08-23T17:58:00.374" v="831" actId="22"/>
          <ac:picMkLst>
            <pc:docMk/>
            <pc:sldMk cId="2485559421" sldId="2076137483"/>
            <ac:picMk id="22" creationId="{6F2E2EC5-EBBD-B8BC-93B4-BB5920A84A89}"/>
          </ac:picMkLst>
        </pc:picChg>
      </pc:sldChg>
      <pc:sldChg chg="addSp delSp modSp add mod">
        <pc:chgData name="Aubrey Olsen" userId="408c3e31-be18-4626-a9af-ec1f5bfcad06" providerId="ADAL" clId="{54AED2FA-4A77-4E33-81BC-86594825AE34}" dt="2024-08-26T19:38:00.218" v="3953" actId="14826"/>
        <pc:sldMkLst>
          <pc:docMk/>
          <pc:sldMk cId="3335796420" sldId="2076137484"/>
        </pc:sldMkLst>
        <pc:spChg chg="mod">
          <ac:chgData name="Aubrey Olsen" userId="408c3e31-be18-4626-a9af-ec1f5bfcad06" providerId="ADAL" clId="{54AED2FA-4A77-4E33-81BC-86594825AE34}" dt="2024-08-23T18:02:24.902" v="933" actId="14100"/>
          <ac:spMkLst>
            <pc:docMk/>
            <pc:sldMk cId="3335796420" sldId="2076137484"/>
            <ac:spMk id="2" creationId="{F33D2045-7611-334A-9ABA-2B2AC3BF65F8}"/>
          </ac:spMkLst>
        </pc:spChg>
        <pc:spChg chg="mod">
          <ac:chgData name="Aubrey Olsen" userId="408c3e31-be18-4626-a9af-ec1f5bfcad06" providerId="ADAL" clId="{54AED2FA-4A77-4E33-81BC-86594825AE34}" dt="2024-08-23T18:09:12.284" v="1074" actId="20577"/>
          <ac:spMkLst>
            <pc:docMk/>
            <pc:sldMk cId="3335796420" sldId="2076137484"/>
            <ac:spMk id="7" creationId="{607BB636-B255-2264-C928-61A58C607193}"/>
          </ac:spMkLst>
        </pc:spChg>
        <pc:spChg chg="del mod">
          <ac:chgData name="Aubrey Olsen" userId="408c3e31-be18-4626-a9af-ec1f5bfcad06" providerId="ADAL" clId="{54AED2FA-4A77-4E33-81BC-86594825AE34}" dt="2024-08-23T18:09:28.395" v="1078" actId="478"/>
          <ac:spMkLst>
            <pc:docMk/>
            <pc:sldMk cId="3335796420" sldId="2076137484"/>
            <ac:spMk id="8" creationId="{C4F64249-B65B-6394-6B6B-22DA5758F6C3}"/>
          </ac:spMkLst>
        </pc:spChg>
        <pc:spChg chg="del">
          <ac:chgData name="Aubrey Olsen" userId="408c3e31-be18-4626-a9af-ec1f5bfcad06" providerId="ADAL" clId="{54AED2FA-4A77-4E33-81BC-86594825AE34}" dt="2024-08-23T18:01:54.372" v="874" actId="478"/>
          <ac:spMkLst>
            <pc:docMk/>
            <pc:sldMk cId="3335796420" sldId="2076137484"/>
            <ac:spMk id="9" creationId="{6E509710-26E2-CC10-ACF3-1392FE85ADC3}"/>
          </ac:spMkLst>
        </pc:spChg>
        <pc:spChg chg="del">
          <ac:chgData name="Aubrey Olsen" userId="408c3e31-be18-4626-a9af-ec1f5bfcad06" providerId="ADAL" clId="{54AED2FA-4A77-4E33-81BC-86594825AE34}" dt="2024-08-23T18:01:55.395" v="875" actId="478"/>
          <ac:spMkLst>
            <pc:docMk/>
            <pc:sldMk cId="3335796420" sldId="2076137484"/>
            <ac:spMk id="11" creationId="{60611107-EFC8-E380-E8DD-F12B0E22431E}"/>
          </ac:spMkLst>
        </pc:spChg>
        <pc:spChg chg="mod ord">
          <ac:chgData name="Aubrey Olsen" userId="408c3e31-be18-4626-a9af-ec1f5bfcad06" providerId="ADAL" clId="{54AED2FA-4A77-4E33-81BC-86594825AE34}" dt="2024-08-23T18:09:25.659" v="1077" actId="166"/>
          <ac:spMkLst>
            <pc:docMk/>
            <pc:sldMk cId="3335796420" sldId="2076137484"/>
            <ac:spMk id="12" creationId="{3E1A63BA-E0C5-44E5-54EA-F21235D7B8C1}"/>
          </ac:spMkLst>
        </pc:spChg>
        <pc:spChg chg="add mod">
          <ac:chgData name="Aubrey Olsen" userId="408c3e31-be18-4626-a9af-ec1f5bfcad06" providerId="ADAL" clId="{54AED2FA-4A77-4E33-81BC-86594825AE34}" dt="2024-08-23T18:08:49.339" v="1058" actId="12789"/>
          <ac:spMkLst>
            <pc:docMk/>
            <pc:sldMk cId="3335796420" sldId="2076137484"/>
            <ac:spMk id="17" creationId="{F98D793C-9A63-1041-C1A2-F0FB6FDCACCC}"/>
          </ac:spMkLst>
        </pc:spChg>
        <pc:spChg chg="add mod">
          <ac:chgData name="Aubrey Olsen" userId="408c3e31-be18-4626-a9af-ec1f5bfcad06" providerId="ADAL" clId="{54AED2FA-4A77-4E33-81BC-86594825AE34}" dt="2024-08-23T18:08:49.339" v="1058" actId="12789"/>
          <ac:spMkLst>
            <pc:docMk/>
            <pc:sldMk cId="3335796420" sldId="2076137484"/>
            <ac:spMk id="18" creationId="{E28A9FFC-7824-FB29-9929-94F33F837716}"/>
          </ac:spMkLst>
        </pc:spChg>
        <pc:spChg chg="add mod">
          <ac:chgData name="Aubrey Olsen" userId="408c3e31-be18-4626-a9af-ec1f5bfcad06" providerId="ADAL" clId="{54AED2FA-4A77-4E33-81BC-86594825AE34}" dt="2024-08-23T18:08:49.339" v="1058" actId="12789"/>
          <ac:spMkLst>
            <pc:docMk/>
            <pc:sldMk cId="3335796420" sldId="2076137484"/>
            <ac:spMk id="19" creationId="{D291442C-1E89-CE2E-EC77-C45D01D1EE37}"/>
          </ac:spMkLst>
        </pc:spChg>
        <pc:spChg chg="add mod">
          <ac:chgData name="Aubrey Olsen" userId="408c3e31-be18-4626-a9af-ec1f5bfcad06" providerId="ADAL" clId="{54AED2FA-4A77-4E33-81BC-86594825AE34}" dt="2024-08-23T18:09:07.212" v="1060" actId="1076"/>
          <ac:spMkLst>
            <pc:docMk/>
            <pc:sldMk cId="3335796420" sldId="2076137484"/>
            <ac:spMk id="20" creationId="{1EBBB206-6046-9560-DE63-9E3AD9F01AB5}"/>
          </ac:spMkLst>
        </pc:spChg>
        <pc:spChg chg="add mod">
          <ac:chgData name="Aubrey Olsen" userId="408c3e31-be18-4626-a9af-ec1f5bfcad06" providerId="ADAL" clId="{54AED2FA-4A77-4E33-81BC-86594825AE34}" dt="2024-08-23T18:09:53.234" v="1079"/>
          <ac:spMkLst>
            <pc:docMk/>
            <pc:sldMk cId="3335796420" sldId="2076137484"/>
            <ac:spMk id="21" creationId="{871B465A-2BB7-C13C-CE2A-2F2B8BF16A3F}"/>
          </ac:spMkLst>
        </pc:spChg>
        <pc:picChg chg="del mod">
          <ac:chgData name="Aubrey Olsen" userId="408c3e31-be18-4626-a9af-ec1f5bfcad06" providerId="ADAL" clId="{54AED2FA-4A77-4E33-81BC-86594825AE34}" dt="2024-08-23T18:01:38.396" v="867" actId="478"/>
          <ac:picMkLst>
            <pc:docMk/>
            <pc:sldMk cId="3335796420" sldId="2076137484"/>
            <ac:picMk id="4" creationId="{70428015-1EDC-C3A2-3103-91A625CE5D23}"/>
          </ac:picMkLst>
        </pc:picChg>
        <pc:picChg chg="del mod">
          <ac:chgData name="Aubrey Olsen" userId="408c3e31-be18-4626-a9af-ec1f5bfcad06" providerId="ADAL" clId="{54AED2FA-4A77-4E33-81BC-86594825AE34}" dt="2024-08-23T18:01:45.587" v="871" actId="478"/>
          <ac:picMkLst>
            <pc:docMk/>
            <pc:sldMk cId="3335796420" sldId="2076137484"/>
            <ac:picMk id="6" creationId="{199EC56D-EF42-9B50-ED31-224206272652}"/>
          </ac:picMkLst>
        </pc:picChg>
        <pc:picChg chg="add mod">
          <ac:chgData name="Aubrey Olsen" userId="408c3e31-be18-4626-a9af-ec1f5bfcad06" providerId="ADAL" clId="{54AED2FA-4A77-4E33-81BC-86594825AE34}" dt="2024-08-26T19:36:23.454" v="3951" actId="14826"/>
          <ac:picMkLst>
            <pc:docMk/>
            <pc:sldMk cId="3335796420" sldId="2076137484"/>
            <ac:picMk id="10" creationId="{3E05B2D5-6F12-41E3-7AF7-7F02E1761A32}"/>
          </ac:picMkLst>
        </pc:picChg>
        <pc:picChg chg="add mod">
          <ac:chgData name="Aubrey Olsen" userId="408c3e31-be18-4626-a9af-ec1f5bfcad06" providerId="ADAL" clId="{54AED2FA-4A77-4E33-81BC-86594825AE34}" dt="2024-08-26T19:38:00.218" v="3953" actId="14826"/>
          <ac:picMkLst>
            <pc:docMk/>
            <pc:sldMk cId="3335796420" sldId="2076137484"/>
            <ac:picMk id="14" creationId="{B13AA830-E40C-9B50-F9A8-1403C9D682CE}"/>
          </ac:picMkLst>
        </pc:picChg>
        <pc:picChg chg="add mod">
          <ac:chgData name="Aubrey Olsen" userId="408c3e31-be18-4626-a9af-ec1f5bfcad06" providerId="ADAL" clId="{54AED2FA-4A77-4E33-81BC-86594825AE34}" dt="2024-08-23T18:06:54.050" v="995" actId="688"/>
          <ac:picMkLst>
            <pc:docMk/>
            <pc:sldMk cId="3335796420" sldId="2076137484"/>
            <ac:picMk id="16" creationId="{AD823F40-E7FD-0F54-9256-5C40AA9642B3}"/>
          </ac:picMkLst>
        </pc:picChg>
      </pc:sldChg>
      <pc:sldChg chg="modSp add del mod">
        <pc:chgData name="Aubrey Olsen" userId="408c3e31-be18-4626-a9af-ec1f5bfcad06" providerId="ADAL" clId="{54AED2FA-4A77-4E33-81BC-86594825AE34}" dt="2024-08-23T18:09:58.374" v="1081" actId="47"/>
        <pc:sldMkLst>
          <pc:docMk/>
          <pc:sldMk cId="286002263" sldId="2076137485"/>
        </pc:sldMkLst>
        <pc:spChg chg="mod">
          <ac:chgData name="Aubrey Olsen" userId="408c3e31-be18-4626-a9af-ec1f5bfcad06" providerId="ADAL" clId="{54AED2FA-4A77-4E33-81BC-86594825AE34}" dt="2024-08-23T18:02:31.802" v="942" actId="20577"/>
          <ac:spMkLst>
            <pc:docMk/>
            <pc:sldMk cId="286002263" sldId="2076137485"/>
            <ac:spMk id="2" creationId="{F33D2045-7611-334A-9ABA-2B2AC3BF65F8}"/>
          </ac:spMkLst>
        </pc:spChg>
      </pc:sldChg>
      <pc:sldChg chg="addSp delSp modSp add mod modCm">
        <pc:chgData name="Aubrey Olsen" userId="408c3e31-be18-4626-a9af-ec1f5bfcad06" providerId="ADAL" clId="{54AED2FA-4A77-4E33-81BC-86594825AE34}" dt="2024-08-26T19:38:56.918" v="3959" actId="1076"/>
        <pc:sldMkLst>
          <pc:docMk/>
          <pc:sldMk cId="3627599369" sldId="2076137486"/>
        </pc:sldMkLst>
        <pc:spChg chg="mod">
          <ac:chgData name="Aubrey Olsen" userId="408c3e31-be18-4626-a9af-ec1f5bfcad06" providerId="ADAL" clId="{54AED2FA-4A77-4E33-81BC-86594825AE34}" dt="2024-08-23T18:10:02.090" v="1089" actId="20577"/>
          <ac:spMkLst>
            <pc:docMk/>
            <pc:sldMk cId="3627599369" sldId="2076137486"/>
            <ac:spMk id="2" creationId="{F33D2045-7611-334A-9ABA-2B2AC3BF65F8}"/>
          </ac:spMkLst>
        </pc:spChg>
        <pc:spChg chg="mod">
          <ac:chgData name="Aubrey Olsen" userId="408c3e31-be18-4626-a9af-ec1f5bfcad06" providerId="ADAL" clId="{54AED2FA-4A77-4E33-81BC-86594825AE34}" dt="2024-08-23T18:11:43.078" v="1104" actId="1076"/>
          <ac:spMkLst>
            <pc:docMk/>
            <pc:sldMk cId="3627599369" sldId="2076137486"/>
            <ac:spMk id="7" creationId="{607BB636-B255-2264-C928-61A58C607193}"/>
          </ac:spMkLst>
        </pc:spChg>
        <pc:spChg chg="mod">
          <ac:chgData name="Aubrey Olsen" userId="408c3e31-be18-4626-a9af-ec1f5bfcad06" providerId="ADAL" clId="{54AED2FA-4A77-4E33-81BC-86594825AE34}" dt="2024-08-26T19:38:56.918" v="3959" actId="1076"/>
          <ac:spMkLst>
            <pc:docMk/>
            <pc:sldMk cId="3627599369" sldId="2076137486"/>
            <ac:spMk id="12" creationId="{3E1A63BA-E0C5-44E5-54EA-F21235D7B8C1}"/>
          </ac:spMkLst>
        </pc:spChg>
        <pc:spChg chg="mod">
          <ac:chgData name="Aubrey Olsen" userId="408c3e31-be18-4626-a9af-ec1f5bfcad06" providerId="ADAL" clId="{54AED2FA-4A77-4E33-81BC-86594825AE34}" dt="2024-08-23T18:10:59.971" v="1095" actId="1076"/>
          <ac:spMkLst>
            <pc:docMk/>
            <pc:sldMk cId="3627599369" sldId="2076137486"/>
            <ac:spMk id="17" creationId="{F98D793C-9A63-1041-C1A2-F0FB6FDCACCC}"/>
          </ac:spMkLst>
        </pc:spChg>
        <pc:spChg chg="mod">
          <ac:chgData name="Aubrey Olsen" userId="408c3e31-be18-4626-a9af-ec1f5bfcad06" providerId="ADAL" clId="{54AED2FA-4A77-4E33-81BC-86594825AE34}" dt="2024-08-23T18:12:02.472" v="1108" actId="1076"/>
          <ac:spMkLst>
            <pc:docMk/>
            <pc:sldMk cId="3627599369" sldId="2076137486"/>
            <ac:spMk id="19" creationId="{D291442C-1E89-CE2E-EC77-C45D01D1EE37}"/>
          </ac:spMkLst>
        </pc:spChg>
        <pc:spChg chg="mod ord">
          <ac:chgData name="Aubrey Olsen" userId="408c3e31-be18-4626-a9af-ec1f5bfcad06" providerId="ADAL" clId="{54AED2FA-4A77-4E33-81BC-86594825AE34}" dt="2024-08-23T18:11:56.112" v="1107" actId="1076"/>
          <ac:spMkLst>
            <pc:docMk/>
            <pc:sldMk cId="3627599369" sldId="2076137486"/>
            <ac:spMk id="20" creationId="{1EBBB206-6046-9560-DE63-9E3AD9F01AB5}"/>
          </ac:spMkLst>
        </pc:spChg>
        <pc:picChg chg="add mod">
          <ac:chgData name="Aubrey Olsen" userId="408c3e31-be18-4626-a9af-ec1f5bfcad06" providerId="ADAL" clId="{54AED2FA-4A77-4E33-81BC-86594825AE34}" dt="2024-08-23T18:11:33.549" v="1103" actId="14100"/>
          <ac:picMkLst>
            <pc:docMk/>
            <pc:sldMk cId="3627599369" sldId="2076137486"/>
            <ac:picMk id="4" creationId="{F4C9EB5F-7F3E-1E03-5B06-DC4ECF417647}"/>
          </ac:picMkLst>
        </pc:picChg>
        <pc:picChg chg="mod">
          <ac:chgData name="Aubrey Olsen" userId="408c3e31-be18-4626-a9af-ec1f5bfcad06" providerId="ADAL" clId="{54AED2FA-4A77-4E33-81BC-86594825AE34}" dt="2024-08-26T19:36:14.557" v="3950" actId="14826"/>
          <ac:picMkLst>
            <pc:docMk/>
            <pc:sldMk cId="3627599369" sldId="2076137486"/>
            <ac:picMk id="10" creationId="{3E05B2D5-6F12-41E3-7AF7-7F02E1761A32}"/>
          </ac:picMkLst>
        </pc:picChg>
        <pc:picChg chg="mod">
          <ac:chgData name="Aubrey Olsen" userId="408c3e31-be18-4626-a9af-ec1f5bfcad06" providerId="ADAL" clId="{54AED2FA-4A77-4E33-81BC-86594825AE34}" dt="2024-08-26T19:38:53.537" v="3958" actId="1076"/>
          <ac:picMkLst>
            <pc:docMk/>
            <pc:sldMk cId="3627599369" sldId="2076137486"/>
            <ac:picMk id="14" creationId="{B13AA830-E40C-9B50-F9A8-1403C9D682CE}"/>
          </ac:picMkLst>
        </pc:picChg>
        <pc:picChg chg="del mod">
          <ac:chgData name="Aubrey Olsen" userId="408c3e31-be18-4626-a9af-ec1f5bfcad06" providerId="ADAL" clId="{54AED2FA-4A77-4E33-81BC-86594825AE34}" dt="2024-08-23T18:11:07.770" v="1097" actId="478"/>
          <ac:picMkLst>
            <pc:docMk/>
            <pc:sldMk cId="3627599369" sldId="2076137486"/>
            <ac:picMk id="16" creationId="{AD823F40-E7FD-0F54-9256-5C40AA9642B3}"/>
          </ac:picMkLst>
        </pc:picChg>
        <pc:extLst>
          <p:ext xmlns:p="http://schemas.openxmlformats.org/presentationml/2006/main" uri="{D6D511B9-2390-475A-947B-AFAB55BFBCF1}">
            <pc226:cmChg xmlns:pc226="http://schemas.microsoft.com/office/powerpoint/2022/06/main/command" chg="">
              <pc226:chgData name="Aubrey Olsen" userId="408c3e31-be18-4626-a9af-ec1f5bfcad06" providerId="ADAL" clId="{54AED2FA-4A77-4E33-81BC-86594825AE34}" dt="2024-08-26T19:37:30.336" v="3952"/>
              <pc2:cmMkLst xmlns:pc2="http://schemas.microsoft.com/office/powerpoint/2019/9/main/command">
                <pc:docMk/>
                <pc:sldMk cId="3627599369" sldId="2076137486"/>
                <pc2:cmMk id="{C8DCB589-66AC-4070-ACE3-6AC11DA7E5B5}"/>
              </pc2:cmMkLst>
              <pc226:cmRplyChg chg="add">
                <pc226:chgData name="Aubrey Olsen" userId="408c3e31-be18-4626-a9af-ec1f5bfcad06" providerId="ADAL" clId="{54AED2FA-4A77-4E33-81BC-86594825AE34}" dt="2024-08-26T19:37:30.336" v="3952"/>
                <pc2:cmRplyMkLst xmlns:pc2="http://schemas.microsoft.com/office/powerpoint/2019/9/main/command">
                  <pc:docMk/>
                  <pc:sldMk cId="3627599369" sldId="2076137486"/>
                  <pc2:cmMk id="{C8DCB589-66AC-4070-ACE3-6AC11DA7E5B5}"/>
                  <pc2:cmRplyMk id="{EEEE60BF-CF60-4DDE-B796-57868D4BB9EA}"/>
                </pc2:cmRplyMkLst>
              </pc226:cmRplyChg>
            </pc226:cmChg>
          </p:ext>
        </pc:extLst>
      </pc:sldChg>
      <pc:sldChg chg="modSp add mod">
        <pc:chgData name="Aubrey Olsen" userId="408c3e31-be18-4626-a9af-ec1f5bfcad06" providerId="ADAL" clId="{54AED2FA-4A77-4E33-81BC-86594825AE34}" dt="2024-08-23T19:19:05.843" v="3512" actId="20577"/>
        <pc:sldMkLst>
          <pc:docMk/>
          <pc:sldMk cId="2039836652" sldId="2076137487"/>
        </pc:sldMkLst>
        <pc:spChg chg="mod">
          <ac:chgData name="Aubrey Olsen" userId="408c3e31-be18-4626-a9af-ec1f5bfcad06" providerId="ADAL" clId="{54AED2FA-4A77-4E33-81BC-86594825AE34}" dt="2024-08-23T18:14:08.791" v="1117" actId="1076"/>
          <ac:spMkLst>
            <pc:docMk/>
            <pc:sldMk cId="2039836652" sldId="2076137487"/>
            <ac:spMk id="2" creationId="{22E71147-D12B-2405-9308-F84BCCB7F069}"/>
          </ac:spMkLst>
        </pc:spChg>
        <pc:spChg chg="mod">
          <ac:chgData name="Aubrey Olsen" userId="408c3e31-be18-4626-a9af-ec1f5bfcad06" providerId="ADAL" clId="{54AED2FA-4A77-4E33-81BC-86594825AE34}" dt="2024-08-23T18:13:46.918" v="1111" actId="1076"/>
          <ac:spMkLst>
            <pc:docMk/>
            <pc:sldMk cId="2039836652" sldId="2076137487"/>
            <ac:spMk id="3" creationId="{8C4E461C-99BE-8870-E3D4-B848C8796850}"/>
          </ac:spMkLst>
        </pc:spChg>
        <pc:spChg chg="mod">
          <ac:chgData name="Aubrey Olsen" userId="408c3e31-be18-4626-a9af-ec1f5bfcad06" providerId="ADAL" clId="{54AED2FA-4A77-4E33-81BC-86594825AE34}" dt="2024-08-23T19:17:38.642" v="3496" actId="20577"/>
          <ac:spMkLst>
            <pc:docMk/>
            <pc:sldMk cId="2039836652" sldId="2076137487"/>
            <ac:spMk id="13" creationId="{8EF3317E-14D8-2510-9C9A-6649650F84C3}"/>
          </ac:spMkLst>
        </pc:spChg>
        <pc:spChg chg="mod">
          <ac:chgData name="Aubrey Olsen" userId="408c3e31-be18-4626-a9af-ec1f5bfcad06" providerId="ADAL" clId="{54AED2FA-4A77-4E33-81BC-86594825AE34}" dt="2024-08-23T19:19:05.843" v="3512" actId="20577"/>
          <ac:spMkLst>
            <pc:docMk/>
            <pc:sldMk cId="2039836652" sldId="2076137487"/>
            <ac:spMk id="14" creationId="{9DD437AA-0262-3859-A40D-B5AC29CDBC7E}"/>
          </ac:spMkLst>
        </pc:spChg>
        <pc:picChg chg="mod">
          <ac:chgData name="Aubrey Olsen" userId="408c3e31-be18-4626-a9af-ec1f5bfcad06" providerId="ADAL" clId="{54AED2FA-4A77-4E33-81BC-86594825AE34}" dt="2024-08-23T18:13:22.669" v="1110" actId="14826"/>
          <ac:picMkLst>
            <pc:docMk/>
            <pc:sldMk cId="2039836652" sldId="2076137487"/>
            <ac:picMk id="4" creationId="{ED5B85BD-CD6B-203E-D6CD-A231B47F1308}"/>
          </ac:picMkLst>
        </pc:picChg>
      </pc:sldChg>
      <pc:sldChg chg="addSp delSp modSp add mod">
        <pc:chgData name="Aubrey Olsen" userId="408c3e31-be18-4626-a9af-ec1f5bfcad06" providerId="ADAL" clId="{54AED2FA-4A77-4E33-81BC-86594825AE34}" dt="2024-08-23T19:13:30.725" v="3477" actId="20577"/>
        <pc:sldMkLst>
          <pc:docMk/>
          <pc:sldMk cId="4125245645" sldId="2076137488"/>
        </pc:sldMkLst>
        <pc:spChg chg="mod">
          <ac:chgData name="Aubrey Olsen" userId="408c3e31-be18-4626-a9af-ec1f5bfcad06" providerId="ADAL" clId="{54AED2FA-4A77-4E33-81BC-86594825AE34}" dt="2024-08-23T18:42:41.858" v="3160" actId="20577"/>
          <ac:spMkLst>
            <pc:docMk/>
            <pc:sldMk cId="4125245645" sldId="2076137488"/>
            <ac:spMk id="2" creationId="{F33D2045-7611-334A-9ABA-2B2AC3BF65F8}"/>
          </ac:spMkLst>
        </pc:spChg>
        <pc:spChg chg="del">
          <ac:chgData name="Aubrey Olsen" userId="408c3e31-be18-4626-a9af-ec1f5bfcad06" providerId="ADAL" clId="{54AED2FA-4A77-4E33-81BC-86594825AE34}" dt="2024-08-23T18:42:29.450" v="3156" actId="478"/>
          <ac:spMkLst>
            <pc:docMk/>
            <pc:sldMk cId="4125245645" sldId="2076137488"/>
            <ac:spMk id="7" creationId="{607BB636-B255-2264-C928-61A58C607193}"/>
          </ac:spMkLst>
        </pc:spChg>
        <pc:spChg chg="add mod">
          <ac:chgData name="Aubrey Olsen" userId="408c3e31-be18-4626-a9af-ec1f5bfcad06" providerId="ADAL" clId="{54AED2FA-4A77-4E33-81BC-86594825AE34}" dt="2024-08-23T19:13:30.725" v="3477" actId="20577"/>
          <ac:spMkLst>
            <pc:docMk/>
            <pc:sldMk cId="4125245645" sldId="2076137488"/>
            <ac:spMk id="8" creationId="{60495582-C31D-1809-3AD0-CA3D5C52D1FC}"/>
          </ac:spMkLst>
        </pc:spChg>
        <pc:spChg chg="del">
          <ac:chgData name="Aubrey Olsen" userId="408c3e31-be18-4626-a9af-ec1f5bfcad06" providerId="ADAL" clId="{54AED2FA-4A77-4E33-81BC-86594825AE34}" dt="2024-08-23T18:42:27.122" v="3155" actId="478"/>
          <ac:spMkLst>
            <pc:docMk/>
            <pc:sldMk cId="4125245645" sldId="2076137488"/>
            <ac:spMk id="12" creationId="{3E1A63BA-E0C5-44E5-54EA-F21235D7B8C1}"/>
          </ac:spMkLst>
        </pc:spChg>
        <pc:spChg chg="del">
          <ac:chgData name="Aubrey Olsen" userId="408c3e31-be18-4626-a9af-ec1f5bfcad06" providerId="ADAL" clId="{54AED2FA-4A77-4E33-81BC-86594825AE34}" dt="2024-08-23T18:42:27.122" v="3155" actId="478"/>
          <ac:spMkLst>
            <pc:docMk/>
            <pc:sldMk cId="4125245645" sldId="2076137488"/>
            <ac:spMk id="17" creationId="{F98D793C-9A63-1041-C1A2-F0FB6FDCACCC}"/>
          </ac:spMkLst>
        </pc:spChg>
        <pc:spChg chg="del">
          <ac:chgData name="Aubrey Olsen" userId="408c3e31-be18-4626-a9af-ec1f5bfcad06" providerId="ADAL" clId="{54AED2FA-4A77-4E33-81BC-86594825AE34}" dt="2024-08-23T18:27:59.953" v="2548" actId="478"/>
          <ac:spMkLst>
            <pc:docMk/>
            <pc:sldMk cId="4125245645" sldId="2076137488"/>
            <ac:spMk id="18" creationId="{E28A9FFC-7824-FB29-9929-94F33F837716}"/>
          </ac:spMkLst>
        </pc:spChg>
        <pc:spChg chg="del">
          <ac:chgData name="Aubrey Olsen" userId="408c3e31-be18-4626-a9af-ec1f5bfcad06" providerId="ADAL" clId="{54AED2FA-4A77-4E33-81BC-86594825AE34}" dt="2024-08-23T18:27:56.476" v="2546" actId="478"/>
          <ac:spMkLst>
            <pc:docMk/>
            <pc:sldMk cId="4125245645" sldId="2076137488"/>
            <ac:spMk id="19" creationId="{D291442C-1E89-CE2E-EC77-C45D01D1EE37}"/>
          </ac:spMkLst>
        </pc:spChg>
        <pc:spChg chg="del mod">
          <ac:chgData name="Aubrey Olsen" userId="408c3e31-be18-4626-a9af-ec1f5bfcad06" providerId="ADAL" clId="{54AED2FA-4A77-4E33-81BC-86594825AE34}" dt="2024-08-23T18:42:27.122" v="3155" actId="478"/>
          <ac:spMkLst>
            <pc:docMk/>
            <pc:sldMk cId="4125245645" sldId="2076137488"/>
            <ac:spMk id="20" creationId="{1EBBB206-6046-9560-DE63-9E3AD9F01AB5}"/>
          </ac:spMkLst>
        </pc:spChg>
        <pc:picChg chg="del">
          <ac:chgData name="Aubrey Olsen" userId="408c3e31-be18-4626-a9af-ec1f5bfcad06" providerId="ADAL" clId="{54AED2FA-4A77-4E33-81BC-86594825AE34}" dt="2024-08-23T18:27:57.250" v="2547" actId="478"/>
          <ac:picMkLst>
            <pc:docMk/>
            <pc:sldMk cId="4125245645" sldId="2076137488"/>
            <ac:picMk id="4" creationId="{F4C9EB5F-7F3E-1E03-5B06-DC4ECF417647}"/>
          </ac:picMkLst>
        </pc:picChg>
        <pc:picChg chg="add mod">
          <ac:chgData name="Aubrey Olsen" userId="408c3e31-be18-4626-a9af-ec1f5bfcad06" providerId="ADAL" clId="{54AED2FA-4A77-4E33-81BC-86594825AE34}" dt="2024-08-23T18:42:39.837" v="3159" actId="14100"/>
          <ac:picMkLst>
            <pc:docMk/>
            <pc:sldMk cId="4125245645" sldId="2076137488"/>
            <ac:picMk id="6" creationId="{715B339D-66F3-EA56-F77D-A8036769FF0A}"/>
          </ac:picMkLst>
        </pc:picChg>
        <pc:picChg chg="del">
          <ac:chgData name="Aubrey Olsen" userId="408c3e31-be18-4626-a9af-ec1f5bfcad06" providerId="ADAL" clId="{54AED2FA-4A77-4E33-81BC-86594825AE34}" dt="2024-08-23T18:27:55.818" v="2545" actId="478"/>
          <ac:picMkLst>
            <pc:docMk/>
            <pc:sldMk cId="4125245645" sldId="2076137488"/>
            <ac:picMk id="10" creationId="{3E05B2D5-6F12-41E3-7AF7-7F02E1761A32}"/>
          </ac:picMkLst>
        </pc:picChg>
        <pc:picChg chg="add mod">
          <ac:chgData name="Aubrey Olsen" userId="408c3e31-be18-4626-a9af-ec1f5bfcad06" providerId="ADAL" clId="{54AED2FA-4A77-4E33-81BC-86594825AE34}" dt="2024-08-23T18:44:34.502" v="3334" actId="14100"/>
          <ac:picMkLst>
            <pc:docMk/>
            <pc:sldMk cId="4125245645" sldId="2076137488"/>
            <ac:picMk id="11" creationId="{08F9A396-0E48-08FE-51AE-98B8E62A9167}"/>
          </ac:picMkLst>
        </pc:picChg>
        <pc:picChg chg="del">
          <ac:chgData name="Aubrey Olsen" userId="408c3e31-be18-4626-a9af-ec1f5bfcad06" providerId="ADAL" clId="{54AED2FA-4A77-4E33-81BC-86594825AE34}" dt="2024-08-23T18:42:24.426" v="3154" actId="478"/>
          <ac:picMkLst>
            <pc:docMk/>
            <pc:sldMk cId="4125245645" sldId="2076137488"/>
            <ac:picMk id="14" creationId="{B13AA830-E40C-9B50-F9A8-1403C9D682CE}"/>
          </ac:picMkLst>
        </pc:picChg>
      </pc:sldChg>
      <pc:sldChg chg="addSp delSp modSp add mod">
        <pc:chgData name="Aubrey Olsen" userId="408c3e31-be18-4626-a9af-ec1f5bfcad06" providerId="ADAL" clId="{54AED2FA-4A77-4E33-81BC-86594825AE34}" dt="2024-08-23T19:13:08.824" v="3471" actId="207"/>
        <pc:sldMkLst>
          <pc:docMk/>
          <pc:sldMk cId="3634364806" sldId="2076137489"/>
        </pc:sldMkLst>
        <pc:spChg chg="mod">
          <ac:chgData name="Aubrey Olsen" userId="408c3e31-be18-4626-a9af-ec1f5bfcad06" providerId="ADAL" clId="{54AED2FA-4A77-4E33-81BC-86594825AE34}" dt="2024-08-23T18:38:42.105" v="3145" actId="14100"/>
          <ac:spMkLst>
            <pc:docMk/>
            <pc:sldMk cId="3634364806" sldId="2076137489"/>
            <ac:spMk id="2" creationId="{F33D2045-7611-334A-9ABA-2B2AC3BF65F8}"/>
          </ac:spMkLst>
        </pc:spChg>
        <pc:spChg chg="mod">
          <ac:chgData name="Aubrey Olsen" userId="408c3e31-be18-4626-a9af-ec1f5bfcad06" providerId="ADAL" clId="{54AED2FA-4A77-4E33-81BC-86594825AE34}" dt="2024-08-23T18:38:20.089" v="3102" actId="20577"/>
          <ac:spMkLst>
            <pc:docMk/>
            <pc:sldMk cId="3634364806" sldId="2076137489"/>
            <ac:spMk id="7" creationId="{607BB636-B255-2264-C928-61A58C607193}"/>
          </ac:spMkLst>
        </pc:spChg>
        <pc:spChg chg="add mod">
          <ac:chgData name="Aubrey Olsen" userId="408c3e31-be18-4626-a9af-ec1f5bfcad06" providerId="ADAL" clId="{54AED2FA-4A77-4E33-81BC-86594825AE34}" dt="2024-08-23T19:13:08.824" v="3471" actId="207"/>
          <ac:spMkLst>
            <pc:docMk/>
            <pc:sldMk cId="3634364806" sldId="2076137489"/>
            <ac:spMk id="9" creationId="{B23F4E97-920D-B69D-EBB3-BDB6CBFC95D6}"/>
          </ac:spMkLst>
        </pc:spChg>
        <pc:spChg chg="del mod">
          <ac:chgData name="Aubrey Olsen" userId="408c3e31-be18-4626-a9af-ec1f5bfcad06" providerId="ADAL" clId="{54AED2FA-4A77-4E33-81BC-86594825AE34}" dt="2024-08-23T18:29:18.410" v="2583" actId="478"/>
          <ac:spMkLst>
            <pc:docMk/>
            <pc:sldMk cId="3634364806" sldId="2076137489"/>
            <ac:spMk id="12" creationId="{3E1A63BA-E0C5-44E5-54EA-F21235D7B8C1}"/>
          </ac:spMkLst>
        </pc:spChg>
        <pc:spChg chg="add mod">
          <ac:chgData name="Aubrey Olsen" userId="408c3e31-be18-4626-a9af-ec1f5bfcad06" providerId="ADAL" clId="{54AED2FA-4A77-4E33-81BC-86594825AE34}" dt="2024-08-23T19:13:08.824" v="3471" actId="207"/>
          <ac:spMkLst>
            <pc:docMk/>
            <pc:sldMk cId="3634364806" sldId="2076137489"/>
            <ac:spMk id="13" creationId="{969D1318-29D1-4322-F9A4-BADF0922A50A}"/>
          </ac:spMkLst>
        </pc:spChg>
        <pc:spChg chg="del">
          <ac:chgData name="Aubrey Olsen" userId="408c3e31-be18-4626-a9af-ec1f5bfcad06" providerId="ADAL" clId="{54AED2FA-4A77-4E33-81BC-86594825AE34}" dt="2024-08-23T18:29:14.075" v="2580" actId="478"/>
          <ac:spMkLst>
            <pc:docMk/>
            <pc:sldMk cId="3634364806" sldId="2076137489"/>
            <ac:spMk id="17" creationId="{F98D793C-9A63-1041-C1A2-F0FB6FDCACCC}"/>
          </ac:spMkLst>
        </pc:spChg>
        <pc:spChg chg="add mod">
          <ac:chgData name="Aubrey Olsen" userId="408c3e31-be18-4626-a9af-ec1f5bfcad06" providerId="ADAL" clId="{54AED2FA-4A77-4E33-81BC-86594825AE34}" dt="2024-08-23T19:13:08.824" v="3471" actId="207"/>
          <ac:spMkLst>
            <pc:docMk/>
            <pc:sldMk cId="3634364806" sldId="2076137489"/>
            <ac:spMk id="18" creationId="{9476951B-2FC2-5F48-FC41-E0ADD11B3FE8}"/>
          </ac:spMkLst>
        </pc:spChg>
        <pc:spChg chg="add mod">
          <ac:chgData name="Aubrey Olsen" userId="408c3e31-be18-4626-a9af-ec1f5bfcad06" providerId="ADAL" clId="{54AED2FA-4A77-4E33-81BC-86594825AE34}" dt="2024-08-23T18:37:48.178" v="3077"/>
          <ac:spMkLst>
            <pc:docMk/>
            <pc:sldMk cId="3634364806" sldId="2076137489"/>
            <ac:spMk id="19" creationId="{A45B7B60-2900-079C-EEA2-980222C33EAC}"/>
          </ac:spMkLst>
        </pc:spChg>
        <pc:spChg chg="del">
          <ac:chgData name="Aubrey Olsen" userId="408c3e31-be18-4626-a9af-ec1f5bfcad06" providerId="ADAL" clId="{54AED2FA-4A77-4E33-81BC-86594825AE34}" dt="2024-08-23T18:29:22.083" v="2585" actId="478"/>
          <ac:spMkLst>
            <pc:docMk/>
            <pc:sldMk cId="3634364806" sldId="2076137489"/>
            <ac:spMk id="20" creationId="{1EBBB206-6046-9560-DE63-9E3AD9F01AB5}"/>
          </ac:spMkLst>
        </pc:spChg>
        <pc:picChg chg="add mod">
          <ac:chgData name="Aubrey Olsen" userId="408c3e31-be18-4626-a9af-ec1f5bfcad06" providerId="ADAL" clId="{54AED2FA-4A77-4E33-81BC-86594825AE34}" dt="2024-08-23T18:35:57.201" v="3065" actId="1076"/>
          <ac:picMkLst>
            <pc:docMk/>
            <pc:sldMk cId="3634364806" sldId="2076137489"/>
            <ac:picMk id="4" creationId="{9CA233AF-2948-41C7-4A9A-6594895C7747}"/>
          </ac:picMkLst>
        </pc:picChg>
        <pc:picChg chg="add del mod">
          <ac:chgData name="Aubrey Olsen" userId="408c3e31-be18-4626-a9af-ec1f5bfcad06" providerId="ADAL" clId="{54AED2FA-4A77-4E33-81BC-86594825AE34}" dt="2024-08-23T18:33:01.634" v="2901" actId="478"/>
          <ac:picMkLst>
            <pc:docMk/>
            <pc:sldMk cId="3634364806" sldId="2076137489"/>
            <ac:picMk id="8" creationId="{915EB1C4-30E1-316E-BC7E-7E3F46DF4630}"/>
          </ac:picMkLst>
        </pc:picChg>
        <pc:picChg chg="add mod">
          <ac:chgData name="Aubrey Olsen" userId="408c3e31-be18-4626-a9af-ec1f5bfcad06" providerId="ADAL" clId="{54AED2FA-4A77-4E33-81BC-86594825AE34}" dt="2024-08-23T18:36:50.255" v="3069" actId="1076"/>
          <ac:picMkLst>
            <pc:docMk/>
            <pc:sldMk cId="3634364806" sldId="2076137489"/>
            <ac:picMk id="11" creationId="{9DEA2E72-394A-0325-E06D-B5C695CF4FF5}"/>
          </ac:picMkLst>
        </pc:picChg>
        <pc:picChg chg="del">
          <ac:chgData name="Aubrey Olsen" userId="408c3e31-be18-4626-a9af-ec1f5bfcad06" providerId="ADAL" clId="{54AED2FA-4A77-4E33-81BC-86594825AE34}" dt="2024-08-23T18:29:14.962" v="2581" actId="478"/>
          <ac:picMkLst>
            <pc:docMk/>
            <pc:sldMk cId="3634364806" sldId="2076137489"/>
            <ac:picMk id="14" creationId="{B13AA830-E40C-9B50-F9A8-1403C9D682CE}"/>
          </ac:picMkLst>
        </pc:picChg>
        <pc:picChg chg="add mod">
          <ac:chgData name="Aubrey Olsen" userId="408c3e31-be18-4626-a9af-ec1f5bfcad06" providerId="ADAL" clId="{54AED2FA-4A77-4E33-81BC-86594825AE34}" dt="2024-08-23T18:37:11.202" v="3076" actId="108"/>
          <ac:picMkLst>
            <pc:docMk/>
            <pc:sldMk cId="3634364806" sldId="2076137489"/>
            <ac:picMk id="16" creationId="{5B03DFCB-ADEF-CF1A-074E-6929EF5DF0F9}"/>
          </ac:picMkLst>
        </pc:picChg>
      </pc:sldChg>
      <pc:sldChg chg="modSp add mod">
        <pc:chgData name="Aubrey Olsen" userId="408c3e31-be18-4626-a9af-ec1f5bfcad06" providerId="ADAL" clId="{54AED2FA-4A77-4E33-81BC-86594825AE34}" dt="2024-08-23T19:16:05.007" v="3484" actId="14100"/>
        <pc:sldMkLst>
          <pc:docMk/>
          <pc:sldMk cId="3421795403" sldId="2076137490"/>
        </pc:sldMkLst>
        <pc:spChg chg="mod">
          <ac:chgData name="Aubrey Olsen" userId="408c3e31-be18-4626-a9af-ec1f5bfcad06" providerId="ADAL" clId="{54AED2FA-4A77-4E33-81BC-86594825AE34}" dt="2024-08-23T18:38:46.670" v="3146" actId="14100"/>
          <ac:spMkLst>
            <pc:docMk/>
            <pc:sldMk cId="3421795403" sldId="2076137490"/>
            <ac:spMk id="2" creationId="{F33D2045-7611-334A-9ABA-2B2AC3BF65F8}"/>
          </ac:spMkLst>
        </pc:spChg>
        <pc:spChg chg="mod">
          <ac:chgData name="Aubrey Olsen" userId="408c3e31-be18-4626-a9af-ec1f5bfcad06" providerId="ADAL" clId="{54AED2FA-4A77-4E33-81BC-86594825AE34}" dt="2024-08-23T19:16:05.007" v="3484" actId="14100"/>
          <ac:spMkLst>
            <pc:docMk/>
            <pc:sldMk cId="3421795403" sldId="2076137490"/>
            <ac:spMk id="7" creationId="{607BB636-B255-2264-C928-61A58C607193}"/>
          </ac:spMkLst>
        </pc:spChg>
        <pc:spChg chg="mod">
          <ac:chgData name="Aubrey Olsen" userId="408c3e31-be18-4626-a9af-ec1f5bfcad06" providerId="ADAL" clId="{54AED2FA-4A77-4E33-81BC-86594825AE34}" dt="2024-08-23T19:13:16.218" v="3472" actId="207"/>
          <ac:spMkLst>
            <pc:docMk/>
            <pc:sldMk cId="3421795403" sldId="2076137490"/>
            <ac:spMk id="9" creationId="{B23F4E97-920D-B69D-EBB3-BDB6CBFC95D6}"/>
          </ac:spMkLst>
        </pc:spChg>
        <pc:spChg chg="mod">
          <ac:chgData name="Aubrey Olsen" userId="408c3e31-be18-4626-a9af-ec1f5bfcad06" providerId="ADAL" clId="{54AED2FA-4A77-4E33-81BC-86594825AE34}" dt="2024-08-23T19:13:16.218" v="3472" actId="207"/>
          <ac:spMkLst>
            <pc:docMk/>
            <pc:sldMk cId="3421795403" sldId="2076137490"/>
            <ac:spMk id="13" creationId="{969D1318-29D1-4322-F9A4-BADF0922A50A}"/>
          </ac:spMkLst>
        </pc:spChg>
        <pc:spChg chg="mod">
          <ac:chgData name="Aubrey Olsen" userId="408c3e31-be18-4626-a9af-ec1f5bfcad06" providerId="ADAL" clId="{54AED2FA-4A77-4E33-81BC-86594825AE34}" dt="2024-08-23T19:13:16.218" v="3472" actId="207"/>
          <ac:spMkLst>
            <pc:docMk/>
            <pc:sldMk cId="3421795403" sldId="2076137490"/>
            <ac:spMk id="18" creationId="{9476951B-2FC2-5F48-FC41-E0ADD11B3FE8}"/>
          </ac:spMkLst>
        </pc:spChg>
        <pc:picChg chg="mod">
          <ac:chgData name="Aubrey Olsen" userId="408c3e31-be18-4626-a9af-ec1f5bfcad06" providerId="ADAL" clId="{54AED2FA-4A77-4E33-81BC-86594825AE34}" dt="2024-08-23T18:39:33.901" v="3147" actId="14826"/>
          <ac:picMkLst>
            <pc:docMk/>
            <pc:sldMk cId="3421795403" sldId="2076137490"/>
            <ac:picMk id="4" creationId="{9CA233AF-2948-41C7-4A9A-6594895C7747}"/>
          </ac:picMkLst>
        </pc:picChg>
        <pc:picChg chg="mod">
          <ac:chgData name="Aubrey Olsen" userId="408c3e31-be18-4626-a9af-ec1f5bfcad06" providerId="ADAL" clId="{54AED2FA-4A77-4E33-81BC-86594825AE34}" dt="2024-08-23T18:40:16.133" v="3148" actId="14826"/>
          <ac:picMkLst>
            <pc:docMk/>
            <pc:sldMk cId="3421795403" sldId="2076137490"/>
            <ac:picMk id="11" creationId="{9DEA2E72-394A-0325-E06D-B5C695CF4FF5}"/>
          </ac:picMkLst>
        </pc:picChg>
        <pc:picChg chg="mod">
          <ac:chgData name="Aubrey Olsen" userId="408c3e31-be18-4626-a9af-ec1f5bfcad06" providerId="ADAL" clId="{54AED2FA-4A77-4E33-81BC-86594825AE34}" dt="2024-08-23T18:41:04.413" v="3149" actId="14826"/>
          <ac:picMkLst>
            <pc:docMk/>
            <pc:sldMk cId="3421795403" sldId="2076137490"/>
            <ac:picMk id="16" creationId="{5B03DFCB-ADEF-CF1A-074E-6929EF5DF0F9}"/>
          </ac:picMkLst>
        </pc:picChg>
      </pc:sldChg>
      <pc:sldChg chg="addSp modSp add del mod setBg">
        <pc:chgData name="Aubrey Olsen" userId="408c3e31-be18-4626-a9af-ec1f5bfcad06" providerId="ADAL" clId="{54AED2FA-4A77-4E33-81BC-86594825AE34}" dt="2024-08-23T19:37:15.994" v="3629" actId="47"/>
        <pc:sldMkLst>
          <pc:docMk/>
          <pc:sldMk cId="2924976834" sldId="2076137491"/>
        </pc:sldMkLst>
        <pc:spChg chg="add mod">
          <ac:chgData name="Aubrey Olsen" userId="408c3e31-be18-4626-a9af-ec1f5bfcad06" providerId="ADAL" clId="{54AED2FA-4A77-4E33-81BC-86594825AE34}" dt="2024-08-23T19:30:12.823" v="3603" actId="207"/>
          <ac:spMkLst>
            <pc:docMk/>
            <pc:sldMk cId="2924976834" sldId="2076137491"/>
            <ac:spMk id="10" creationId="{5300A313-253E-9E38-7623-088C7B70B6DE}"/>
          </ac:spMkLst>
        </pc:spChg>
      </pc:sldChg>
      <pc:sldChg chg="modSp add mod setBg">
        <pc:chgData name="Aubrey Olsen" userId="408c3e31-be18-4626-a9af-ec1f5bfcad06" providerId="ADAL" clId="{54AED2FA-4A77-4E33-81BC-86594825AE34}" dt="2024-08-23T19:34:11.139" v="3620" actId="1076"/>
        <pc:sldMkLst>
          <pc:docMk/>
          <pc:sldMk cId="2034337126" sldId="2076137492"/>
        </pc:sldMkLst>
        <pc:spChg chg="mod">
          <ac:chgData name="Aubrey Olsen" userId="408c3e31-be18-4626-a9af-ec1f5bfcad06" providerId="ADAL" clId="{54AED2FA-4A77-4E33-81BC-86594825AE34}" dt="2024-08-23T19:34:11.139" v="3620" actId="1076"/>
          <ac:spMkLst>
            <pc:docMk/>
            <pc:sldMk cId="2034337126" sldId="2076137492"/>
            <ac:spMk id="3" creationId="{0932CEF7-3304-E63F-3156-EBEDCC312EDF}"/>
          </ac:spMkLst>
        </pc:spChg>
        <pc:spChg chg="mod">
          <ac:chgData name="Aubrey Olsen" userId="408c3e31-be18-4626-a9af-ec1f5bfcad06" providerId="ADAL" clId="{54AED2FA-4A77-4E33-81BC-86594825AE34}" dt="2024-08-23T19:32:52.246" v="3610" actId="1076"/>
          <ac:spMkLst>
            <pc:docMk/>
            <pc:sldMk cId="2034337126" sldId="2076137492"/>
            <ac:spMk id="6" creationId="{35CD0C29-AD9E-58AC-9BCB-F18DBB68E35E}"/>
          </ac:spMkLst>
        </pc:spChg>
        <pc:spChg chg="mod">
          <ac:chgData name="Aubrey Olsen" userId="408c3e31-be18-4626-a9af-ec1f5bfcad06" providerId="ADAL" clId="{54AED2FA-4A77-4E33-81BC-86594825AE34}" dt="2024-08-23T19:32:30.717" v="3607" actId="1076"/>
          <ac:spMkLst>
            <pc:docMk/>
            <pc:sldMk cId="2034337126" sldId="2076137492"/>
            <ac:spMk id="8" creationId="{C31D64D7-0742-47A0-7A3D-EB8DB238ECBD}"/>
          </ac:spMkLst>
        </pc:spChg>
        <pc:spChg chg="mod">
          <ac:chgData name="Aubrey Olsen" userId="408c3e31-be18-4626-a9af-ec1f5bfcad06" providerId="ADAL" clId="{54AED2FA-4A77-4E33-81BC-86594825AE34}" dt="2024-08-23T19:32:34.989" v="3608" actId="1076"/>
          <ac:spMkLst>
            <pc:docMk/>
            <pc:sldMk cId="2034337126" sldId="2076137492"/>
            <ac:spMk id="11" creationId="{79D462FA-85BF-C8DA-E472-063182EB2FB8}"/>
          </ac:spMkLst>
        </pc:spChg>
        <pc:spChg chg="mod">
          <ac:chgData name="Aubrey Olsen" userId="408c3e31-be18-4626-a9af-ec1f5bfcad06" providerId="ADAL" clId="{54AED2FA-4A77-4E33-81BC-86594825AE34}" dt="2024-08-23T19:32:40.343" v="3609" actId="1076"/>
          <ac:spMkLst>
            <pc:docMk/>
            <pc:sldMk cId="2034337126" sldId="2076137492"/>
            <ac:spMk id="12" creationId="{2B838E03-1E46-C024-C172-4D53C68558C5}"/>
          </ac:spMkLst>
        </pc:spChg>
        <pc:spChg chg="mod">
          <ac:chgData name="Aubrey Olsen" userId="408c3e31-be18-4626-a9af-ec1f5bfcad06" providerId="ADAL" clId="{54AED2FA-4A77-4E33-81BC-86594825AE34}" dt="2024-08-23T19:34:01.628" v="3619" actId="20577"/>
          <ac:spMkLst>
            <pc:docMk/>
            <pc:sldMk cId="2034337126" sldId="2076137492"/>
            <ac:spMk id="13" creationId="{3DC7637B-1B1E-8A4D-DC63-3F91B43D372E}"/>
          </ac:spMkLst>
        </pc:spChg>
        <pc:picChg chg="mod">
          <ac:chgData name="Aubrey Olsen" userId="408c3e31-be18-4626-a9af-ec1f5bfcad06" providerId="ADAL" clId="{54AED2FA-4A77-4E33-81BC-86594825AE34}" dt="2024-08-23T19:32:19.946" v="3606" actId="1076"/>
          <ac:picMkLst>
            <pc:docMk/>
            <pc:sldMk cId="2034337126" sldId="2076137492"/>
            <ac:picMk id="4" creationId="{70428015-1EDC-C3A2-3103-91A625CE5D23}"/>
          </ac:picMkLst>
        </pc:picChg>
      </pc:sldChg>
      <pc:sldChg chg="addSp delSp modSp add del mod">
        <pc:chgData name="Aubrey Olsen" userId="408c3e31-be18-4626-a9af-ec1f5bfcad06" providerId="ADAL" clId="{54AED2FA-4A77-4E33-81BC-86594825AE34}" dt="2024-08-26T13:36:12.838" v="3901" actId="47"/>
        <pc:sldMkLst>
          <pc:docMk/>
          <pc:sldMk cId="888724698" sldId="2076137493"/>
        </pc:sldMkLst>
        <pc:spChg chg="del mod">
          <ac:chgData name="Aubrey Olsen" userId="408c3e31-be18-4626-a9af-ec1f5bfcad06" providerId="ADAL" clId="{54AED2FA-4A77-4E33-81BC-86594825AE34}" dt="2024-08-26T13:36:11.119" v="3900" actId="478"/>
          <ac:spMkLst>
            <pc:docMk/>
            <pc:sldMk cId="888724698" sldId="2076137493"/>
            <ac:spMk id="10" creationId="{5300A313-253E-9E38-7623-088C7B70B6DE}"/>
          </ac:spMkLst>
        </pc:spChg>
        <pc:picChg chg="add del mod">
          <ac:chgData name="Aubrey Olsen" userId="408c3e31-be18-4626-a9af-ec1f5bfcad06" providerId="ADAL" clId="{54AED2FA-4A77-4E33-81BC-86594825AE34}" dt="2024-08-26T13:29:44.953" v="3885" actId="21"/>
          <ac:picMkLst>
            <pc:docMk/>
            <pc:sldMk cId="888724698" sldId="2076137493"/>
            <ac:picMk id="15" creationId="{2682FF52-2E97-2247-881D-9EDD0E68E945}"/>
          </ac:picMkLst>
        </pc:picChg>
        <pc:picChg chg="add del mod">
          <ac:chgData name="Aubrey Olsen" userId="408c3e31-be18-4626-a9af-ec1f5bfcad06" providerId="ADAL" clId="{54AED2FA-4A77-4E33-81BC-86594825AE34}" dt="2024-08-26T13:23:33.087" v="3859" actId="21"/>
          <ac:picMkLst>
            <pc:docMk/>
            <pc:sldMk cId="888724698" sldId="2076137493"/>
            <ac:picMk id="17" creationId="{09A4F786-8C5D-10D8-DDF3-435454BCEBF7}"/>
          </ac:picMkLst>
        </pc:picChg>
        <pc:picChg chg="add del mod">
          <ac:chgData name="Aubrey Olsen" userId="408c3e31-be18-4626-a9af-ec1f5bfcad06" providerId="ADAL" clId="{54AED2FA-4A77-4E33-81BC-86594825AE34}" dt="2024-08-26T13:20:45.144" v="3785" actId="21"/>
          <ac:picMkLst>
            <pc:docMk/>
            <pc:sldMk cId="888724698" sldId="2076137493"/>
            <ac:picMk id="19" creationId="{0DDB0CBF-8BB3-899A-76D2-D7036BC67F1D}"/>
          </ac:picMkLst>
        </pc:picChg>
        <pc:picChg chg="add del mod">
          <ac:chgData name="Aubrey Olsen" userId="408c3e31-be18-4626-a9af-ec1f5bfcad06" providerId="ADAL" clId="{54AED2FA-4A77-4E33-81BC-86594825AE34}" dt="2024-08-26T13:17:01.019" v="3743" actId="21"/>
          <ac:picMkLst>
            <pc:docMk/>
            <pc:sldMk cId="888724698" sldId="2076137493"/>
            <ac:picMk id="21" creationId="{E1FF047E-1155-990E-4EA9-A4B3F9F77F29}"/>
          </ac:picMkLst>
        </pc:picChg>
        <pc:picChg chg="add del mod">
          <ac:chgData name="Aubrey Olsen" userId="408c3e31-be18-4626-a9af-ec1f5bfcad06" providerId="ADAL" clId="{54AED2FA-4A77-4E33-81BC-86594825AE34}" dt="2024-08-26T13:16:59.166" v="3742" actId="478"/>
          <ac:picMkLst>
            <pc:docMk/>
            <pc:sldMk cId="888724698" sldId="2076137493"/>
            <ac:picMk id="23" creationId="{7511C90D-C538-5867-A445-38EEEADDC24B}"/>
          </ac:picMkLst>
        </pc:picChg>
      </pc:sldChg>
      <pc:sldChg chg="addSp delSp modSp add mod ord">
        <pc:chgData name="Aubrey Olsen" userId="408c3e31-be18-4626-a9af-ec1f5bfcad06" providerId="ADAL" clId="{54AED2FA-4A77-4E33-81BC-86594825AE34}" dt="2024-08-26T13:45:25.639" v="3935" actId="1076"/>
        <pc:sldMkLst>
          <pc:docMk/>
          <pc:sldMk cId="1194534588" sldId="2076137494"/>
        </pc:sldMkLst>
        <pc:spChg chg="mod">
          <ac:chgData name="Aubrey Olsen" userId="408c3e31-be18-4626-a9af-ec1f5bfcad06" providerId="ADAL" clId="{54AED2FA-4A77-4E33-81BC-86594825AE34}" dt="2024-08-26T13:12:11.087" v="3684" actId="1076"/>
          <ac:spMkLst>
            <pc:docMk/>
            <pc:sldMk cId="1194534588" sldId="2076137494"/>
            <ac:spMk id="3" creationId="{0932CEF7-3304-E63F-3156-EBEDCC312EDF}"/>
          </ac:spMkLst>
        </pc:spChg>
        <pc:spChg chg="mod">
          <ac:chgData name="Aubrey Olsen" userId="408c3e31-be18-4626-a9af-ec1f5bfcad06" providerId="ADAL" clId="{54AED2FA-4A77-4E33-81BC-86594825AE34}" dt="2024-08-26T13:45:25.639" v="3935" actId="1076"/>
          <ac:spMkLst>
            <pc:docMk/>
            <pc:sldMk cId="1194534588" sldId="2076137494"/>
            <ac:spMk id="6" creationId="{35CD0C29-AD9E-58AC-9BCB-F18DBB68E35E}"/>
          </ac:spMkLst>
        </pc:spChg>
        <pc:spChg chg="del">
          <ac:chgData name="Aubrey Olsen" userId="408c3e31-be18-4626-a9af-ec1f5bfcad06" providerId="ADAL" clId="{54AED2FA-4A77-4E33-81BC-86594825AE34}" dt="2024-08-26T13:12:27.520" v="3691" actId="478"/>
          <ac:spMkLst>
            <pc:docMk/>
            <pc:sldMk cId="1194534588" sldId="2076137494"/>
            <ac:spMk id="7" creationId="{39EF529D-B710-F6F2-F975-A7AF514C5606}"/>
          </ac:spMkLst>
        </pc:spChg>
        <pc:spChg chg="del">
          <ac:chgData name="Aubrey Olsen" userId="408c3e31-be18-4626-a9af-ec1f5bfcad06" providerId="ADAL" clId="{54AED2FA-4A77-4E33-81BC-86594825AE34}" dt="2024-08-26T13:12:30.575" v="3692" actId="478"/>
          <ac:spMkLst>
            <pc:docMk/>
            <pc:sldMk cId="1194534588" sldId="2076137494"/>
            <ac:spMk id="8" creationId="{C31D64D7-0742-47A0-7A3D-EB8DB238ECBD}"/>
          </ac:spMkLst>
        </pc:spChg>
        <pc:spChg chg="mod">
          <ac:chgData name="Aubrey Olsen" userId="408c3e31-be18-4626-a9af-ec1f5bfcad06" providerId="ADAL" clId="{54AED2FA-4A77-4E33-81BC-86594825AE34}" dt="2024-08-26T13:15:55.783" v="3738" actId="20577"/>
          <ac:spMkLst>
            <pc:docMk/>
            <pc:sldMk cId="1194534588" sldId="2076137494"/>
            <ac:spMk id="9" creationId="{C18D7F3C-71C3-5FA6-C8CE-C3F3421B2FA4}"/>
          </ac:spMkLst>
        </pc:spChg>
        <pc:spChg chg="del">
          <ac:chgData name="Aubrey Olsen" userId="408c3e31-be18-4626-a9af-ec1f5bfcad06" providerId="ADAL" clId="{54AED2FA-4A77-4E33-81BC-86594825AE34}" dt="2024-08-26T13:11:46.143" v="3677" actId="478"/>
          <ac:spMkLst>
            <pc:docMk/>
            <pc:sldMk cId="1194534588" sldId="2076137494"/>
            <ac:spMk id="10" creationId="{5300A313-253E-9E38-7623-088C7B70B6DE}"/>
          </ac:spMkLst>
        </pc:spChg>
        <pc:spChg chg="mod">
          <ac:chgData name="Aubrey Olsen" userId="408c3e31-be18-4626-a9af-ec1f5bfcad06" providerId="ADAL" clId="{54AED2FA-4A77-4E33-81BC-86594825AE34}" dt="2024-08-26T13:15:11.932" v="3724" actId="1076"/>
          <ac:spMkLst>
            <pc:docMk/>
            <pc:sldMk cId="1194534588" sldId="2076137494"/>
            <ac:spMk id="11" creationId="{79D462FA-85BF-C8DA-E472-063182EB2FB8}"/>
          </ac:spMkLst>
        </pc:spChg>
        <pc:spChg chg="mod">
          <ac:chgData name="Aubrey Olsen" userId="408c3e31-be18-4626-a9af-ec1f5bfcad06" providerId="ADAL" clId="{54AED2FA-4A77-4E33-81BC-86594825AE34}" dt="2024-08-26T13:16:51.687" v="3741" actId="1076"/>
          <ac:spMkLst>
            <pc:docMk/>
            <pc:sldMk cId="1194534588" sldId="2076137494"/>
            <ac:spMk id="12" creationId="{2B838E03-1E46-C024-C172-4D53C68558C5}"/>
          </ac:spMkLst>
        </pc:spChg>
        <pc:spChg chg="mod">
          <ac:chgData name="Aubrey Olsen" userId="408c3e31-be18-4626-a9af-ec1f5bfcad06" providerId="ADAL" clId="{54AED2FA-4A77-4E33-81BC-86594825AE34}" dt="2024-08-26T13:45:14.247" v="3932" actId="20577"/>
          <ac:spMkLst>
            <pc:docMk/>
            <pc:sldMk cId="1194534588" sldId="2076137494"/>
            <ac:spMk id="13" creationId="{3DC7637B-1B1E-8A4D-DC63-3F91B43D372E}"/>
          </ac:spMkLst>
        </pc:spChg>
        <pc:spChg chg="add mod">
          <ac:chgData name="Aubrey Olsen" userId="408c3e31-be18-4626-a9af-ec1f5bfcad06" providerId="ADAL" clId="{54AED2FA-4A77-4E33-81BC-86594825AE34}" dt="2024-08-26T13:45:22.610" v="3934" actId="1076"/>
          <ac:spMkLst>
            <pc:docMk/>
            <pc:sldMk cId="1194534588" sldId="2076137494"/>
            <ac:spMk id="14" creationId="{EEF2CFAF-84E7-68CC-30E2-5F7C77F953D5}"/>
          </ac:spMkLst>
        </pc:spChg>
        <pc:picChg chg="mod">
          <ac:chgData name="Aubrey Olsen" userId="408c3e31-be18-4626-a9af-ec1f5bfcad06" providerId="ADAL" clId="{54AED2FA-4A77-4E33-81BC-86594825AE34}" dt="2024-08-26T13:11:52.835" v="3679" actId="14826"/>
          <ac:picMkLst>
            <pc:docMk/>
            <pc:sldMk cId="1194534588" sldId="2076137494"/>
            <ac:picMk id="4" creationId="{70428015-1EDC-C3A2-3103-91A625CE5D23}"/>
          </ac:picMkLst>
        </pc:picChg>
        <pc:picChg chg="del">
          <ac:chgData name="Aubrey Olsen" userId="408c3e31-be18-4626-a9af-ec1f5bfcad06" providerId="ADAL" clId="{54AED2FA-4A77-4E33-81BC-86594825AE34}" dt="2024-08-26T13:12:04.278" v="3683" actId="478"/>
          <ac:picMkLst>
            <pc:docMk/>
            <pc:sldMk cId="1194534588" sldId="2076137494"/>
            <ac:picMk id="15" creationId="{2682FF52-2E97-2247-881D-9EDD0E68E945}"/>
          </ac:picMkLst>
        </pc:picChg>
        <pc:picChg chg="del">
          <ac:chgData name="Aubrey Olsen" userId="408c3e31-be18-4626-a9af-ec1f5bfcad06" providerId="ADAL" clId="{54AED2FA-4A77-4E33-81BC-86594825AE34}" dt="2024-08-26T13:12:03.582" v="3682" actId="478"/>
          <ac:picMkLst>
            <pc:docMk/>
            <pc:sldMk cId="1194534588" sldId="2076137494"/>
            <ac:picMk id="17" creationId="{09A4F786-8C5D-10D8-DDF3-435454BCEBF7}"/>
          </ac:picMkLst>
        </pc:picChg>
        <pc:picChg chg="del">
          <ac:chgData name="Aubrey Olsen" userId="408c3e31-be18-4626-a9af-ec1f5bfcad06" providerId="ADAL" clId="{54AED2FA-4A77-4E33-81BC-86594825AE34}" dt="2024-08-26T13:12:02.894" v="3681" actId="478"/>
          <ac:picMkLst>
            <pc:docMk/>
            <pc:sldMk cId="1194534588" sldId="2076137494"/>
            <ac:picMk id="19" creationId="{0DDB0CBF-8BB3-899A-76D2-D7036BC67F1D}"/>
          </ac:picMkLst>
        </pc:picChg>
        <pc:picChg chg="del">
          <ac:chgData name="Aubrey Olsen" userId="408c3e31-be18-4626-a9af-ec1f5bfcad06" providerId="ADAL" clId="{54AED2FA-4A77-4E33-81BC-86594825AE34}" dt="2024-08-26T13:12:00.581" v="3680" actId="478"/>
          <ac:picMkLst>
            <pc:docMk/>
            <pc:sldMk cId="1194534588" sldId="2076137494"/>
            <ac:picMk id="21" creationId="{E1FF047E-1155-990E-4EA9-A4B3F9F77F29}"/>
          </ac:picMkLst>
        </pc:picChg>
        <pc:picChg chg="del">
          <ac:chgData name="Aubrey Olsen" userId="408c3e31-be18-4626-a9af-ec1f5bfcad06" providerId="ADAL" clId="{54AED2FA-4A77-4E33-81BC-86594825AE34}" dt="2024-08-26T13:11:48.976" v="3678" actId="21"/>
          <ac:picMkLst>
            <pc:docMk/>
            <pc:sldMk cId="1194534588" sldId="2076137494"/>
            <ac:picMk id="23" creationId="{7511C90D-C538-5867-A445-38EEEADDC24B}"/>
          </ac:picMkLst>
        </pc:picChg>
      </pc:sldChg>
      <pc:sldChg chg="delSp modSp add mod">
        <pc:chgData name="Aubrey Olsen" userId="408c3e31-be18-4626-a9af-ec1f5bfcad06" providerId="ADAL" clId="{54AED2FA-4A77-4E33-81BC-86594825AE34}" dt="2024-08-26T13:20:25.695" v="3783" actId="20577"/>
        <pc:sldMkLst>
          <pc:docMk/>
          <pc:sldMk cId="2411153983" sldId="2076137495"/>
        </pc:sldMkLst>
        <pc:spChg chg="mod">
          <ac:chgData name="Aubrey Olsen" userId="408c3e31-be18-4626-a9af-ec1f5bfcad06" providerId="ADAL" clId="{54AED2FA-4A77-4E33-81BC-86594825AE34}" dt="2024-08-26T13:18:04.066" v="3754" actId="1076"/>
          <ac:spMkLst>
            <pc:docMk/>
            <pc:sldMk cId="2411153983" sldId="2076137495"/>
            <ac:spMk id="6" creationId="{35CD0C29-AD9E-58AC-9BCB-F18DBB68E35E}"/>
          </ac:spMkLst>
        </pc:spChg>
        <pc:spChg chg="del mod">
          <ac:chgData name="Aubrey Olsen" userId="408c3e31-be18-4626-a9af-ec1f5bfcad06" providerId="ADAL" clId="{54AED2FA-4A77-4E33-81BC-86594825AE34}" dt="2024-08-26T13:17:36.576" v="3750" actId="478"/>
          <ac:spMkLst>
            <pc:docMk/>
            <pc:sldMk cId="2411153983" sldId="2076137495"/>
            <ac:spMk id="9" creationId="{C18D7F3C-71C3-5FA6-C8CE-C3F3421B2FA4}"/>
          </ac:spMkLst>
        </pc:spChg>
        <pc:spChg chg="mod">
          <ac:chgData name="Aubrey Olsen" userId="408c3e31-be18-4626-a9af-ec1f5bfcad06" providerId="ADAL" clId="{54AED2FA-4A77-4E33-81BC-86594825AE34}" dt="2024-08-26T13:17:25.626" v="3747" actId="1076"/>
          <ac:spMkLst>
            <pc:docMk/>
            <pc:sldMk cId="2411153983" sldId="2076137495"/>
            <ac:spMk id="11" creationId="{79D462FA-85BF-C8DA-E472-063182EB2FB8}"/>
          </ac:spMkLst>
        </pc:spChg>
        <pc:spChg chg="mod">
          <ac:chgData name="Aubrey Olsen" userId="408c3e31-be18-4626-a9af-ec1f5bfcad06" providerId="ADAL" clId="{54AED2FA-4A77-4E33-81BC-86594825AE34}" dt="2024-08-26T13:17:41.521" v="3751" actId="1076"/>
          <ac:spMkLst>
            <pc:docMk/>
            <pc:sldMk cId="2411153983" sldId="2076137495"/>
            <ac:spMk id="12" creationId="{2B838E03-1E46-C024-C172-4D53C68558C5}"/>
          </ac:spMkLst>
        </pc:spChg>
        <pc:spChg chg="mod">
          <ac:chgData name="Aubrey Olsen" userId="408c3e31-be18-4626-a9af-ec1f5bfcad06" providerId="ADAL" clId="{54AED2FA-4A77-4E33-81BC-86594825AE34}" dt="2024-08-26T13:20:25.695" v="3783" actId="20577"/>
          <ac:spMkLst>
            <pc:docMk/>
            <pc:sldMk cId="2411153983" sldId="2076137495"/>
            <ac:spMk id="13" creationId="{3DC7637B-1B1E-8A4D-DC63-3F91B43D372E}"/>
          </ac:spMkLst>
        </pc:spChg>
        <pc:spChg chg="mod">
          <ac:chgData name="Aubrey Olsen" userId="408c3e31-be18-4626-a9af-ec1f5bfcad06" providerId="ADAL" clId="{54AED2FA-4A77-4E33-81BC-86594825AE34}" dt="2024-08-26T13:17:16.150" v="3746" actId="1076"/>
          <ac:spMkLst>
            <pc:docMk/>
            <pc:sldMk cId="2411153983" sldId="2076137495"/>
            <ac:spMk id="14" creationId="{EEF2CFAF-84E7-68CC-30E2-5F7C77F953D5}"/>
          </ac:spMkLst>
        </pc:spChg>
        <pc:picChg chg="mod">
          <ac:chgData name="Aubrey Olsen" userId="408c3e31-be18-4626-a9af-ec1f5bfcad06" providerId="ADAL" clId="{54AED2FA-4A77-4E33-81BC-86594825AE34}" dt="2024-08-26T13:17:07.854" v="3745" actId="14826"/>
          <ac:picMkLst>
            <pc:docMk/>
            <pc:sldMk cId="2411153983" sldId="2076137495"/>
            <ac:picMk id="4" creationId="{70428015-1EDC-C3A2-3103-91A625CE5D23}"/>
          </ac:picMkLst>
        </pc:picChg>
      </pc:sldChg>
      <pc:sldChg chg="addSp modSp add mod">
        <pc:chgData name="Aubrey Olsen" userId="408c3e31-be18-4626-a9af-ec1f5bfcad06" providerId="ADAL" clId="{54AED2FA-4A77-4E33-81BC-86594825AE34}" dt="2024-08-26T13:23:11.114" v="3857" actId="6549"/>
        <pc:sldMkLst>
          <pc:docMk/>
          <pc:sldMk cId="2412568547" sldId="2076137496"/>
        </pc:sldMkLst>
        <pc:spChg chg="mod">
          <ac:chgData name="Aubrey Olsen" userId="408c3e31-be18-4626-a9af-ec1f5bfcad06" providerId="ADAL" clId="{54AED2FA-4A77-4E33-81BC-86594825AE34}" dt="2024-08-26T13:20:56.778" v="3787" actId="1076"/>
          <ac:spMkLst>
            <pc:docMk/>
            <pc:sldMk cId="2412568547" sldId="2076137496"/>
            <ac:spMk id="3" creationId="{0932CEF7-3304-E63F-3156-EBEDCC312EDF}"/>
          </ac:spMkLst>
        </pc:spChg>
        <pc:spChg chg="mod">
          <ac:chgData name="Aubrey Olsen" userId="408c3e31-be18-4626-a9af-ec1f5bfcad06" providerId="ADAL" clId="{54AED2FA-4A77-4E33-81BC-86594825AE34}" dt="2024-08-26T13:21:03.600" v="3788" actId="1076"/>
          <ac:spMkLst>
            <pc:docMk/>
            <pc:sldMk cId="2412568547" sldId="2076137496"/>
            <ac:spMk id="6" creationId="{35CD0C29-AD9E-58AC-9BCB-F18DBB68E35E}"/>
          </ac:spMkLst>
        </pc:spChg>
        <pc:spChg chg="add mod">
          <ac:chgData name="Aubrey Olsen" userId="408c3e31-be18-4626-a9af-ec1f5bfcad06" providerId="ADAL" clId="{54AED2FA-4A77-4E33-81BC-86594825AE34}" dt="2024-08-26T13:22:18.648" v="3816" actId="20577"/>
          <ac:spMkLst>
            <pc:docMk/>
            <pc:sldMk cId="2412568547" sldId="2076137496"/>
            <ac:spMk id="7" creationId="{247DB8B2-37FF-10AC-438E-4A99BF1630BB}"/>
          </ac:spMkLst>
        </pc:spChg>
        <pc:spChg chg="mod">
          <ac:chgData name="Aubrey Olsen" userId="408c3e31-be18-4626-a9af-ec1f5bfcad06" providerId="ADAL" clId="{54AED2FA-4A77-4E33-81BC-86594825AE34}" dt="2024-08-26T13:21:54.238" v="3804" actId="1076"/>
          <ac:spMkLst>
            <pc:docMk/>
            <pc:sldMk cId="2412568547" sldId="2076137496"/>
            <ac:spMk id="12" creationId="{2B838E03-1E46-C024-C172-4D53C68558C5}"/>
          </ac:spMkLst>
        </pc:spChg>
        <pc:spChg chg="mod">
          <ac:chgData name="Aubrey Olsen" userId="408c3e31-be18-4626-a9af-ec1f5bfcad06" providerId="ADAL" clId="{54AED2FA-4A77-4E33-81BC-86594825AE34}" dt="2024-08-26T13:23:11.114" v="3857" actId="6549"/>
          <ac:spMkLst>
            <pc:docMk/>
            <pc:sldMk cId="2412568547" sldId="2076137496"/>
            <ac:spMk id="13" creationId="{3DC7637B-1B1E-8A4D-DC63-3F91B43D372E}"/>
          </ac:spMkLst>
        </pc:spChg>
        <pc:spChg chg="mod">
          <ac:chgData name="Aubrey Olsen" userId="408c3e31-be18-4626-a9af-ec1f5bfcad06" providerId="ADAL" clId="{54AED2FA-4A77-4E33-81BC-86594825AE34}" dt="2024-08-26T13:21:12.850" v="3791" actId="1076"/>
          <ac:spMkLst>
            <pc:docMk/>
            <pc:sldMk cId="2412568547" sldId="2076137496"/>
            <ac:spMk id="14" creationId="{EEF2CFAF-84E7-68CC-30E2-5F7C77F953D5}"/>
          </ac:spMkLst>
        </pc:spChg>
        <pc:picChg chg="mod">
          <ac:chgData name="Aubrey Olsen" userId="408c3e31-be18-4626-a9af-ec1f5bfcad06" providerId="ADAL" clId="{54AED2FA-4A77-4E33-81BC-86594825AE34}" dt="2024-08-26T13:20:50.362" v="3786" actId="14826"/>
          <ac:picMkLst>
            <pc:docMk/>
            <pc:sldMk cId="2412568547" sldId="2076137496"/>
            <ac:picMk id="4" creationId="{70428015-1EDC-C3A2-3103-91A625CE5D23}"/>
          </ac:picMkLst>
        </pc:picChg>
      </pc:sldChg>
      <pc:sldChg chg="modSp add mod">
        <pc:chgData name="Aubrey Olsen" userId="408c3e31-be18-4626-a9af-ec1f5bfcad06" providerId="ADAL" clId="{54AED2FA-4A77-4E33-81BC-86594825AE34}" dt="2024-08-26T13:44:55.717" v="3926" actId="20577"/>
        <pc:sldMkLst>
          <pc:docMk/>
          <pc:sldMk cId="2974800548" sldId="2076137497"/>
        </pc:sldMkLst>
        <pc:spChg chg="mod">
          <ac:chgData name="Aubrey Olsen" userId="408c3e31-be18-4626-a9af-ec1f5bfcad06" providerId="ADAL" clId="{54AED2FA-4A77-4E33-81BC-86594825AE34}" dt="2024-08-26T13:24:08.646" v="3870" actId="1076"/>
          <ac:spMkLst>
            <pc:docMk/>
            <pc:sldMk cId="2974800548" sldId="2076137497"/>
            <ac:spMk id="3" creationId="{0932CEF7-3304-E63F-3156-EBEDCC312EDF}"/>
          </ac:spMkLst>
        </pc:spChg>
        <pc:spChg chg="mod">
          <ac:chgData name="Aubrey Olsen" userId="408c3e31-be18-4626-a9af-ec1f5bfcad06" providerId="ADAL" clId="{54AED2FA-4A77-4E33-81BC-86594825AE34}" dt="2024-08-26T13:44:28.052" v="3902" actId="20577"/>
          <ac:spMkLst>
            <pc:docMk/>
            <pc:sldMk cId="2974800548" sldId="2076137497"/>
            <ac:spMk id="6" creationId="{35CD0C29-AD9E-58AC-9BCB-F18DBB68E35E}"/>
          </ac:spMkLst>
        </pc:spChg>
        <pc:spChg chg="mod">
          <ac:chgData name="Aubrey Olsen" userId="408c3e31-be18-4626-a9af-ec1f5bfcad06" providerId="ADAL" clId="{54AED2FA-4A77-4E33-81BC-86594825AE34}" dt="2024-08-26T13:24:31.502" v="3873" actId="1076"/>
          <ac:spMkLst>
            <pc:docMk/>
            <pc:sldMk cId="2974800548" sldId="2076137497"/>
            <ac:spMk id="11" creationId="{79D462FA-85BF-C8DA-E472-063182EB2FB8}"/>
          </ac:spMkLst>
        </pc:spChg>
        <pc:spChg chg="mod">
          <ac:chgData name="Aubrey Olsen" userId="408c3e31-be18-4626-a9af-ec1f5bfcad06" providerId="ADAL" clId="{54AED2FA-4A77-4E33-81BC-86594825AE34}" dt="2024-08-26T13:23:56.150" v="3868" actId="1036"/>
          <ac:spMkLst>
            <pc:docMk/>
            <pc:sldMk cId="2974800548" sldId="2076137497"/>
            <ac:spMk id="12" creationId="{2B838E03-1E46-C024-C172-4D53C68558C5}"/>
          </ac:spMkLst>
        </pc:spChg>
        <pc:spChg chg="mod">
          <ac:chgData name="Aubrey Olsen" userId="408c3e31-be18-4626-a9af-ec1f5bfcad06" providerId="ADAL" clId="{54AED2FA-4A77-4E33-81BC-86594825AE34}" dt="2024-08-26T13:44:55.717" v="3926" actId="20577"/>
          <ac:spMkLst>
            <pc:docMk/>
            <pc:sldMk cId="2974800548" sldId="2076137497"/>
            <ac:spMk id="13" creationId="{3DC7637B-1B1E-8A4D-DC63-3F91B43D372E}"/>
          </ac:spMkLst>
        </pc:spChg>
        <pc:spChg chg="mod">
          <ac:chgData name="Aubrey Olsen" userId="408c3e31-be18-4626-a9af-ec1f5bfcad06" providerId="ADAL" clId="{54AED2FA-4A77-4E33-81BC-86594825AE34}" dt="2024-08-26T13:44:33.218" v="3903" actId="20577"/>
          <ac:spMkLst>
            <pc:docMk/>
            <pc:sldMk cId="2974800548" sldId="2076137497"/>
            <ac:spMk id="14" creationId="{EEF2CFAF-84E7-68CC-30E2-5F7C77F953D5}"/>
          </ac:spMkLst>
        </pc:spChg>
        <pc:picChg chg="mod">
          <ac:chgData name="Aubrey Olsen" userId="408c3e31-be18-4626-a9af-ec1f5bfcad06" providerId="ADAL" clId="{54AED2FA-4A77-4E33-81BC-86594825AE34}" dt="2024-08-26T13:23:38.085" v="3860" actId="14826"/>
          <ac:picMkLst>
            <pc:docMk/>
            <pc:sldMk cId="2974800548" sldId="2076137497"/>
            <ac:picMk id="4" creationId="{70428015-1EDC-C3A2-3103-91A625CE5D23}"/>
          </ac:picMkLst>
        </pc:picChg>
      </pc:sldChg>
      <pc:sldChg chg="delSp modSp add mod">
        <pc:chgData name="Aubrey Olsen" userId="408c3e31-be18-4626-a9af-ec1f5bfcad06" providerId="ADAL" clId="{54AED2FA-4A77-4E33-81BC-86594825AE34}" dt="2024-08-26T13:36:06.782" v="3899" actId="20577"/>
        <pc:sldMkLst>
          <pc:docMk/>
          <pc:sldMk cId="474811892" sldId="2076137498"/>
        </pc:sldMkLst>
        <pc:spChg chg="mod">
          <ac:chgData name="Aubrey Olsen" userId="408c3e31-be18-4626-a9af-ec1f5bfcad06" providerId="ADAL" clId="{54AED2FA-4A77-4E33-81BC-86594825AE34}" dt="2024-08-26T13:29:58.211" v="3887" actId="1076"/>
          <ac:spMkLst>
            <pc:docMk/>
            <pc:sldMk cId="474811892" sldId="2076137498"/>
            <ac:spMk id="6" creationId="{35CD0C29-AD9E-58AC-9BCB-F18DBB68E35E}"/>
          </ac:spMkLst>
        </pc:spChg>
        <pc:spChg chg="mod">
          <ac:chgData name="Aubrey Olsen" userId="408c3e31-be18-4626-a9af-ec1f5bfcad06" providerId="ADAL" clId="{54AED2FA-4A77-4E33-81BC-86594825AE34}" dt="2024-08-26T13:36:02.243" v="3897" actId="20577"/>
          <ac:spMkLst>
            <pc:docMk/>
            <pc:sldMk cId="474811892" sldId="2076137498"/>
            <ac:spMk id="7" creationId="{247DB8B2-37FF-10AC-438E-4A99BF1630BB}"/>
          </ac:spMkLst>
        </pc:spChg>
        <pc:spChg chg="mod">
          <ac:chgData name="Aubrey Olsen" userId="408c3e31-be18-4626-a9af-ec1f5bfcad06" providerId="ADAL" clId="{54AED2FA-4A77-4E33-81BC-86594825AE34}" dt="2024-08-26T13:30:17.840" v="3892" actId="20577"/>
          <ac:spMkLst>
            <pc:docMk/>
            <pc:sldMk cId="474811892" sldId="2076137498"/>
            <ac:spMk id="11" creationId="{79D462FA-85BF-C8DA-E472-063182EB2FB8}"/>
          </ac:spMkLst>
        </pc:spChg>
        <pc:spChg chg="del mod">
          <ac:chgData name="Aubrey Olsen" userId="408c3e31-be18-4626-a9af-ec1f5bfcad06" providerId="ADAL" clId="{54AED2FA-4A77-4E33-81BC-86594825AE34}" dt="2024-08-26T13:35:57.375" v="3896" actId="478"/>
          <ac:spMkLst>
            <pc:docMk/>
            <pc:sldMk cId="474811892" sldId="2076137498"/>
            <ac:spMk id="12" creationId="{2B838E03-1E46-C024-C172-4D53C68558C5}"/>
          </ac:spMkLst>
        </pc:spChg>
        <pc:spChg chg="mod">
          <ac:chgData name="Aubrey Olsen" userId="408c3e31-be18-4626-a9af-ec1f5bfcad06" providerId="ADAL" clId="{54AED2FA-4A77-4E33-81BC-86594825AE34}" dt="2024-08-26T13:36:06.782" v="3899" actId="20577"/>
          <ac:spMkLst>
            <pc:docMk/>
            <pc:sldMk cId="474811892" sldId="2076137498"/>
            <ac:spMk id="13" creationId="{3DC7637B-1B1E-8A4D-DC63-3F91B43D372E}"/>
          </ac:spMkLst>
        </pc:spChg>
        <pc:picChg chg="mod">
          <ac:chgData name="Aubrey Olsen" userId="408c3e31-be18-4626-a9af-ec1f5bfcad06" providerId="ADAL" clId="{54AED2FA-4A77-4E33-81BC-86594825AE34}" dt="2024-08-26T13:29:49.036" v="3886" actId="14826"/>
          <ac:picMkLst>
            <pc:docMk/>
            <pc:sldMk cId="474811892" sldId="2076137498"/>
            <ac:picMk id="4" creationId="{70428015-1EDC-C3A2-3103-91A625CE5D23}"/>
          </ac:picMkLst>
        </pc:picChg>
      </pc:sldChg>
    </pc:docChg>
  </pc:docChgLst>
  <pc:docChgLst>
    <pc:chgData name="Michael Carey" userId="ff958cdb-e55a-4083-b7d0-b60439c79b22" providerId="ADAL" clId="{7280499E-B5CE-4A07-991A-B145F9C5C137}"/>
    <pc:docChg chg="">
      <pc:chgData name="Michael Carey" userId="ff958cdb-e55a-4083-b7d0-b60439c79b22" providerId="ADAL" clId="{7280499E-B5CE-4A07-991A-B145F9C5C137}" dt="2024-08-26T18:58:29.082" v="4"/>
      <pc:docMkLst>
        <pc:docMk/>
      </pc:docMkLst>
      <pc:sldChg chg="addCm">
        <pc:chgData name="Michael Carey" userId="ff958cdb-e55a-4083-b7d0-b60439c79b22" providerId="ADAL" clId="{7280499E-B5CE-4A07-991A-B145F9C5C137}" dt="2024-08-26T18:54:59.636" v="0"/>
        <pc:sldMkLst>
          <pc:docMk/>
          <pc:sldMk cId="2829215149" sldId="2076137458"/>
        </pc:sldMkLst>
        <pc:extLst>
          <p:ext xmlns:p="http://schemas.openxmlformats.org/presentationml/2006/main" uri="{D6D511B9-2390-475A-947B-AFAB55BFBCF1}">
            <pc226:cmChg xmlns:pc226="http://schemas.microsoft.com/office/powerpoint/2022/06/main/command" chg="add">
              <pc226:chgData name="Michael Carey" userId="ff958cdb-e55a-4083-b7d0-b60439c79b22" providerId="ADAL" clId="{7280499E-B5CE-4A07-991A-B145F9C5C137}" dt="2024-08-26T18:54:59.636" v="0"/>
              <pc2:cmMkLst xmlns:pc2="http://schemas.microsoft.com/office/powerpoint/2019/9/main/command">
                <pc:docMk/>
                <pc:sldMk cId="2829215149" sldId="2076137458"/>
                <pc2:cmMk id="{5D6D1321-3B98-46D7-9562-EE93071E931B}"/>
              </pc2:cmMkLst>
            </pc226:cmChg>
          </p:ext>
        </pc:extLst>
      </pc:sldChg>
      <pc:sldChg chg="addCm">
        <pc:chgData name="Michael Carey" userId="ff958cdb-e55a-4083-b7d0-b60439c79b22" providerId="ADAL" clId="{7280499E-B5CE-4A07-991A-B145F9C5C137}" dt="2024-08-26T18:56:57.146" v="1"/>
        <pc:sldMkLst>
          <pc:docMk/>
          <pc:sldMk cId="3835688041" sldId="2076137463"/>
        </pc:sldMkLst>
        <pc:extLst>
          <p:ext xmlns:p="http://schemas.openxmlformats.org/presentationml/2006/main" uri="{D6D511B9-2390-475A-947B-AFAB55BFBCF1}">
            <pc226:cmChg xmlns:pc226="http://schemas.microsoft.com/office/powerpoint/2022/06/main/command" chg="add">
              <pc226:chgData name="Michael Carey" userId="ff958cdb-e55a-4083-b7d0-b60439c79b22" providerId="ADAL" clId="{7280499E-B5CE-4A07-991A-B145F9C5C137}" dt="2024-08-26T18:56:57.146" v="1"/>
              <pc2:cmMkLst xmlns:pc2="http://schemas.microsoft.com/office/powerpoint/2019/9/main/command">
                <pc:docMk/>
                <pc:sldMk cId="3835688041" sldId="2076137463"/>
                <pc2:cmMk id="{4171401C-6B4F-488B-A2E3-83361E6EFD62}"/>
              </pc2:cmMkLst>
            </pc226:cmChg>
          </p:ext>
        </pc:extLst>
      </pc:sldChg>
      <pc:sldChg chg="addCm">
        <pc:chgData name="Michael Carey" userId="ff958cdb-e55a-4083-b7d0-b60439c79b22" providerId="ADAL" clId="{7280499E-B5CE-4A07-991A-B145F9C5C137}" dt="2024-08-26T18:57:42.351" v="2"/>
        <pc:sldMkLst>
          <pc:docMk/>
          <pc:sldMk cId="1552070713" sldId="2076137472"/>
        </pc:sldMkLst>
        <pc:extLst>
          <p:ext xmlns:p="http://schemas.openxmlformats.org/presentationml/2006/main" uri="{D6D511B9-2390-475A-947B-AFAB55BFBCF1}">
            <pc226:cmChg xmlns:pc226="http://schemas.microsoft.com/office/powerpoint/2022/06/main/command" chg="add">
              <pc226:chgData name="Michael Carey" userId="ff958cdb-e55a-4083-b7d0-b60439c79b22" providerId="ADAL" clId="{7280499E-B5CE-4A07-991A-B145F9C5C137}" dt="2024-08-26T18:57:42.351" v="2"/>
              <pc2:cmMkLst xmlns:pc2="http://schemas.microsoft.com/office/powerpoint/2019/9/main/command">
                <pc:docMk/>
                <pc:sldMk cId="1552070713" sldId="2076137472"/>
                <pc2:cmMk id="{BAAB6548-23EE-4507-8EBF-798C6ECDFBD3}"/>
              </pc2:cmMkLst>
            </pc226:cmChg>
          </p:ext>
        </pc:extLst>
      </pc:sldChg>
      <pc:sldChg chg="addCm modCm">
        <pc:chgData name="Michael Carey" userId="ff958cdb-e55a-4083-b7d0-b60439c79b22" providerId="ADAL" clId="{7280499E-B5CE-4A07-991A-B145F9C5C137}" dt="2024-08-26T18:58:29.082" v="4"/>
        <pc:sldMkLst>
          <pc:docMk/>
          <pc:sldMk cId="3627599369" sldId="2076137486"/>
        </pc:sldMkLst>
        <pc:extLst>
          <p:ext xmlns:p="http://schemas.openxmlformats.org/presentationml/2006/main" uri="{D6D511B9-2390-475A-947B-AFAB55BFBCF1}">
            <pc226:cmChg xmlns:pc226="http://schemas.microsoft.com/office/powerpoint/2022/06/main/command" chg="add mod">
              <pc226:chgData name="Michael Carey" userId="ff958cdb-e55a-4083-b7d0-b60439c79b22" providerId="ADAL" clId="{7280499E-B5CE-4A07-991A-B145F9C5C137}" dt="2024-08-26T18:58:29.082" v="4"/>
              <pc2:cmMkLst xmlns:pc2="http://schemas.microsoft.com/office/powerpoint/2019/9/main/command">
                <pc:docMk/>
                <pc:sldMk cId="3627599369" sldId="2076137486"/>
                <pc2:cmMk id="{C8DCB589-66AC-4070-ACE3-6AC11DA7E5B5}"/>
              </pc2:cmMkLst>
            </pc226:cmChg>
          </p:ext>
        </pc:extLst>
      </pc:sldChg>
    </pc:docChg>
  </pc:docChgLst>
  <pc:docChgLst>
    <pc:chgData name="Aubrey Olsen" userId="S::aubrey.olsen@totalexpert.com::408c3e31-be18-4626-a9af-ec1f5bfcad06" providerId="AD" clId="Web-{024A800E-E029-C146-F8B6-FE5675244D00}"/>
    <pc:docChg chg="mod">
      <pc:chgData name="Aubrey Olsen" userId="S::aubrey.olsen@totalexpert.com::408c3e31-be18-4626-a9af-ec1f5bfcad06" providerId="AD" clId="Web-{024A800E-E029-C146-F8B6-FE5675244D00}" dt="2024-08-26T19:35:20.831" v="0"/>
      <pc:docMkLst>
        <pc:docMk/>
      </pc:docMkLst>
    </pc:docChg>
  </pc:docChgLst>
</pc:chgInfo>
</file>

<file path=ppt/comments/modernComment_7BBF57F2_A8A265AD.xml><?xml version="1.0" encoding="utf-8"?>
<p188:cmLst xmlns:a="http://schemas.openxmlformats.org/drawingml/2006/main" xmlns:r="http://schemas.openxmlformats.org/officeDocument/2006/relationships" xmlns:p188="http://schemas.microsoft.com/office/powerpoint/2018/8/main">
  <p188:cm id="{5D6D1321-3B98-46D7-9562-EE93071E931B}" authorId="{D665B127-2606-D94D-0DEC-A82020509815}" created="2024-08-26T18:54:59.579">
    <ac:deMkLst xmlns:ac="http://schemas.microsoft.com/office/drawing/2013/main/command">
      <pc:docMk xmlns:pc="http://schemas.microsoft.com/office/powerpoint/2013/main/command"/>
      <pc:sldMk xmlns:pc="http://schemas.microsoft.com/office/powerpoint/2013/main/command" cId="2829215149" sldId="2076137458"/>
      <ac:spMk id="4" creationId="{79C2D384-CBE4-5336-E128-D8E3A28CB40F}"/>
    </ac:deMkLst>
    <p188:replyLst>
      <p188:reply id="{072EF1E3-C955-475F-AE30-5AF2560AA4B8}" authorId="{043C02FF-C086-76F6-9BC1-965B71DD5E12}" created="2024-08-26T19:48:43.647">
        <p188:txBody>
          <a:bodyPr/>
          <a:lstStyle/>
          <a:p>
            <a:r>
              <a:rPr lang="en-US"/>
              <a:t>Going to leave this one as-is unless there's something that stands out as not correct. </a:t>
            </a:r>
          </a:p>
        </p188:txBody>
      </p188:reply>
    </p188:replyLst>
    <p188:txBody>
      <a:bodyPr/>
      <a:lstStyle/>
      <a:p>
        <a:r>
          <a:rPr lang="en-US"/>
          <a:t>Wording suggestion for opening body paragraph: 
The Expert Content library includes self-serve templates for admins to create their own content. Contact blocks, disclaimers and branding elements dynamically pull in end user information to personalize the layout. 
To allow further customization, many templates include admin-level configuration options, such as: 
- visibility and positioning of the brand logo
- replacement of preset images or full background images
- edits to text blocks (headers, body text, call-to-action)
All templates include additional or override disclaimer options to allow admins to enter dynamic disclaimers or include verbiage on a one-off basis. </a:t>
        </a:r>
      </a:p>
    </p188:txBody>
  </p188:cm>
</p188:cmLst>
</file>

<file path=ppt/comments/modernComment_7BBF57F7_E49FF469.xml><?xml version="1.0" encoding="utf-8"?>
<p188:cmLst xmlns:a="http://schemas.openxmlformats.org/drawingml/2006/main" xmlns:r="http://schemas.openxmlformats.org/officeDocument/2006/relationships" xmlns:p188="http://schemas.microsoft.com/office/powerpoint/2018/8/main">
  <p188:cm id="{4171401C-6B4F-488B-A2E3-83361E6EFD62}" authorId="{D665B127-2606-D94D-0DEC-A82020509815}" status="resolved" created="2024-08-26T18:56:57.115" complete="100000">
    <ac:deMkLst xmlns:ac="http://schemas.microsoft.com/office/drawing/2013/main/command">
      <pc:docMk xmlns:pc="http://schemas.microsoft.com/office/powerpoint/2013/main/command"/>
      <pc:sldMk xmlns:pc="http://schemas.microsoft.com/office/powerpoint/2013/main/command" cId="3835688041" sldId="2076137463"/>
      <ac:spMk id="13" creationId="{3DC7637B-1B1E-8A4D-DC63-3F91B43D372E}"/>
    </ac:deMkLst>
    <p188:replyLst>
      <p188:reply id="{FB8C666E-1B79-47F7-9150-50E2E87955BB}" authorId="{043C02FF-C086-76F6-9BC1-965B71DD5E12}" created="2024-08-26T19:49:45.318">
        <p188:txBody>
          <a:bodyPr/>
          <a:lstStyle/>
          <a:p>
            <a:r>
              <a:rPr lang="en-US"/>
              <a:t>Since most of our content is built off of these templates, I think that's the point. If you don't like what's already there, you can swap for something more in line with your own brand. </a:t>
            </a:r>
          </a:p>
        </p188:txBody>
      </p188:reply>
    </p188:replyLst>
    <p188:txBody>
      <a:bodyPr/>
      <a:lstStyle/>
      <a:p>
        <a:r>
          <a:rPr lang="en-US"/>
          <a:t>Don't love the terminology 'swappable image' as we don't use it elsewhere. (outside of the prior draft of this) 
Perhaps just - 'Replace background image' or 'Replace image' </a:t>
        </a:r>
      </a:p>
    </p188:txBody>
  </p188:cm>
</p188:cmLst>
</file>

<file path=ppt/comments/modernComment_7BBF5800_5C82B839.xml><?xml version="1.0" encoding="utf-8"?>
<p188:cmLst xmlns:a="http://schemas.openxmlformats.org/drawingml/2006/main" xmlns:r="http://schemas.openxmlformats.org/officeDocument/2006/relationships" xmlns:p188="http://schemas.microsoft.com/office/powerpoint/2018/8/main">
  <p188:cm id="{BAAB6548-23EE-4507-8EBF-798C6ECDFBD3}" authorId="{D665B127-2606-D94D-0DEC-A82020509815}" status="resolved" created="2024-08-26T18:57:42.335" complete="100000">
    <pc:sldMkLst xmlns:pc="http://schemas.microsoft.com/office/powerpoint/2013/main/command">
      <pc:docMk/>
      <pc:sldMk cId="1552070713" sldId="2076137472"/>
    </pc:sldMkLst>
    <p188:txBody>
      <a:bodyPr/>
      <a:lstStyle/>
      <a:p>
        <a:r>
          <a:rPr lang="en-US"/>
          <a:t>Replace Background Image (full template) </a:t>
        </a:r>
      </a:p>
    </p188:txBody>
    <p188:extLst>
      <p:ext xmlns:p="http://schemas.openxmlformats.org/presentationml/2006/main" uri="{57CB4572-C831-44C2-8A1C-0ADB6CCDFE69}">
        <p223:reactions xmlns:p223="http://schemas.microsoft.com/office/powerpoint/2022/03/main">
          <p223:rxn type="👍">
            <p223:instance time="2024-08-26T19:46:26.063" authorId="{043C02FF-C086-76F6-9BC1-965B71DD5E12}"/>
          </p223:rxn>
        </p223:reactions>
      </p:ext>
    </p188:extLst>
  </p188:cm>
</p188:cmLst>
</file>

<file path=ppt/comments/modernComment_7BBF580E_D838C609.xml><?xml version="1.0" encoding="utf-8"?>
<p188:cmLst xmlns:a="http://schemas.openxmlformats.org/drawingml/2006/main" xmlns:r="http://schemas.openxmlformats.org/officeDocument/2006/relationships" xmlns:p188="http://schemas.microsoft.com/office/powerpoint/2018/8/main">
  <p188:cm id="{C8DCB589-66AC-4070-ACE3-6AC11DA7E5B5}" authorId="{D665B127-2606-D94D-0DEC-A82020509815}" status="resolved" created="2024-08-26T18:58:22.419" complete="100000">
    <pc:sldMkLst xmlns:pc="http://schemas.microsoft.com/office/powerpoint/2013/main/command">
      <pc:docMk/>
      <pc:sldMk cId="3627599369" sldId="2076137486"/>
    </pc:sldMkLst>
    <p188:replyLst>
      <p188:reply id="{0187D3ED-FD5B-4D25-871E-A8F4913FE5C2}" authorId="{043C02FF-C086-76F6-9BC1-965B71DD5E12}" created="2024-08-26T19:35:20.831">
        <p188:txBody>
          <a:bodyPr/>
          <a:lstStyle/>
          <a:p>
            <a:r>
              <a:rPr lang="en-US"/>
              <a:t>No it's just the brand user logo. They look black here but they aren't in the system. </a:t>
            </a:r>
          </a:p>
        </p188:txBody>
      </p188:reply>
      <p188:reply id="{EEEE60BF-CF60-4DDE-B796-57868D4BB9EA}" authorId="{043C02FF-C086-76F6-9BC1-965B71DD5E12}" created="2024-08-26T19:37:30.305">
        <p188:txBody>
          <a:bodyPr/>
          <a:lstStyle/>
          <a:p>
            <a:r>
              <a:rPr lang="en-US"/>
              <a:t>I think it's because I was using our production org to grab screenshots and that's what's setup in our user for whatever reason...</a:t>
            </a:r>
          </a:p>
        </p188:txBody>
      </p188:reply>
    </p188:replyLst>
    <p188:txBody>
      <a:bodyPr/>
      <a:lstStyle/>
      <a:p>
        <a:r>
          <a:rPr lang="en-US"/>
          <a:t>We still have a black and white image toggle for the envelope logo on these, right? Probably worth including.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537364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131352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329212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257262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15</a:t>
            </a:fld>
            <a:endParaRPr lang="en-US"/>
          </a:p>
        </p:txBody>
      </p:sp>
    </p:spTree>
    <p:extLst>
      <p:ext uri="{BB962C8B-B14F-4D97-AF65-F5344CB8AC3E}">
        <p14:creationId xmlns:p14="http://schemas.microsoft.com/office/powerpoint/2010/main" val="300822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319556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17</a:t>
            </a:fld>
            <a:endParaRPr lang="en-US"/>
          </a:p>
        </p:txBody>
      </p:sp>
    </p:spTree>
    <p:extLst>
      <p:ext uri="{BB962C8B-B14F-4D97-AF65-F5344CB8AC3E}">
        <p14:creationId xmlns:p14="http://schemas.microsoft.com/office/powerpoint/2010/main" val="3030978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18</a:t>
            </a:fld>
            <a:endParaRPr lang="en-US"/>
          </a:p>
        </p:txBody>
      </p:sp>
    </p:spTree>
    <p:extLst>
      <p:ext uri="{BB962C8B-B14F-4D97-AF65-F5344CB8AC3E}">
        <p14:creationId xmlns:p14="http://schemas.microsoft.com/office/powerpoint/2010/main" val="2232201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19</a:t>
            </a:fld>
            <a:endParaRPr lang="en-US"/>
          </a:p>
        </p:txBody>
      </p:sp>
    </p:spTree>
    <p:extLst>
      <p:ext uri="{BB962C8B-B14F-4D97-AF65-F5344CB8AC3E}">
        <p14:creationId xmlns:p14="http://schemas.microsoft.com/office/powerpoint/2010/main" val="2003398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20</a:t>
            </a:fld>
            <a:endParaRPr lang="en-US"/>
          </a:p>
        </p:txBody>
      </p:sp>
    </p:spTree>
    <p:extLst>
      <p:ext uri="{BB962C8B-B14F-4D97-AF65-F5344CB8AC3E}">
        <p14:creationId xmlns:p14="http://schemas.microsoft.com/office/powerpoint/2010/main" val="289832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21</a:t>
            </a:fld>
            <a:endParaRPr lang="en-US"/>
          </a:p>
        </p:txBody>
      </p:sp>
    </p:spTree>
    <p:extLst>
      <p:ext uri="{BB962C8B-B14F-4D97-AF65-F5344CB8AC3E}">
        <p14:creationId xmlns:p14="http://schemas.microsoft.com/office/powerpoint/2010/main" val="3888168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22</a:t>
            </a:fld>
            <a:endParaRPr lang="en-US"/>
          </a:p>
        </p:txBody>
      </p:sp>
    </p:spTree>
    <p:extLst>
      <p:ext uri="{BB962C8B-B14F-4D97-AF65-F5344CB8AC3E}">
        <p14:creationId xmlns:p14="http://schemas.microsoft.com/office/powerpoint/2010/main" val="425244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23</a:t>
            </a:fld>
            <a:endParaRPr lang="en-US"/>
          </a:p>
        </p:txBody>
      </p:sp>
    </p:spTree>
    <p:extLst>
      <p:ext uri="{BB962C8B-B14F-4D97-AF65-F5344CB8AC3E}">
        <p14:creationId xmlns:p14="http://schemas.microsoft.com/office/powerpoint/2010/main" val="2867126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24</a:t>
            </a:fld>
            <a:endParaRPr lang="en-US"/>
          </a:p>
        </p:txBody>
      </p:sp>
    </p:spTree>
    <p:extLst>
      <p:ext uri="{BB962C8B-B14F-4D97-AF65-F5344CB8AC3E}">
        <p14:creationId xmlns:p14="http://schemas.microsoft.com/office/powerpoint/2010/main" val="200597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25</a:t>
            </a:fld>
            <a:endParaRPr lang="en-US"/>
          </a:p>
        </p:txBody>
      </p:sp>
    </p:spTree>
    <p:extLst>
      <p:ext uri="{BB962C8B-B14F-4D97-AF65-F5344CB8AC3E}">
        <p14:creationId xmlns:p14="http://schemas.microsoft.com/office/powerpoint/2010/main" val="3037900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26</a:t>
            </a:fld>
            <a:endParaRPr lang="en-US"/>
          </a:p>
        </p:txBody>
      </p:sp>
    </p:spTree>
    <p:extLst>
      <p:ext uri="{BB962C8B-B14F-4D97-AF65-F5344CB8AC3E}">
        <p14:creationId xmlns:p14="http://schemas.microsoft.com/office/powerpoint/2010/main" val="3546846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27</a:t>
            </a:fld>
            <a:endParaRPr lang="en-US"/>
          </a:p>
        </p:txBody>
      </p:sp>
    </p:spTree>
    <p:extLst>
      <p:ext uri="{BB962C8B-B14F-4D97-AF65-F5344CB8AC3E}">
        <p14:creationId xmlns:p14="http://schemas.microsoft.com/office/powerpoint/2010/main" val="19427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28</a:t>
            </a:fld>
            <a:endParaRPr lang="en-US"/>
          </a:p>
        </p:txBody>
      </p:sp>
    </p:spTree>
    <p:extLst>
      <p:ext uri="{BB962C8B-B14F-4D97-AF65-F5344CB8AC3E}">
        <p14:creationId xmlns:p14="http://schemas.microsoft.com/office/powerpoint/2010/main" val="325937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41970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94733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328283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18874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21813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196436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506830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BBF5800_5C82B839.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BBF580E_D838C609.xml"/><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7BBF57F2_A8A265AD.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18/10/relationships/comments" Target="../comments/modernComment_7BBF57F7_E49FF469.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Self Serve Templates</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2385"/>
            <a:ext cx="3913717"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019683"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320599" y="23229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466595" y="3760886"/>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2320599" y="2942276"/>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41256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5110"/>
            <a:ext cx="3913717"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3225060" y="2464096"/>
            <a:ext cx="201706" cy="282388"/>
          </a:xfrm>
          <a:prstGeom prst="rect">
            <a:avLst/>
          </a:prstGeom>
          <a:noFill/>
        </p:spPr>
        <p:txBody>
          <a:bodyPr wrap="square" rtlCol="0">
            <a:spAutoFit/>
          </a:bodyPr>
          <a:lstStyle/>
          <a:p>
            <a:r>
              <a:rPr lang="en-US" sz="1200" dirty="0">
                <a:solidFill>
                  <a:srgbClr val="FF0000"/>
                </a:solidFill>
              </a:rPr>
              <a:t>3</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188804" y="283389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2421452" y="4171151"/>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Upload icon image</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97480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9030" y="1435110"/>
            <a:ext cx="3911446"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1346564" y="25515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3875022" y="2598635"/>
            <a:ext cx="201706" cy="282388"/>
          </a:xfrm>
          <a:prstGeom prst="rect">
            <a:avLst/>
          </a:prstGeom>
          <a:noFill/>
        </p:spPr>
        <p:txBody>
          <a:bodyPr wrap="square" rtlCol="0">
            <a:spAutoFit/>
          </a:bodyPr>
          <a:lstStyle/>
          <a:p>
            <a:r>
              <a:rPr lang="en-US" sz="1200" dirty="0">
                <a:solidFill>
                  <a:srgbClr val="FF0000"/>
                </a:solidFill>
              </a:rPr>
              <a:t>4</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cs typeface="Times New Roman" panose="02020603050405020304" pitchFamily="18" charset="0"/>
              </a:rPr>
              <a:t>4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5</a:t>
            </a:r>
          </a:p>
        </p:txBody>
      </p:sp>
    </p:spTree>
    <p:extLst>
      <p:ext uri="{BB962C8B-B14F-4D97-AF65-F5344CB8AC3E}">
        <p14:creationId xmlns:p14="http://schemas.microsoft.com/office/powerpoint/2010/main" val="474811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4"/>
          <a:srcRect/>
          <a:stretch/>
        </p:blipFill>
        <p:spPr>
          <a:xfrm>
            <a:off x="672237" y="1273739"/>
            <a:ext cx="4151846"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pic>
        <p:nvPicPr>
          <p:cNvPr id="10" name="Picture 9">
            <a:extLst>
              <a:ext uri="{FF2B5EF4-FFF2-40B4-BE49-F238E27FC236}">
                <a16:creationId xmlns:a16="http://schemas.microsoft.com/office/drawing/2014/main" id="{D93EA334-E768-73C0-FF5A-C4455B0D2A66}"/>
              </a:ext>
            </a:extLst>
          </p:cNvPr>
          <p:cNvPicPr>
            <a:picLocks noChangeAspect="1"/>
          </p:cNvPicPr>
          <p:nvPr/>
        </p:nvPicPr>
        <p:blipFill>
          <a:blip r:embed="rId6"/>
          <a:stretch>
            <a:fillRect/>
          </a:stretch>
        </p:blipFill>
        <p:spPr>
          <a:xfrm>
            <a:off x="5380737" y="1273739"/>
            <a:ext cx="4160802" cy="5340184"/>
          </a:xfrm>
          <a:prstGeom prst="rect">
            <a:avLst/>
          </a:prstGeom>
          <a:effectLst>
            <a:outerShdw blurRad="127000" dist="50800" dir="2400000" algn="ctr" rotWithShape="0">
              <a:srgbClr val="000000"/>
            </a:outerShdw>
          </a:effectLst>
        </p:spPr>
      </p:pic>
      <p:sp>
        <p:nvSpPr>
          <p:cNvPr id="13" name="Text Placeholder 3">
            <a:extLst>
              <a:ext uri="{FF2B5EF4-FFF2-40B4-BE49-F238E27FC236}">
                <a16:creationId xmlns:a16="http://schemas.microsoft.com/office/drawing/2014/main" id="{DE6EF331-4ACB-2A86-8ACF-0AAF368A34C7}"/>
              </a:ext>
            </a:extLst>
          </p:cNvPr>
          <p:cNvSpPr txBox="1">
            <a:spLocks/>
          </p:cNvSpPr>
          <p:nvPr/>
        </p:nvSpPr>
        <p:spPr>
          <a:xfrm>
            <a:off x="9829800" y="2723322"/>
            <a:ext cx="2052517"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1 – Upload image, will replace entire background image of the full 8.5”x11” flyer</a:t>
            </a:r>
            <a:endParaRPr lang="en-US" sz="1600" dirty="0">
              <a:solidFill>
                <a:srgbClr val="002060"/>
              </a:solidFill>
            </a:endParaRPr>
          </a:p>
        </p:txBody>
      </p:sp>
      <p:sp>
        <p:nvSpPr>
          <p:cNvPr id="14" name="TextBox 13">
            <a:extLst>
              <a:ext uri="{FF2B5EF4-FFF2-40B4-BE49-F238E27FC236}">
                <a16:creationId xmlns:a16="http://schemas.microsoft.com/office/drawing/2014/main" id="{BEE7A8BE-18AE-92CA-7093-947E65D1916D}"/>
              </a:ext>
            </a:extLst>
          </p:cNvPr>
          <p:cNvSpPr txBox="1"/>
          <p:nvPr/>
        </p:nvSpPr>
        <p:spPr>
          <a:xfrm>
            <a:off x="2546454" y="3146612"/>
            <a:ext cx="201706" cy="282388"/>
          </a:xfrm>
          <a:prstGeom prst="rect">
            <a:avLst/>
          </a:prstGeom>
          <a:noFill/>
        </p:spPr>
        <p:txBody>
          <a:bodyPr wrap="square" rtlCol="0">
            <a:spAutoFit/>
          </a:bodyPr>
          <a:lstStyle/>
          <a:p>
            <a:r>
              <a:rPr lang="en-US" sz="1200" dirty="0">
                <a:solidFill>
                  <a:srgbClr val="FF0000"/>
                </a:solidFill>
              </a:rPr>
              <a:t>1</a:t>
            </a:r>
          </a:p>
        </p:txBody>
      </p:sp>
      <p:sp>
        <p:nvSpPr>
          <p:cNvPr id="16" name="TextBox 15">
            <a:extLst>
              <a:ext uri="{FF2B5EF4-FFF2-40B4-BE49-F238E27FC236}">
                <a16:creationId xmlns:a16="http://schemas.microsoft.com/office/drawing/2014/main" id="{C76545E7-2296-AAD8-F90A-FF9AC421F02E}"/>
              </a:ext>
            </a:extLst>
          </p:cNvPr>
          <p:cNvSpPr txBox="1"/>
          <p:nvPr/>
        </p:nvSpPr>
        <p:spPr>
          <a:xfrm>
            <a:off x="7360285" y="3146612"/>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155207071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58"/>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8941153" cy="1316367"/>
          </a:xfrm>
        </p:spPr>
        <p:txBody>
          <a:bodyPr/>
          <a:lstStyle/>
          <a:p>
            <a:r>
              <a:rPr lang="en-US" dirty="0"/>
              <a:t>Direct &amp; Non-Direct Mail Postcards: 8.5”x5.5”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tretch>
            <a:fillRect/>
          </a:stretch>
        </p:blipFill>
        <p:spPr>
          <a:xfrm>
            <a:off x="4820723" y="1793047"/>
            <a:ext cx="3613146"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80231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67" b="1367"/>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4" y="244076"/>
            <a:ext cx="9023346" cy="1471707"/>
          </a:xfrm>
        </p:spPr>
        <p:txBody>
          <a:bodyPr/>
          <a:lstStyle/>
          <a:p>
            <a:r>
              <a:rPr lang="en-US" dirty="0"/>
              <a:t>Direct &amp; Non-Direct Mail Postcards: 9”x6”</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871419" y="1793047"/>
            <a:ext cx="3511754"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72873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l="-240" r="355"/>
          <a:stretch/>
        </p:blipFill>
        <p:spPr>
          <a:xfrm>
            <a:off x="562443" y="1361533"/>
            <a:ext cx="4114800"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731969"/>
          </a:xfrm>
        </p:spPr>
        <p:txBody>
          <a:bodyPr/>
          <a:lstStyle/>
          <a:p>
            <a:r>
              <a:rPr lang="en-US" dirty="0"/>
              <a:t>EDDM Postcards: 11”x6.25”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946844" y="1361533"/>
            <a:ext cx="4124375"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9265394" y="2811847"/>
            <a:ext cx="2886524"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255676" y="3857950"/>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840927" y="3857950"/>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430426" y="2380333"/>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890104" y="2380333"/>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48907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3" b="-64"/>
          <a:stretch/>
        </p:blipFill>
        <p:spPr>
          <a:xfrm>
            <a:off x="733673" y="1397999"/>
            <a:ext cx="3407703" cy="481523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73066"/>
          </a:xfrm>
        </p:spPr>
        <p:txBody>
          <a:bodyPr/>
          <a:lstStyle/>
          <a:p>
            <a:r>
              <a:rPr lang="en-US" dirty="0"/>
              <a:t>EDDM Postcards: 9”x6.25”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630738" y="1397999"/>
            <a:ext cx="3403373"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965096" y="2322630"/>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15470" y="3888772"/>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628753" y="3888772"/>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235818" y="2411155"/>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332424" y="2411155"/>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1320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Horizontal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676648" y="2249939"/>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4"/>
          <a:srcRect/>
          <a:stretch/>
        </p:blipFill>
        <p:spPr>
          <a:xfrm>
            <a:off x="8340495" y="374656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5"/>
          <a:srcRect/>
          <a:stretch/>
        </p:blipFill>
        <p:spPr>
          <a:xfrm>
            <a:off x="776176" y="1172818"/>
            <a:ext cx="3515429" cy="4989442"/>
          </a:xfrm>
          <a:prstGeom prst="rect">
            <a:avLst/>
          </a:prstGeom>
          <a:effectLst>
            <a:outerShdw blurRad="127000" dist="50800" dir="2400000" algn="ctr" rotWithShape="0">
              <a:srgbClr val="000000"/>
            </a:outerShdw>
          </a:effectLst>
        </p:spPr>
      </p:pic>
      <p:pic>
        <p:nvPicPr>
          <p:cNvPr id="16" name="Picture 15">
            <a:extLst>
              <a:ext uri="{FF2B5EF4-FFF2-40B4-BE49-F238E27FC236}">
                <a16:creationId xmlns:a16="http://schemas.microsoft.com/office/drawing/2014/main" id="{AD823F40-E7FD-0F54-9256-5C40AA9642B3}"/>
              </a:ext>
            </a:extLst>
          </p:cNvPr>
          <p:cNvPicPr>
            <a:picLocks noChangeAspect="1"/>
          </p:cNvPicPr>
          <p:nvPr/>
        </p:nvPicPr>
        <p:blipFill>
          <a:blip r:embed="rId6"/>
          <a:stretch>
            <a:fillRect/>
          </a:stretch>
        </p:blipFill>
        <p:spPr>
          <a:xfrm rot="10800000">
            <a:off x="4505209" y="1172818"/>
            <a:ext cx="3515429" cy="4985855"/>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8"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15325"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20" name="TextBox 19">
            <a:extLst>
              <a:ext uri="{FF2B5EF4-FFF2-40B4-BE49-F238E27FC236}">
                <a16:creationId xmlns:a16="http://schemas.microsoft.com/office/drawing/2014/main" id="{1EBBB206-6046-9560-DE63-9E3AD9F01AB5}"/>
              </a:ext>
            </a:extLst>
          </p:cNvPr>
          <p:cNvSpPr txBox="1"/>
          <p:nvPr/>
        </p:nvSpPr>
        <p:spPr>
          <a:xfrm>
            <a:off x="6763942" y="4528289"/>
            <a:ext cx="201706" cy="282388"/>
          </a:xfrm>
          <a:prstGeom prst="rect">
            <a:avLst/>
          </a:prstGeom>
          <a:noFill/>
        </p:spPr>
        <p:txBody>
          <a:bodyPr wrap="square" rtlCol="0">
            <a:spAutoFit/>
          </a:bodyPr>
          <a:lstStyle/>
          <a:p>
            <a:r>
              <a:rPr lang="en-US" sz="1200" dirty="0">
                <a:solidFill>
                  <a:srgbClr val="FF0000"/>
                </a:solidFill>
              </a:rPr>
              <a:t>1</a:t>
            </a:r>
          </a:p>
        </p:txBody>
      </p:sp>
      <p:sp>
        <p:nvSpPr>
          <p:cNvPr id="12" name="TextBox 11">
            <a:extLst>
              <a:ext uri="{FF2B5EF4-FFF2-40B4-BE49-F238E27FC236}">
                <a16:creationId xmlns:a16="http://schemas.microsoft.com/office/drawing/2014/main" id="{3E1A63BA-E0C5-44E5-54EA-F21235D7B8C1}"/>
              </a:ext>
            </a:extLst>
          </p:cNvPr>
          <p:cNvSpPr txBox="1"/>
          <p:nvPr/>
        </p:nvSpPr>
        <p:spPr>
          <a:xfrm>
            <a:off x="2433036" y="4793708"/>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33579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Vertical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1006557" y="503685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5"/>
          <a:srcRect/>
          <a:stretch/>
        </p:blipFill>
        <p:spPr>
          <a:xfrm>
            <a:off x="8350805" y="132682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6"/>
          <a:srcRect/>
          <a:stretch/>
        </p:blipFill>
        <p:spPr>
          <a:xfrm>
            <a:off x="607922" y="1119300"/>
            <a:ext cx="4153019" cy="2948261"/>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7" y="4119937"/>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25635" y="390273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12" name="TextBox 11">
            <a:extLst>
              <a:ext uri="{FF2B5EF4-FFF2-40B4-BE49-F238E27FC236}">
                <a16:creationId xmlns:a16="http://schemas.microsoft.com/office/drawing/2014/main" id="{3E1A63BA-E0C5-44E5-54EA-F21235D7B8C1}"/>
              </a:ext>
            </a:extLst>
          </p:cNvPr>
          <p:cNvSpPr txBox="1"/>
          <p:nvPr/>
        </p:nvSpPr>
        <p:spPr>
          <a:xfrm>
            <a:off x="3599273" y="2452236"/>
            <a:ext cx="201706" cy="282388"/>
          </a:xfrm>
          <a:prstGeom prst="rect">
            <a:avLst/>
          </a:prstGeom>
          <a:noFill/>
        </p:spPr>
        <p:txBody>
          <a:bodyPr wrap="square" rtlCol="0">
            <a:spAutoFit/>
          </a:bodyPr>
          <a:lstStyle/>
          <a:p>
            <a:r>
              <a:rPr lang="en-US" sz="1200" dirty="0">
                <a:solidFill>
                  <a:srgbClr val="FF0000"/>
                </a:solidFill>
              </a:rPr>
              <a:t>2</a:t>
            </a:r>
          </a:p>
        </p:txBody>
      </p:sp>
      <p:pic>
        <p:nvPicPr>
          <p:cNvPr id="4" name="Picture 3">
            <a:extLst>
              <a:ext uri="{FF2B5EF4-FFF2-40B4-BE49-F238E27FC236}">
                <a16:creationId xmlns:a16="http://schemas.microsoft.com/office/drawing/2014/main" id="{F4C9EB5F-7F3E-1E03-5B06-DC4ECF417647}"/>
              </a:ext>
            </a:extLst>
          </p:cNvPr>
          <p:cNvPicPr>
            <a:picLocks noChangeAspect="1"/>
          </p:cNvPicPr>
          <p:nvPr/>
        </p:nvPicPr>
        <p:blipFill>
          <a:blip r:embed="rId7"/>
          <a:stretch>
            <a:fillRect/>
          </a:stretch>
        </p:blipFill>
        <p:spPr>
          <a:xfrm>
            <a:off x="4188828" y="3021453"/>
            <a:ext cx="4474312" cy="3152830"/>
          </a:xfrm>
          <a:prstGeom prst="rect">
            <a:avLst/>
          </a:prstGeom>
          <a:effectLst>
            <a:outerShdw blurRad="127000" dist="50800" dir="2400000" algn="ctr" rotWithShape="0">
              <a:srgbClr val="000000"/>
            </a:outerShdw>
          </a:effectLst>
        </p:spPr>
      </p:pic>
      <p:sp>
        <p:nvSpPr>
          <p:cNvPr id="20" name="TextBox 19">
            <a:extLst>
              <a:ext uri="{FF2B5EF4-FFF2-40B4-BE49-F238E27FC236}">
                <a16:creationId xmlns:a16="http://schemas.microsoft.com/office/drawing/2014/main" id="{1EBBB206-6046-9560-DE63-9E3AD9F01AB5}"/>
              </a:ext>
            </a:extLst>
          </p:cNvPr>
          <p:cNvSpPr txBox="1"/>
          <p:nvPr/>
        </p:nvSpPr>
        <p:spPr>
          <a:xfrm>
            <a:off x="6870405" y="4337141"/>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362759936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Expert Content Templates</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252200" y="1494269"/>
            <a:ext cx="9959137" cy="443861"/>
          </a:xfrm>
        </p:spPr>
        <p:txBody>
          <a:bodyPr/>
          <a:lstStyle/>
          <a:p>
            <a:r>
              <a:rPr lang="en-US" dirty="0"/>
              <a:t>Print Flyers, Postcards, Greeting Cards, Brochures, Social Media</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252200" y="2007704"/>
            <a:ext cx="10285377" cy="4597389"/>
          </a:xfrm>
        </p:spPr>
        <p:txBody>
          <a:body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The Expert Content library includes self-service templates for admins to create-your-own content. Pre-filled Expert Content is built from these templates and can be configured based on the individual layout’s options. Contact blocks, disclaimers, and branding elements are dynamic to the end user. Many templates include admin-level configuration options such as switching the brand logo on or off, logo positioning, swapping imagery within the dedicated space, replacing full background images, default text and/or default CTA text, and providing end users access to edit call-to-actions (CTA). All templates include additional or override disclaimer options to allow admins to enter </a:t>
            </a:r>
            <a:r>
              <a:rPr lang="en-US" sz="2000" kern="100" dirty="0">
                <a:solidFill>
                  <a:srgbClr val="002060"/>
                </a:solidFill>
                <a:cs typeface="Times New Roman" panose="02020603050405020304" pitchFamily="18" charset="0"/>
              </a:rPr>
              <a:t>dynamic disclaimers or include verbiage on a one-off basis. </a:t>
            </a:r>
          </a:p>
          <a:p>
            <a:pPr defTabSz="868680">
              <a:lnSpc>
                <a:spcPct val="100000"/>
              </a:lnSpc>
              <a:spcBef>
                <a:spcPts val="0"/>
              </a:spcBef>
            </a:pPr>
            <a:endParaRPr lang="en-US" sz="20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Templates include:</a:t>
            </a:r>
          </a:p>
          <a:p>
            <a:pPr marL="342900" indent="-342900" defTabSz="868680">
              <a:lnSpc>
                <a:spcPct val="100000"/>
              </a:lnSpc>
              <a:spcBef>
                <a:spcPts val="0"/>
              </a:spcBef>
              <a:buFont typeface="Arial" panose="020B0604020202020204" pitchFamily="34" charset="0"/>
              <a:buChar char="•"/>
            </a:pPr>
            <a:r>
              <a:rPr lang="en-US" sz="2000" kern="100" dirty="0">
                <a:solidFill>
                  <a:srgbClr val="002060"/>
                </a:solidFill>
                <a:cs typeface="Times New Roman" panose="02020603050405020304" pitchFamily="18" charset="0"/>
              </a:rPr>
              <a:t>Various layouts for single sided print flyers</a:t>
            </a:r>
          </a:p>
          <a:p>
            <a:pPr marL="342900" indent="-342900" defTabSz="868680">
              <a:lnSpc>
                <a:spcPct val="100000"/>
              </a:lnSpc>
              <a:spcBef>
                <a:spcPts val="0"/>
              </a:spcBef>
              <a:buFont typeface="Arial" panose="020B0604020202020204" pitchFamily="34" charset="0"/>
              <a:buChar char="•"/>
            </a:pPr>
            <a:r>
              <a:rPr lang="en-US" sz="2000" kern="100" dirty="0">
                <a:solidFill>
                  <a:srgbClr val="002060"/>
                </a:solidFill>
                <a:cs typeface="Times New Roman" panose="02020603050405020304" pitchFamily="18" charset="0"/>
              </a:rPr>
              <a:t>Multiple sizing options for postcards in direct-mail, non-direct mail, and EDDM shipping</a:t>
            </a:r>
          </a:p>
          <a:p>
            <a:pPr marL="342900" indent="-342900" defTabSz="868680">
              <a:lnSpc>
                <a:spcPct val="100000"/>
              </a:lnSpc>
              <a:spcBef>
                <a:spcPts val="0"/>
              </a:spcBef>
              <a:buFont typeface="Arial" panose="020B0604020202020204" pitchFamily="34" charset="0"/>
              <a:buChar char="•"/>
            </a:pPr>
            <a:r>
              <a:rPr lang="en-US" sz="2000" kern="100" dirty="0">
                <a:solidFill>
                  <a:srgbClr val="002060"/>
                </a:solidFill>
                <a:cs typeface="Times New Roman" panose="02020603050405020304" pitchFamily="18" charset="0"/>
              </a:rPr>
              <a:t>Vertical and Horizontal Greeting Cards</a:t>
            </a:r>
          </a:p>
          <a:p>
            <a:pPr marL="342900" indent="-342900" defTabSz="868680">
              <a:lnSpc>
                <a:spcPct val="100000"/>
              </a:lnSpc>
              <a:spcBef>
                <a:spcPts val="0"/>
              </a:spcBef>
              <a:buFont typeface="Arial" panose="020B0604020202020204" pitchFamily="34" charset="0"/>
              <a:buChar char="•"/>
            </a:pPr>
            <a:r>
              <a:rPr lang="en-US" sz="2000" kern="100" dirty="0">
                <a:solidFill>
                  <a:srgbClr val="002060"/>
                </a:solidFill>
                <a:cs typeface="Times New Roman" panose="02020603050405020304" pitchFamily="18" charset="0"/>
              </a:rPr>
              <a:t>Social Media templates including Event, Testimonials, and upload-your-own design</a:t>
            </a:r>
            <a:endParaRPr lang="en-US" sz="2000"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3"/>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Bifold Brochures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715B339D-66F3-EA56-F77D-A8036769FF0A}"/>
              </a:ext>
            </a:extLst>
          </p:cNvPr>
          <p:cNvPicPr>
            <a:picLocks noChangeAspect="1"/>
          </p:cNvPicPr>
          <p:nvPr/>
        </p:nvPicPr>
        <p:blipFill>
          <a:blip r:embed="rId4"/>
          <a:stretch>
            <a:fillRect/>
          </a:stretch>
        </p:blipFill>
        <p:spPr>
          <a:xfrm>
            <a:off x="670999" y="1190312"/>
            <a:ext cx="5024123" cy="3896597"/>
          </a:xfrm>
          <a:prstGeom prst="rect">
            <a:avLst/>
          </a:prstGeom>
          <a:effectLst>
            <a:outerShdw blurRad="127000" dist="50800" dir="2400000" algn="ctr" rotWithShape="0">
              <a:srgbClr val="000000"/>
            </a:outerShdw>
          </a:effectLst>
        </p:spPr>
      </p:pic>
      <p:sp>
        <p:nvSpPr>
          <p:cNvPr id="8" name="Text Placeholder 3">
            <a:extLst>
              <a:ext uri="{FF2B5EF4-FFF2-40B4-BE49-F238E27FC236}">
                <a16:creationId xmlns:a16="http://schemas.microsoft.com/office/drawing/2014/main" id="{60495582-C31D-1809-3AD0-CA3D5C52D1FC}"/>
              </a:ext>
            </a:extLst>
          </p:cNvPr>
          <p:cNvSpPr txBox="1">
            <a:spLocks/>
          </p:cNvSpPr>
          <p:nvPr/>
        </p:nvSpPr>
        <p:spPr>
          <a:xfrm>
            <a:off x="670999" y="5273368"/>
            <a:ext cx="10908582" cy="14253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Bifold Brochures include only the dynamic contact block. Admins upload two background images with finished artwork  for the front and back, with space left for the contact area. Once printed, they will be folded in half. There are single and co-branded versions of this template with the contact block place on the back when printed and folded. </a:t>
            </a:r>
            <a:endParaRPr lang="en-US" sz="1600" dirty="0">
              <a:solidFill>
                <a:srgbClr val="002060"/>
              </a:solidFill>
            </a:endParaRPr>
          </a:p>
        </p:txBody>
      </p:sp>
      <p:pic>
        <p:nvPicPr>
          <p:cNvPr id="11" name="Picture 10">
            <a:extLst>
              <a:ext uri="{FF2B5EF4-FFF2-40B4-BE49-F238E27FC236}">
                <a16:creationId xmlns:a16="http://schemas.microsoft.com/office/drawing/2014/main" id="{08F9A396-0E48-08FE-51AE-98B8E62A9167}"/>
              </a:ext>
            </a:extLst>
          </p:cNvPr>
          <p:cNvPicPr>
            <a:picLocks noChangeAspect="1"/>
          </p:cNvPicPr>
          <p:nvPr/>
        </p:nvPicPr>
        <p:blipFill>
          <a:blip r:embed="rId5"/>
          <a:stretch>
            <a:fillRect/>
          </a:stretch>
        </p:blipFill>
        <p:spPr>
          <a:xfrm>
            <a:off x="6096000" y="1190311"/>
            <a:ext cx="5009023" cy="389659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12524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single branded</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single 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tretch>
            <a:fillRect/>
          </a:stretch>
        </p:blipFill>
        <p:spPr>
          <a:xfrm>
            <a:off x="447284" y="1379478"/>
            <a:ext cx="3767437"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tretch>
            <a:fillRect/>
          </a:stretch>
        </p:blipFill>
        <p:spPr>
          <a:xfrm>
            <a:off x="4333229" y="1379478"/>
            <a:ext cx="3773455" cy="2927116"/>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tretch>
            <a:fillRect/>
          </a:stretch>
        </p:blipFill>
        <p:spPr>
          <a:xfrm>
            <a:off x="8225192" y="1379478"/>
            <a:ext cx="3780339"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634364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cobranded </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cobranded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rcRect/>
          <a:stretch/>
        </p:blipFill>
        <p:spPr>
          <a:xfrm>
            <a:off x="449285" y="1379478"/>
            <a:ext cx="3763434"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rcRect/>
          <a:stretch/>
        </p:blipFill>
        <p:spPr>
          <a:xfrm>
            <a:off x="4333229" y="1381816"/>
            <a:ext cx="3773455" cy="2922440"/>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rcRect/>
          <a:stretch/>
        </p:blipFill>
        <p:spPr>
          <a:xfrm>
            <a:off x="8239403" y="1379478"/>
            <a:ext cx="3751917"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42179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7"/>
            <a:ext cx="6993979" cy="367183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4171927"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4722999" y="1967086"/>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2873277" y="29563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62574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3338"/>
            <a:ext cx="6993979" cy="36684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439878"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842683" y="3996608"/>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110672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76497"/>
            <a:ext cx="6993979" cy="3642178"/>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254943" y="1645276"/>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5441158" y="4006883"/>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5</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a:t>
            </a:r>
          </a:p>
          <a:p>
            <a:pPr defTabSz="868680">
              <a:spcBef>
                <a:spcPts val="0"/>
              </a:spcBef>
            </a:pPr>
            <a:r>
              <a:rPr lang="en-US" sz="1600" kern="100" dirty="0">
                <a:solidFill>
                  <a:srgbClr val="002060"/>
                </a:solidFill>
                <a:cs typeface="Times New Roman" panose="02020603050405020304" pitchFamily="18" charset="0"/>
              </a:rPr>
              <a:t>3 – Color blocks are brand colors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039836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637842" y="1327603"/>
            <a:ext cx="3077719" cy="30777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2528754" y="1695840"/>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1408794" y="3783023"/>
            <a:ext cx="201706" cy="282388"/>
          </a:xfrm>
          <a:prstGeom prst="rect">
            <a:avLst/>
          </a:prstGeom>
          <a:noFill/>
        </p:spPr>
        <p:txBody>
          <a:bodyPr wrap="square" rtlCol="0">
            <a:spAutoFit/>
          </a:bodyPr>
          <a:lstStyle/>
          <a:p>
            <a:r>
              <a:rPr lang="en-US" sz="1200" dirty="0">
                <a:solidFill>
                  <a:srgbClr val="FF0000"/>
                </a:solidFill>
              </a:rPr>
              <a:t>2</a:t>
            </a:r>
          </a:p>
        </p:txBody>
      </p:sp>
      <p:sp>
        <p:nvSpPr>
          <p:cNvPr id="13" name="TextBox 12">
            <a:extLst>
              <a:ext uri="{FF2B5EF4-FFF2-40B4-BE49-F238E27FC236}">
                <a16:creationId xmlns:a16="http://schemas.microsoft.com/office/drawing/2014/main" id="{8EF3317E-14D8-2510-9C9A-6649650F84C3}"/>
              </a:ext>
            </a:extLst>
          </p:cNvPr>
          <p:cNvSpPr txBox="1"/>
          <p:nvPr/>
        </p:nvSpPr>
        <p:spPr>
          <a:xfrm>
            <a:off x="2964000" y="4155747"/>
            <a:ext cx="201706" cy="282388"/>
          </a:xfrm>
          <a:prstGeom prst="rect">
            <a:avLst/>
          </a:prstGeom>
          <a:noFill/>
        </p:spPr>
        <p:txBody>
          <a:bodyPr wrap="square" rtlCol="0">
            <a:spAutoFit/>
          </a:bodyPr>
          <a:lstStyle/>
          <a:p>
            <a:r>
              <a:rPr lang="en-US" sz="1200" dirty="0">
                <a:solidFill>
                  <a:srgbClr val="FF0000"/>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704520" y="4769159"/>
            <a:ext cx="5439793" cy="168133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t>
            </a:r>
          </a:p>
          <a:p>
            <a:pPr defTabSz="868680">
              <a:spcBef>
                <a:spcPts val="0"/>
              </a:spcBef>
            </a:pPr>
            <a:r>
              <a:rPr lang="en-US" sz="1600" kern="100" dirty="0">
                <a:solidFill>
                  <a:srgbClr val="002060"/>
                </a:solidFill>
                <a:cs typeface="Times New Roman" panose="02020603050405020304" pitchFamily="18" charset="0"/>
              </a:rPr>
              <a:t>2 – Editable CTA/text</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a:t>
            </a:r>
          </a:p>
        </p:txBody>
      </p:sp>
      <p:sp>
        <p:nvSpPr>
          <p:cNvPr id="15" name="TextBox 14">
            <a:extLst>
              <a:ext uri="{FF2B5EF4-FFF2-40B4-BE49-F238E27FC236}">
                <a16:creationId xmlns:a16="http://schemas.microsoft.com/office/drawing/2014/main" id="{A0A850BC-87D5-76AA-2C55-912D1574BFA9}"/>
              </a:ext>
            </a:extLst>
          </p:cNvPr>
          <p:cNvSpPr txBox="1"/>
          <p:nvPr/>
        </p:nvSpPr>
        <p:spPr>
          <a:xfrm>
            <a:off x="1974995" y="2866462"/>
            <a:ext cx="201706" cy="276999"/>
          </a:xfrm>
          <a:prstGeom prst="rect">
            <a:avLst/>
          </a:prstGeom>
          <a:noFill/>
        </p:spPr>
        <p:txBody>
          <a:bodyPr wrap="square" rtlCol="0">
            <a:spAutoFit/>
          </a:bodyPr>
          <a:lstStyle/>
          <a:p>
            <a:r>
              <a:rPr lang="en-US" sz="1200" dirty="0">
                <a:solidFill>
                  <a:srgbClr val="FF0000"/>
                </a:solidFill>
              </a:rPr>
              <a:t>3</a:t>
            </a:r>
          </a:p>
        </p:txBody>
      </p:sp>
      <p:pic>
        <p:nvPicPr>
          <p:cNvPr id="6" name="Picture 5">
            <a:extLst>
              <a:ext uri="{FF2B5EF4-FFF2-40B4-BE49-F238E27FC236}">
                <a16:creationId xmlns:a16="http://schemas.microsoft.com/office/drawing/2014/main" id="{DDE61033-58C7-98DB-F0A7-88CAFCA2EB29}"/>
              </a:ext>
            </a:extLst>
          </p:cNvPr>
          <p:cNvPicPr>
            <a:picLocks noChangeAspect="1"/>
          </p:cNvPicPr>
          <p:nvPr/>
        </p:nvPicPr>
        <p:blipFill>
          <a:blip r:embed="rId5"/>
          <a:stretch>
            <a:fillRect/>
          </a:stretch>
        </p:blipFill>
        <p:spPr>
          <a:xfrm>
            <a:off x="4144644" y="1327603"/>
            <a:ext cx="3095561" cy="3077719"/>
          </a:xfrm>
          <a:prstGeom prst="rect">
            <a:avLst/>
          </a:prstGeom>
          <a:effectLst>
            <a:outerShdw blurRad="127000" dist="50800" dir="2400000" algn="ctr" rotWithShape="0">
              <a:srgbClr val="000000"/>
            </a:outerShdw>
          </a:effectLst>
        </p:spPr>
      </p:pic>
      <p:sp>
        <p:nvSpPr>
          <p:cNvPr id="7" name="TextBox 6">
            <a:extLst>
              <a:ext uri="{FF2B5EF4-FFF2-40B4-BE49-F238E27FC236}">
                <a16:creationId xmlns:a16="http://schemas.microsoft.com/office/drawing/2014/main" id="{8F7B820D-0A36-1A4B-47FC-04F674174D3A}"/>
              </a:ext>
            </a:extLst>
          </p:cNvPr>
          <p:cNvSpPr txBox="1"/>
          <p:nvPr/>
        </p:nvSpPr>
        <p:spPr>
          <a:xfrm>
            <a:off x="4906466" y="3783025"/>
            <a:ext cx="201706" cy="282388"/>
          </a:xfrm>
          <a:prstGeom prst="rect">
            <a:avLst/>
          </a:prstGeom>
          <a:noFill/>
        </p:spPr>
        <p:txBody>
          <a:bodyPr wrap="square" rtlCol="0">
            <a:spAutoFit/>
          </a:bodyPr>
          <a:lstStyle/>
          <a:p>
            <a:r>
              <a:rPr lang="en-US" sz="1200" dirty="0">
                <a:solidFill>
                  <a:srgbClr val="FF0000"/>
                </a:solidFill>
              </a:rPr>
              <a:t>2</a:t>
            </a:r>
          </a:p>
        </p:txBody>
      </p:sp>
      <p:sp>
        <p:nvSpPr>
          <p:cNvPr id="8" name="TextBox 7">
            <a:extLst>
              <a:ext uri="{FF2B5EF4-FFF2-40B4-BE49-F238E27FC236}">
                <a16:creationId xmlns:a16="http://schemas.microsoft.com/office/drawing/2014/main" id="{54105185-0384-5A52-7317-936636CB480A}"/>
              </a:ext>
            </a:extLst>
          </p:cNvPr>
          <p:cNvSpPr txBox="1"/>
          <p:nvPr/>
        </p:nvSpPr>
        <p:spPr>
          <a:xfrm>
            <a:off x="6611337" y="2153404"/>
            <a:ext cx="201706" cy="282388"/>
          </a:xfrm>
          <a:prstGeom prst="rect">
            <a:avLst/>
          </a:prstGeom>
          <a:noFill/>
        </p:spPr>
        <p:txBody>
          <a:bodyPr wrap="square" rtlCol="0">
            <a:spAutoFit/>
          </a:bodyPr>
          <a:lstStyle/>
          <a:p>
            <a:r>
              <a:rPr lang="en-US" sz="1200" dirty="0">
                <a:solidFill>
                  <a:srgbClr val="FF0000"/>
                </a:solidFill>
              </a:rPr>
              <a:t>2</a:t>
            </a:r>
          </a:p>
        </p:txBody>
      </p:sp>
      <p:sp>
        <p:nvSpPr>
          <p:cNvPr id="16" name="TextBox 15">
            <a:extLst>
              <a:ext uri="{FF2B5EF4-FFF2-40B4-BE49-F238E27FC236}">
                <a16:creationId xmlns:a16="http://schemas.microsoft.com/office/drawing/2014/main" id="{1EF010E1-8BAE-8AA6-74A2-0AD6EA06DEC4}"/>
              </a:ext>
            </a:extLst>
          </p:cNvPr>
          <p:cNvSpPr txBox="1"/>
          <p:nvPr/>
        </p:nvSpPr>
        <p:spPr>
          <a:xfrm>
            <a:off x="6510484" y="4139825"/>
            <a:ext cx="201706" cy="282388"/>
          </a:xfrm>
          <a:prstGeom prst="rect">
            <a:avLst/>
          </a:prstGeom>
          <a:noFill/>
        </p:spPr>
        <p:txBody>
          <a:bodyPr wrap="square" rtlCol="0">
            <a:spAutoFit/>
          </a:bodyPr>
          <a:lstStyle/>
          <a:p>
            <a:r>
              <a:rPr lang="en-US" sz="1200" dirty="0">
                <a:solidFill>
                  <a:srgbClr val="FF0000"/>
                </a:solidFill>
              </a:rPr>
              <a:t>4</a:t>
            </a:r>
          </a:p>
        </p:txBody>
      </p:sp>
      <p:sp>
        <p:nvSpPr>
          <p:cNvPr id="17" name="TextBox 16">
            <a:extLst>
              <a:ext uri="{FF2B5EF4-FFF2-40B4-BE49-F238E27FC236}">
                <a16:creationId xmlns:a16="http://schemas.microsoft.com/office/drawing/2014/main" id="{6371773E-4E24-7C97-9658-80B370EFAFA1}"/>
              </a:ext>
            </a:extLst>
          </p:cNvPr>
          <p:cNvSpPr txBox="1"/>
          <p:nvPr/>
        </p:nvSpPr>
        <p:spPr>
          <a:xfrm>
            <a:off x="6144314" y="1554648"/>
            <a:ext cx="201706" cy="282388"/>
          </a:xfrm>
          <a:prstGeom prst="rect">
            <a:avLst/>
          </a:prstGeom>
          <a:noFill/>
        </p:spPr>
        <p:txBody>
          <a:bodyPr wrap="square" rtlCol="0">
            <a:spAutoFit/>
          </a:bodyPr>
          <a:lstStyle/>
          <a:p>
            <a:r>
              <a:rPr lang="en-US" sz="1200" dirty="0">
                <a:solidFill>
                  <a:srgbClr val="FF0000"/>
                </a:solidFill>
              </a:rPr>
              <a:t>1</a:t>
            </a:r>
          </a:p>
        </p:txBody>
      </p:sp>
      <p:sp>
        <p:nvSpPr>
          <p:cNvPr id="18" name="TextBox 17">
            <a:extLst>
              <a:ext uri="{FF2B5EF4-FFF2-40B4-BE49-F238E27FC236}">
                <a16:creationId xmlns:a16="http://schemas.microsoft.com/office/drawing/2014/main" id="{F49E4BB7-284B-2F2F-30E7-CD3A61DF1825}"/>
              </a:ext>
            </a:extLst>
          </p:cNvPr>
          <p:cNvSpPr txBox="1"/>
          <p:nvPr/>
        </p:nvSpPr>
        <p:spPr>
          <a:xfrm>
            <a:off x="5553993" y="2859669"/>
            <a:ext cx="201706" cy="276999"/>
          </a:xfrm>
          <a:prstGeom prst="rect">
            <a:avLst/>
          </a:prstGeom>
          <a:noFill/>
        </p:spPr>
        <p:txBody>
          <a:bodyPr wrap="square" rtlCol="0">
            <a:spAutoFit/>
          </a:bodyPr>
          <a:lstStyle/>
          <a:p>
            <a:r>
              <a:rPr lang="en-US" sz="1200" dirty="0">
                <a:solidFill>
                  <a:srgbClr val="FF0000"/>
                </a:solidFill>
              </a:rPr>
              <a:t>3</a:t>
            </a:r>
          </a:p>
        </p:txBody>
      </p:sp>
      <p:pic>
        <p:nvPicPr>
          <p:cNvPr id="20" name="Picture 19">
            <a:extLst>
              <a:ext uri="{FF2B5EF4-FFF2-40B4-BE49-F238E27FC236}">
                <a16:creationId xmlns:a16="http://schemas.microsoft.com/office/drawing/2014/main" id="{495985BC-24ED-10F6-22E8-EF528C164EBC}"/>
              </a:ext>
            </a:extLst>
          </p:cNvPr>
          <p:cNvPicPr>
            <a:picLocks noChangeAspect="1"/>
          </p:cNvPicPr>
          <p:nvPr/>
        </p:nvPicPr>
        <p:blipFill>
          <a:blip r:embed="rId6"/>
          <a:stretch>
            <a:fillRect/>
          </a:stretch>
        </p:blipFill>
        <p:spPr>
          <a:xfrm>
            <a:off x="7680816" y="1327603"/>
            <a:ext cx="3069277" cy="3077720"/>
          </a:xfrm>
          <a:prstGeom prst="rect">
            <a:avLst/>
          </a:prstGeom>
          <a:effectLst>
            <a:outerShdw blurRad="127000" dist="50800" dir="2400000" algn="ctr" rotWithShape="0">
              <a:srgbClr val="000000"/>
            </a:outerShdw>
          </a:effectLst>
        </p:spPr>
      </p:pic>
      <p:sp>
        <p:nvSpPr>
          <p:cNvPr id="23" name="TextBox 22">
            <a:extLst>
              <a:ext uri="{FF2B5EF4-FFF2-40B4-BE49-F238E27FC236}">
                <a16:creationId xmlns:a16="http://schemas.microsoft.com/office/drawing/2014/main" id="{8C6E393B-8BA8-A7A7-B59B-F065D6D65E14}"/>
              </a:ext>
            </a:extLst>
          </p:cNvPr>
          <p:cNvSpPr txBox="1"/>
          <p:nvPr/>
        </p:nvSpPr>
        <p:spPr>
          <a:xfrm>
            <a:off x="9673055" y="1554648"/>
            <a:ext cx="201706" cy="282388"/>
          </a:xfrm>
          <a:prstGeom prst="rect">
            <a:avLst/>
          </a:prstGeom>
          <a:noFill/>
        </p:spPr>
        <p:txBody>
          <a:bodyPr wrap="square" rtlCol="0">
            <a:spAutoFit/>
          </a:bodyPr>
          <a:lstStyle/>
          <a:p>
            <a:r>
              <a:rPr lang="en-US" sz="1200" dirty="0">
                <a:solidFill>
                  <a:srgbClr val="FF0000"/>
                </a:solidFill>
              </a:rPr>
              <a:t>1</a:t>
            </a:r>
          </a:p>
        </p:txBody>
      </p:sp>
      <p:sp>
        <p:nvSpPr>
          <p:cNvPr id="24" name="TextBox 23">
            <a:extLst>
              <a:ext uri="{FF2B5EF4-FFF2-40B4-BE49-F238E27FC236}">
                <a16:creationId xmlns:a16="http://schemas.microsoft.com/office/drawing/2014/main" id="{F4B5E2FB-C9A2-1F3F-C158-1023EF023D49}"/>
              </a:ext>
            </a:extLst>
          </p:cNvPr>
          <p:cNvSpPr txBox="1"/>
          <p:nvPr/>
        </p:nvSpPr>
        <p:spPr>
          <a:xfrm>
            <a:off x="7745140" y="3641829"/>
            <a:ext cx="201706" cy="282388"/>
          </a:xfrm>
          <a:prstGeom prst="rect">
            <a:avLst/>
          </a:prstGeom>
          <a:noFill/>
        </p:spPr>
        <p:txBody>
          <a:bodyPr wrap="square" rtlCol="0">
            <a:spAutoFit/>
          </a:bodyPr>
          <a:lstStyle/>
          <a:p>
            <a:r>
              <a:rPr lang="en-US" sz="1200" dirty="0">
                <a:solidFill>
                  <a:srgbClr val="FF0000"/>
                </a:solidFill>
              </a:rPr>
              <a:t>2</a:t>
            </a:r>
          </a:p>
        </p:txBody>
      </p:sp>
      <p:sp>
        <p:nvSpPr>
          <p:cNvPr id="25" name="TextBox 24">
            <a:extLst>
              <a:ext uri="{FF2B5EF4-FFF2-40B4-BE49-F238E27FC236}">
                <a16:creationId xmlns:a16="http://schemas.microsoft.com/office/drawing/2014/main" id="{3FA2D3AE-5FF1-CCB6-05C4-7718BBFCE294}"/>
              </a:ext>
            </a:extLst>
          </p:cNvPr>
          <p:cNvSpPr txBox="1"/>
          <p:nvPr/>
        </p:nvSpPr>
        <p:spPr>
          <a:xfrm>
            <a:off x="9013748" y="2825318"/>
            <a:ext cx="201706" cy="276999"/>
          </a:xfrm>
          <a:prstGeom prst="rect">
            <a:avLst/>
          </a:prstGeom>
          <a:noFill/>
        </p:spPr>
        <p:txBody>
          <a:bodyPr wrap="square" rtlCol="0">
            <a:spAutoFit/>
          </a:bodyPr>
          <a:lstStyle/>
          <a:p>
            <a:r>
              <a:rPr lang="en-US" sz="1200" dirty="0">
                <a:solidFill>
                  <a:srgbClr val="FF0000"/>
                </a:solidFill>
              </a:rPr>
              <a:t>3</a:t>
            </a:r>
          </a:p>
        </p:txBody>
      </p:sp>
      <p:sp>
        <p:nvSpPr>
          <p:cNvPr id="26" name="TextBox 25">
            <a:extLst>
              <a:ext uri="{FF2B5EF4-FFF2-40B4-BE49-F238E27FC236}">
                <a16:creationId xmlns:a16="http://schemas.microsoft.com/office/drawing/2014/main" id="{A03B7A34-0066-BC6F-1BA2-BFB593983BD9}"/>
              </a:ext>
            </a:extLst>
          </p:cNvPr>
          <p:cNvSpPr txBox="1"/>
          <p:nvPr/>
        </p:nvSpPr>
        <p:spPr>
          <a:xfrm>
            <a:off x="10030137" y="4139825"/>
            <a:ext cx="201706" cy="282388"/>
          </a:xfrm>
          <a:prstGeom prst="rect">
            <a:avLst/>
          </a:prstGeom>
          <a:noFill/>
        </p:spPr>
        <p:txBody>
          <a:bodyPr wrap="square" rtlCol="0">
            <a:spAutoFit/>
          </a:bodyPr>
          <a:lstStyle/>
          <a:p>
            <a:r>
              <a:rPr lang="en-US" sz="1200" dirty="0">
                <a:solidFill>
                  <a:srgbClr val="FF0000"/>
                </a:solidFill>
              </a:rPr>
              <a:t>4</a:t>
            </a:r>
          </a:p>
        </p:txBody>
      </p:sp>
    </p:spTree>
    <p:extLst>
      <p:ext uri="{BB962C8B-B14F-4D97-AF65-F5344CB8AC3E}">
        <p14:creationId xmlns:p14="http://schemas.microsoft.com/office/powerpoint/2010/main" val="1200754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5163"/>
            <a:ext cx="6993979" cy="3664845"/>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Self Serve 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529329" y="1466751"/>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842683" y="3996608"/>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EB262154-7EC5-2219-785A-FACF5519C966}"/>
              </a:ext>
            </a:extLst>
          </p:cNvPr>
          <p:cNvSpPr txBox="1"/>
          <p:nvPr/>
        </p:nvSpPr>
        <p:spPr>
          <a:xfrm>
            <a:off x="4238819" y="2697298"/>
            <a:ext cx="201706" cy="282388"/>
          </a:xfrm>
          <a:prstGeom prst="rect">
            <a:avLst/>
          </a:prstGeom>
          <a:noFill/>
        </p:spPr>
        <p:txBody>
          <a:bodyPr wrap="square" rtlCol="0">
            <a:spAutoFit/>
          </a:bodyPr>
          <a:lstStyle/>
          <a:p>
            <a:r>
              <a:rPr lang="en-US" sz="1200" dirty="0">
                <a:solidFill>
                  <a:srgbClr val="FF0000"/>
                </a:solidFill>
              </a:rPr>
              <a:t>3</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logo positioning</a:t>
            </a:r>
          </a:p>
          <a:p>
            <a:pPr defTabSz="868680">
              <a:spcBef>
                <a:spcPts val="0"/>
              </a:spcBef>
            </a:pPr>
            <a:r>
              <a:rPr lang="en-US" sz="1600" kern="100" dirty="0">
                <a:solidFill>
                  <a:srgbClr val="002060"/>
                </a:solidFill>
                <a:cs typeface="Times New Roman" panose="02020603050405020304" pitchFamily="18" charset="0"/>
              </a:rPr>
              <a:t>2 – Fully editable CTA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a:t>
            </a:r>
          </a:p>
          <a:p>
            <a:endParaRPr lang="en-US" sz="1600" dirty="0">
              <a:solidFill>
                <a:srgbClr val="002060"/>
              </a:solidFill>
            </a:endParaRPr>
          </a:p>
        </p:txBody>
      </p:sp>
    </p:spTree>
    <p:extLst>
      <p:ext uri="{BB962C8B-B14F-4D97-AF65-F5344CB8AC3E}">
        <p14:creationId xmlns:p14="http://schemas.microsoft.com/office/powerpoint/2010/main" val="54481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747377" y="1368432"/>
            <a:ext cx="7865390" cy="4121136"/>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Social Media</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 Placeholder 3">
            <a:extLst>
              <a:ext uri="{FF2B5EF4-FFF2-40B4-BE49-F238E27FC236}">
                <a16:creationId xmlns:a16="http://schemas.microsoft.com/office/drawing/2014/main" id="{296A8285-F61F-94B5-F561-A23D8661294D}"/>
              </a:ext>
            </a:extLst>
          </p:cNvPr>
          <p:cNvSpPr txBox="1">
            <a:spLocks/>
          </p:cNvSpPr>
          <p:nvPr/>
        </p:nvSpPr>
        <p:spPr>
          <a:xfrm>
            <a:off x="9495321" y="2143380"/>
            <a:ext cx="2052517"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1 – Upload image</a:t>
            </a:r>
            <a:endParaRPr lang="en-US" sz="1600" dirty="0">
              <a:solidFill>
                <a:srgbClr val="002060"/>
              </a:solidFill>
            </a:endParaRPr>
          </a:p>
        </p:txBody>
      </p:sp>
      <p:sp>
        <p:nvSpPr>
          <p:cNvPr id="6" name="TextBox 5">
            <a:extLst>
              <a:ext uri="{FF2B5EF4-FFF2-40B4-BE49-F238E27FC236}">
                <a16:creationId xmlns:a16="http://schemas.microsoft.com/office/drawing/2014/main" id="{ABE6957C-21F7-8427-0C1F-414F5D602B04}"/>
              </a:ext>
            </a:extLst>
          </p:cNvPr>
          <p:cNvSpPr txBox="1"/>
          <p:nvPr/>
        </p:nvSpPr>
        <p:spPr>
          <a:xfrm>
            <a:off x="1738051" y="2997377"/>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926716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rochure of a white building&#10;&#10;Description automatically generated">
            <a:extLst>
              <a:ext uri="{FF2B5EF4-FFF2-40B4-BE49-F238E27FC236}">
                <a16:creationId xmlns:a16="http://schemas.microsoft.com/office/drawing/2014/main" id="{70428015-1EDC-C3A2-3103-91A625CE5D23}"/>
              </a:ext>
            </a:extLst>
          </p:cNvPr>
          <p:cNvPicPr>
            <a:picLocks noChangeAspect="1"/>
          </p:cNvPicPr>
          <p:nvPr/>
        </p:nvPicPr>
        <p:blipFill>
          <a:blip r:embed="rId4"/>
          <a:stretch>
            <a:fillRect/>
          </a:stretch>
        </p:blipFill>
        <p:spPr>
          <a:xfrm>
            <a:off x="670019" y="1273739"/>
            <a:ext cx="4269470"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62550" y="132913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92449" y="132913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2822052"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574487" y="2862349"/>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574487" y="39438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670019" y="4848610"/>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Background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702003" y="3341508"/>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383568804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375478"/>
            <a:ext cx="4269470" cy="5136706"/>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606240" y="1706027"/>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070244" y="189362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3098499"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02003" y="260748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02003" y="31351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02003" y="505062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BG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8 – Editable image block – QR code will populate from user profile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4691156" y="2862349"/>
            <a:ext cx="201706" cy="282388"/>
          </a:xfrm>
          <a:prstGeom prst="rect">
            <a:avLst/>
          </a:prstGeom>
          <a:noFill/>
        </p:spPr>
        <p:txBody>
          <a:bodyPr wrap="square" rtlCol="0">
            <a:spAutoFit/>
          </a:bodyPr>
          <a:lstStyle/>
          <a:p>
            <a:r>
              <a:rPr lang="en-US" sz="1200" dirty="0">
                <a:solidFill>
                  <a:srgbClr val="FF0000"/>
                </a:solidFill>
              </a:rPr>
              <a:t>7</a:t>
            </a:r>
          </a:p>
        </p:txBody>
      </p:sp>
      <p:sp>
        <p:nvSpPr>
          <p:cNvPr id="9" name="TextBox 8">
            <a:extLst>
              <a:ext uri="{FF2B5EF4-FFF2-40B4-BE49-F238E27FC236}">
                <a16:creationId xmlns:a16="http://schemas.microsoft.com/office/drawing/2014/main" id="{94F3BC4E-6873-5CC5-ABB1-905E7A992B1E}"/>
              </a:ext>
            </a:extLst>
          </p:cNvPr>
          <p:cNvSpPr txBox="1"/>
          <p:nvPr/>
        </p:nvSpPr>
        <p:spPr>
          <a:xfrm>
            <a:off x="1198815" y="4477193"/>
            <a:ext cx="201706" cy="282388"/>
          </a:xfrm>
          <a:prstGeom prst="rect">
            <a:avLst/>
          </a:prstGeom>
          <a:noFill/>
        </p:spPr>
        <p:txBody>
          <a:bodyPr wrap="square" rtlCol="0">
            <a:spAutoFit/>
          </a:bodyPr>
          <a:lstStyle/>
          <a:p>
            <a:r>
              <a:rPr lang="en-US" sz="1200" dirty="0">
                <a:solidFill>
                  <a:srgbClr val="FF0000"/>
                </a:solidFill>
              </a:rPr>
              <a:t>8</a:t>
            </a:r>
          </a:p>
        </p:txBody>
      </p:sp>
    </p:spTree>
    <p:extLst>
      <p:ext uri="{BB962C8B-B14F-4D97-AF65-F5344CB8AC3E}">
        <p14:creationId xmlns:p14="http://schemas.microsoft.com/office/powerpoint/2010/main" val="9228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425434"/>
            <a:ext cx="4269470"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485564" y="161158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02003" y="270347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17963" y="3871737"/>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17963" y="4429846"/>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17963" y="5039996"/>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89913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717963" y="1353340"/>
            <a:ext cx="3886714"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75384" y="150225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222690" y="3287806"/>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007815" y="3730543"/>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674531" y="4058567"/>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381650" y="4771639"/>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034337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99049" y="1425434"/>
            <a:ext cx="4211409"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3703247" y="1648590"/>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80034" y="1687001"/>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780034" y="2014763"/>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79043" y="220133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59300" y="2977228"/>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59300" y="349155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Default to brand primary color</a:t>
            </a:r>
          </a:p>
          <a:p>
            <a:pPr defTabSz="868680">
              <a:spcBef>
                <a:spcPts val="0"/>
              </a:spcBef>
            </a:pPr>
            <a:r>
              <a:rPr lang="en-US" sz="1600" kern="100" dirty="0">
                <a:solidFill>
                  <a:srgbClr val="002060"/>
                </a:solidFill>
                <a:cs typeface="Times New Roman" panose="02020603050405020304" pitchFamily="18" charset="0"/>
              </a:rPr>
              <a:t>4 – Default to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741566" y="4976893"/>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202087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25434"/>
            <a:ext cx="3916153"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685424" y="1920083"/>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6518" y="342900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019335" y="3429000"/>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cs typeface="Times New Roman" panose="02020603050405020304" pitchFamily="18" charset="0"/>
              </a:rPr>
              <a:t>3 –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3534462" y="4847684"/>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Box 13">
            <a:extLst>
              <a:ext uri="{FF2B5EF4-FFF2-40B4-BE49-F238E27FC236}">
                <a16:creationId xmlns:a16="http://schemas.microsoft.com/office/drawing/2014/main" id="{EEF2CFAF-84E7-68CC-30E2-5F7C77F953D5}"/>
              </a:ext>
            </a:extLst>
          </p:cNvPr>
          <p:cNvSpPr txBox="1"/>
          <p:nvPr/>
        </p:nvSpPr>
        <p:spPr>
          <a:xfrm>
            <a:off x="2887130" y="2697119"/>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119453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32385"/>
            <a:ext cx="3916153"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78608" y="1687001"/>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741039" y="4932199"/>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Dynamic user information</a:t>
            </a:r>
          </a:p>
          <a:p>
            <a:pPr defTabSz="868680">
              <a:spcBef>
                <a:spcPts val="0"/>
              </a:spcBef>
            </a:pPr>
            <a:r>
              <a:rPr lang="en-US" sz="1600" kern="100" dirty="0">
                <a:solidFill>
                  <a:srgbClr val="002060"/>
                </a:solidFill>
                <a:cs typeface="Times New Roman" panose="02020603050405020304" pitchFamily="18" charset="0"/>
              </a:rPr>
              <a:t>3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1919062" y="2745871"/>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411153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aecf0b91559b9093e2f66754ac76081e">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1aeacc5c7228ed8e01f19ca0b11776a9"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schemas.microsoft.com/office/2006/documentManagement/types"/>
    <ds:schemaRef ds:uri="http://purl.org/dc/dcmitype/"/>
    <ds:schemaRef ds:uri="91805258-178e-4cbc-bf17-90bc7eb439d2"/>
    <ds:schemaRef ds:uri="454e9e6b-ff12-49f1-8c43-73c8976e54e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BFCA49C2-DB0F-48CC-BC66-E69D59F51A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44208</TotalTime>
  <Words>1537</Words>
  <Application>Microsoft Office PowerPoint</Application>
  <PresentationFormat>Widescreen</PresentationFormat>
  <Paragraphs>321</Paragraphs>
  <Slides>28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Barlow Medium</vt:lpstr>
      <vt:lpstr>Objektiv Mk2 SemiBold</vt:lpstr>
      <vt:lpstr>Barlow</vt:lpstr>
      <vt:lpstr>Times New Roman</vt:lpstr>
      <vt:lpstr>Objektiv Mk2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52</cp:revision>
  <dcterms:created xsi:type="dcterms:W3CDTF">2021-06-10T15:34:01Z</dcterms:created>
  <dcterms:modified xsi:type="dcterms:W3CDTF">2024-09-09T20:46:23Z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